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730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6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090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116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824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915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00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819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610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805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77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CF2F-BD0A-4BBD-B2F9-6AF1649A8905}" type="datetimeFigureOut">
              <a:rPr lang="en-GB" smtClean="0"/>
              <a:pPr/>
              <a:t>1/5/16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EBAB-198E-49EE-B0F4-0875D6EA38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279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ular Callout 10"/>
          <p:cNvSpPr/>
          <p:nvPr/>
        </p:nvSpPr>
        <p:spPr>
          <a:xfrm>
            <a:off x="5868144" y="2636912"/>
            <a:ext cx="2484276" cy="2952328"/>
          </a:xfrm>
          <a:prstGeom prst="wedgeRectCallout">
            <a:avLst>
              <a:gd name="adj1" fmla="val -41328"/>
              <a:gd name="adj2" fmla="val 79746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ular Callout 5"/>
          <p:cNvSpPr/>
          <p:nvPr/>
        </p:nvSpPr>
        <p:spPr>
          <a:xfrm>
            <a:off x="243508" y="188640"/>
            <a:ext cx="6552728" cy="2016224"/>
          </a:xfrm>
          <a:prstGeom prst="wedgeRectCallout">
            <a:avLst>
              <a:gd name="adj1" fmla="val -39695"/>
              <a:gd name="adj2" fmla="val 7019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9576949"/>
              </p:ext>
            </p:extLst>
          </p:nvPr>
        </p:nvGraphicFramePr>
        <p:xfrm>
          <a:off x="387523" y="404665"/>
          <a:ext cx="6120680" cy="1565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170"/>
                <a:gridCol w="1530170"/>
                <a:gridCol w="1530170"/>
                <a:gridCol w="1530170"/>
              </a:tblGrid>
              <a:tr h="755616"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GB" sz="6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GB" sz="6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6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6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6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6851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Situation</a:t>
                      </a:r>
                      <a:endParaRPr lang="en-GB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Background</a:t>
                      </a:r>
                      <a:endParaRPr lang="en-GB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Assessment</a:t>
                      </a:r>
                      <a:endParaRPr lang="en-GB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Recommendation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3171325"/>
              </p:ext>
            </p:extLst>
          </p:nvPr>
        </p:nvGraphicFramePr>
        <p:xfrm>
          <a:off x="6048164" y="2852936"/>
          <a:ext cx="2160240" cy="25603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4056"/>
                <a:gridCol w="16561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S</a:t>
                      </a:r>
                      <a:endParaRPr lang="en-GB" sz="3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Situation</a:t>
                      </a:r>
                      <a:endParaRPr lang="en-GB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B</a:t>
                      </a:r>
                      <a:endParaRPr lang="en-GB" sz="3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Background</a:t>
                      </a:r>
                      <a:endParaRPr lang="en-GB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A</a:t>
                      </a:r>
                      <a:endParaRPr lang="en-GB" sz="3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Assessment</a:t>
                      </a:r>
                      <a:endParaRPr lang="en-GB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R</a:t>
                      </a:r>
                      <a:endParaRPr lang="en-GB" sz="3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Recommendation</a:t>
                      </a:r>
                      <a:endParaRPr lang="en-GB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555775" y="2890335"/>
            <a:ext cx="2252837" cy="627166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6955042"/>
              </p:ext>
            </p:extLst>
          </p:nvPr>
        </p:nvGraphicFramePr>
        <p:xfrm>
          <a:off x="2547764" y="3552110"/>
          <a:ext cx="2252836" cy="257437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667938"/>
                <a:gridCol w="158489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S</a:t>
                      </a:r>
                      <a:endParaRPr lang="en-GB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Situation</a:t>
                      </a:r>
                      <a:endParaRPr lang="en-GB" sz="140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B</a:t>
                      </a:r>
                      <a:endParaRPr lang="en-GB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Background</a:t>
                      </a:r>
                      <a:endParaRPr lang="en-GB" sz="1400" dirty="0"/>
                    </a:p>
                  </a:txBody>
                  <a:tcPr anchor="ctr"/>
                </a:tc>
              </a:tr>
              <a:tr h="65413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A</a:t>
                      </a:r>
                      <a:endParaRPr lang="en-GB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Assessment</a:t>
                      </a:r>
                      <a:endParaRPr lang="en-GB" sz="140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R</a:t>
                      </a:r>
                      <a:endParaRPr lang="en-GB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Recommendation</a:t>
                      </a:r>
                      <a:endParaRPr lang="en-GB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7794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jd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FF5050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NHS South West Commissioning Support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Nathalie.Delaney</dc:creator>
  <cp:lastModifiedBy>Nathalie Delaney</cp:lastModifiedBy>
  <cp:revision>6</cp:revision>
  <dcterms:created xsi:type="dcterms:W3CDTF">2016-01-05T22:39:58Z</dcterms:created>
  <dcterms:modified xsi:type="dcterms:W3CDTF">2016-01-05T22:40:42Z</dcterms:modified>
</cp:coreProperties>
</file>