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13.xml" ContentType="application/vnd.openxmlformats-officedocument.drawingml.diagramData+xml"/>
  <Override PartName="/ppt/diagrams/data12.xml" ContentType="application/vnd.openxmlformats-officedocument.drawingml.diagramData+xml"/>
  <Override PartName="/ppt/diagrams/data11.xml" ContentType="application/vnd.openxmlformats-officedocument.drawingml.diagramData+xml"/>
  <Override PartName="/ppt/diagrams/data10.xml" ContentType="application/vnd.openxmlformats-officedocument.drawingml.diagramData+xml"/>
  <Override PartName="/ppt/diagrams/data9.xml" ContentType="application/vnd.openxmlformats-officedocument.drawingml.diagramData+xml"/>
  <Override PartName="/ppt/diagrams/data3.xml" ContentType="application/vnd.openxmlformats-officedocument.drawingml.diagramData+xml"/>
  <Override PartName="/ppt/diagrams/data8.xml" ContentType="application/vnd.openxmlformats-officedocument.drawingml.diagramData+xml"/>
  <Override PartName="/ppt/diagrams/data7.xml" ContentType="application/vnd.openxmlformats-officedocument.drawingml.diagramData+xml"/>
  <Override PartName="/ppt/presentation.xml" ContentType="application/vnd.openxmlformats-officedocument.presentationml.presentation.main+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0.xml" ContentType="application/vnd.openxmlformats-officedocument.presentationml.notesSlide+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diagrams/colors13.xml" ContentType="application/vnd.openxmlformats-officedocument.drawingml.diagramColors+xml"/>
  <Override PartName="/ppt/diagrams/drawing13.xml" ContentType="application/vnd.ms-office.drawingml.diagramDrawing+xml"/>
  <Override PartName="/ppt/diagrams/quickStyle13.xml" ContentType="application/vnd.openxmlformats-officedocument.drawingml.diagramStyle+xml"/>
  <Override PartName="/ppt/authors.xml" ContentType="application/vnd.ms-powerpoint.authors+xml"/>
  <Override PartName="/ppt/diagrams/colors1.xml" ContentType="application/vnd.openxmlformats-officedocument.drawingml.diagramColors+xml"/>
  <Override PartName="/ppt/diagrams/layout13.xml" ContentType="application/vnd.openxmlformats-officedocument.drawingml.diagramLayout+xml"/>
  <Override PartName="/ppt/diagrams/layout2.xml" ContentType="application/vnd.openxmlformats-officedocument.drawingml.diagramLayout+xml"/>
  <Override PartName="/ppt/diagrams/drawing1.xml" ContentType="application/vnd.ms-office.drawingml.diagramDrawing+xml"/>
  <Override PartName="/ppt/diagrams/drawing12.xml" ContentType="application/vnd.ms-office.drawingml.diagramDrawing+xml"/>
  <Override PartName="/ppt/diagrams/colors12.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quickStyle12.xml" ContentType="application/vnd.openxmlformats-officedocument.drawingml.diagramStyle+xml"/>
  <Override PartName="/ppt/diagrams/layout12.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diagrams/quickStyle2.xml" ContentType="application/vnd.openxmlformats-officedocument.drawingml.diagramStyle+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colors2.xml" ContentType="application/vnd.openxmlformats-officedocument.drawingml.diagramColors+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2.xml" ContentType="application/vnd.ms-office.drawingml.diagramDrawing+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layout3.xml" ContentType="application/vnd.openxmlformats-officedocument.drawingml.diagramLayout+xml"/>
  <Override PartName="/ppt/theme/theme1.xml" ContentType="application/vnd.openxmlformats-officedocument.theme+xml"/>
  <Override PartName="/ppt/diagrams/drawing7.xml" ContentType="application/vnd.ms-office.drawingml.diagramDrawing+xml"/>
  <Override PartName="/ppt/diagrams/colors7.xml" ContentType="application/vnd.openxmlformats-officedocument.drawingml.diagramColor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quickStyle7.xml" ContentType="application/vnd.openxmlformats-officedocument.drawingml.diagramStyle+xml"/>
  <Override PartName="/ppt/diagrams/layout7.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3.xml" ContentType="application/vnd.ms-office.drawingml.diagramDrawing+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6" r:id="rId1"/>
  </p:sldMasterIdLst>
  <p:notesMasterIdLst>
    <p:notesMasterId r:id="rId41"/>
  </p:notesMasterIdLst>
  <p:handoutMasterIdLst>
    <p:handoutMasterId r:id="rId42"/>
  </p:handoutMasterIdLst>
  <p:sldIdLst>
    <p:sldId id="256" r:id="rId2"/>
    <p:sldId id="2893" r:id="rId3"/>
    <p:sldId id="257" r:id="rId4"/>
    <p:sldId id="2838" r:id="rId5"/>
    <p:sldId id="2839" r:id="rId6"/>
    <p:sldId id="2854" r:id="rId7"/>
    <p:sldId id="2856" r:id="rId8"/>
    <p:sldId id="2873" r:id="rId9"/>
    <p:sldId id="2874" r:id="rId10"/>
    <p:sldId id="2869" r:id="rId11"/>
    <p:sldId id="2871" r:id="rId12"/>
    <p:sldId id="2875" r:id="rId13"/>
    <p:sldId id="2876" r:id="rId14"/>
    <p:sldId id="2147375117" r:id="rId15"/>
    <p:sldId id="2840" r:id="rId16"/>
    <p:sldId id="2877" r:id="rId17"/>
    <p:sldId id="2878" r:id="rId18"/>
    <p:sldId id="2841" r:id="rId19"/>
    <p:sldId id="2848" r:id="rId20"/>
    <p:sldId id="2879" r:id="rId21"/>
    <p:sldId id="2881" r:id="rId22"/>
    <p:sldId id="2842" r:id="rId23"/>
    <p:sldId id="2147375120" r:id="rId24"/>
    <p:sldId id="2147375121" r:id="rId25"/>
    <p:sldId id="2147375159" r:id="rId26"/>
    <p:sldId id="2147375160" r:id="rId27"/>
    <p:sldId id="2843" r:id="rId28"/>
    <p:sldId id="3131" r:id="rId29"/>
    <p:sldId id="2147375167" r:id="rId30"/>
    <p:sldId id="2147375168" r:id="rId31"/>
    <p:sldId id="2844" r:id="rId32"/>
    <p:sldId id="281" r:id="rId33"/>
    <p:sldId id="2147375169" r:id="rId34"/>
    <p:sldId id="2845" r:id="rId35"/>
    <p:sldId id="2147375170" r:id="rId36"/>
    <p:sldId id="316" r:id="rId37"/>
    <p:sldId id="317" r:id="rId38"/>
    <p:sldId id="2147375172" r:id="rId39"/>
    <p:sldId id="238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5BC856F-6037-CC4D-AF42-C419A727E980}">
          <p14:sldIdLst>
            <p14:sldId id="256"/>
            <p14:sldId id="2893"/>
            <p14:sldId id="257"/>
          </p14:sldIdLst>
        </p14:section>
        <p14:section name="Invention" id="{80041200-BCB2-CD48-92F3-08048E9D1A58}">
          <p14:sldIdLst/>
        </p14:section>
        <p14:section name="Innovation" id="{A5D6301A-7A1C-1E49-9623-4A6B2A5FE96B}">
          <p14:sldIdLst/>
        </p14:section>
        <p14:section name="Improvement: Introduction" id="{75177AB8-3937-3C43-A41F-078B6F1F98F3}">
          <p14:sldIdLst>
            <p14:sldId id="2838"/>
          </p14:sldIdLst>
        </p14:section>
        <p14:section name="Improvement: Understand the challenge" id="{B9F5EB5B-6E31-1446-A538-98B986F32185}">
          <p14:sldIdLst>
            <p14:sldId id="2839"/>
            <p14:sldId id="2854"/>
            <p14:sldId id="2856"/>
            <p14:sldId id="2873"/>
            <p14:sldId id="2874"/>
            <p14:sldId id="2869"/>
            <p14:sldId id="2871"/>
            <p14:sldId id="2875"/>
            <p14:sldId id="2876"/>
            <p14:sldId id="2147375117"/>
          </p14:sldIdLst>
        </p14:section>
        <p14:section name="Improvement: Set a SMART aim" id="{B4345A3A-61CD-2541-B6BE-45240263626A}">
          <p14:sldIdLst>
            <p14:sldId id="2840"/>
            <p14:sldId id="2877"/>
            <p14:sldId id="2878"/>
          </p14:sldIdLst>
        </p14:section>
        <p14:section name="Improvement: Identify your measures" id="{F0AB9C1E-5E42-F040-9983-384FF9C07158}">
          <p14:sldIdLst>
            <p14:sldId id="2841"/>
            <p14:sldId id="2848"/>
            <p14:sldId id="2879"/>
            <p14:sldId id="2881"/>
          </p14:sldIdLst>
        </p14:section>
        <p14:section name="Improvement: Create and select change ideas" id="{60E3722B-7B78-6C4E-920B-71E93EE1536D}">
          <p14:sldIdLst>
            <p14:sldId id="2842"/>
            <p14:sldId id="2147375120"/>
            <p14:sldId id="2147375121"/>
            <p14:sldId id="2147375159"/>
            <p14:sldId id="2147375160"/>
          </p14:sldIdLst>
        </p14:section>
        <p14:section name="Improvement: Plan the projects" id="{6EAA7511-8267-1941-B43D-E2DC8787B535}">
          <p14:sldIdLst>
            <p14:sldId id="2843"/>
            <p14:sldId id="3131"/>
            <p14:sldId id="2147375167"/>
            <p14:sldId id="2147375168"/>
          </p14:sldIdLst>
        </p14:section>
        <p14:section name="Improvement: Test change ideas" id="{A6CF32B5-0E03-5D41-BEF0-CC8184D027E6}">
          <p14:sldIdLst>
            <p14:sldId id="2844"/>
            <p14:sldId id="281"/>
            <p14:sldId id="2147375169"/>
          </p14:sldIdLst>
        </p14:section>
        <p14:section name="Improvement: Celebrate and share your learning" id="{9734B080-44BB-7449-ADF7-D4FF1BE00AA0}">
          <p14:sldIdLst>
            <p14:sldId id="2845"/>
            <p14:sldId id="2147375170"/>
            <p14:sldId id="316"/>
            <p14:sldId id="317"/>
          </p14:sldIdLst>
        </p14:section>
        <p14:section name="Closing" id="{F6BAAB80-5396-804C-9644-6D22E785F3F1}">
          <p14:sldIdLst>
            <p14:sldId id="2147375172"/>
            <p14:sldId id="23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5F8E10-ACF6-B01B-0EC3-733ABBEBF639}" name="HAMER, Vanesther (WEST OF ENGLAND AHSN)" initials="HV(OEA" userId="S::vanesther.hamer@nhs.net::6e0b479b-a9f3-4669-b46a-e5ac848a5d8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ACH, Alex (WEST OF ENGLAND AHSN)" initials="LA(OEA" lastIdx="10" clrIdx="0">
    <p:extLst>
      <p:ext uri="{19B8F6BF-5375-455C-9EA6-DF929625EA0E}">
        <p15:presenceInfo xmlns:p15="http://schemas.microsoft.com/office/powerpoint/2012/main" userId="LEACH, Alex (WEST OF ENGLAND AHSN)" providerId="None"/>
      </p:ext>
    </p:extLst>
  </p:cmAuthor>
  <p:cmAuthor id="2" name="Egerton Sarah" initials="ES" lastIdx="6" clrIdx="1">
    <p:extLst>
      <p:ext uri="{19B8F6BF-5375-455C-9EA6-DF929625EA0E}">
        <p15:presenceInfo xmlns:p15="http://schemas.microsoft.com/office/powerpoint/2012/main" userId="S::Sarah.Egerton@WEAHSN.NET::ff0467ca-9ce9-4f80-8f64-460924360a2f" providerId="AD"/>
      </p:ext>
    </p:extLst>
  </p:cmAuthor>
  <p:cmAuthor id="3" name="Vardeep Deogan"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39"/>
    <a:srgbClr val="00969D"/>
    <a:srgbClr val="D7E2EA"/>
    <a:srgbClr val="F4DBE9"/>
    <a:srgbClr val="DDEBF1"/>
    <a:srgbClr val="FBDDD8"/>
    <a:srgbClr val="F5AB9E"/>
    <a:srgbClr val="ECD0D7"/>
    <a:srgbClr val="C97D91"/>
    <a:srgbClr val="E9D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46" autoAdjust="0"/>
    <p:restoredTop sz="72721" autoAdjust="0"/>
  </p:normalViewPr>
  <p:slideViewPr>
    <p:cSldViewPr snapToGrid="0">
      <p:cViewPr varScale="1">
        <p:scale>
          <a:sx n="87" d="100"/>
          <a:sy n="87" d="100"/>
        </p:scale>
        <p:origin x="1008" y="18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 d="1"/>
        <a:sy n="1" d="1"/>
      </p:scale>
      <p:origin x="0" y="-3984"/>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7.xml"/><Relationship Id="rId51"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3.xml.rels><?xml version="1.0" encoding="UTF-8" standalone="yes"?>
<Relationships xmlns="http://schemas.openxmlformats.org/package/2006/relationships"><Relationship Id="rId1" Type="http://schemas.openxmlformats.org/officeDocument/2006/relationships/hyperlink" Target="https://www.england.nhs.uk/wp-content/uploads/2022/02/qsir-stakeholder-analysis.pdf"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www.england.nhs.uk/wp-content/uploads/2022/02/qsir-stakeholder-analysis.pdf"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024A9-CC3B-4F7E-ABDF-9CCA8992816A}" type="doc">
      <dgm:prSet loTypeId="urn:microsoft.com/office/officeart/2016/7/layout/LinearArrowProcessNumbered" loCatId="process" qsTypeId="urn:microsoft.com/office/officeart/2005/8/quickstyle/simple1" qsCatId="simple" csTypeId="urn:microsoft.com/office/officeart/2005/8/colors/colorful3" csCatId="colorful" phldr="1"/>
      <dgm:spPr/>
      <dgm:t>
        <a:bodyPr/>
        <a:lstStyle/>
        <a:p>
          <a:endParaRPr lang="en-US"/>
        </a:p>
      </dgm:t>
    </dgm:pt>
    <dgm:pt modelId="{6C2F4C56-21AD-416C-A665-99AB346662A7}">
      <dgm:prSet custT="1"/>
      <dgm:spPr/>
      <dgm:t>
        <a:bodyPr/>
        <a:lstStyle/>
        <a:p>
          <a:pPr algn="ctr"/>
          <a:r>
            <a:rPr lang="en-GB" sz="1400"/>
            <a:t>Understand the challenge</a:t>
          </a:r>
          <a:endParaRPr lang="en-US" sz="1400"/>
        </a:p>
      </dgm:t>
    </dgm:pt>
    <dgm:pt modelId="{805C3BC1-84A1-411D-83BA-0E1CD4B1CF6A}" type="parTrans" cxnId="{3225C2DD-E7B5-4B9E-9E8B-F355F0B2BE3E}">
      <dgm:prSet/>
      <dgm:spPr/>
      <dgm:t>
        <a:bodyPr/>
        <a:lstStyle/>
        <a:p>
          <a:endParaRPr lang="en-US" sz="1600"/>
        </a:p>
      </dgm:t>
    </dgm:pt>
    <dgm:pt modelId="{423B1D5B-1FE2-4B5B-AAFA-ED76A5B63D1D}" type="sibTrans" cxnId="{3225C2DD-E7B5-4B9E-9E8B-F355F0B2BE3E}">
      <dgm:prSet phldrT="1" phldr="0" custT="1"/>
      <dgm:spPr/>
      <dgm:t>
        <a:bodyPr/>
        <a:lstStyle/>
        <a:p>
          <a:r>
            <a:rPr lang="en-US" sz="2400"/>
            <a:t>1</a:t>
          </a:r>
        </a:p>
      </dgm:t>
    </dgm:pt>
    <dgm:pt modelId="{F799E96D-8D17-462E-A7C2-824F51FC6A42}">
      <dgm:prSet custT="1"/>
      <dgm:spPr/>
      <dgm:t>
        <a:bodyPr/>
        <a:lstStyle/>
        <a:p>
          <a:pPr algn="ctr"/>
          <a:r>
            <a:rPr lang="en-GB" sz="1400"/>
            <a:t>Set a SMART aim</a:t>
          </a:r>
          <a:endParaRPr lang="en-US" sz="1400"/>
        </a:p>
      </dgm:t>
    </dgm:pt>
    <dgm:pt modelId="{88DFC1D9-0533-45F6-B73C-5AB76B4678F4}" type="parTrans" cxnId="{0B7487B9-9151-4955-9B14-3D1C85CE63A4}">
      <dgm:prSet/>
      <dgm:spPr/>
      <dgm:t>
        <a:bodyPr/>
        <a:lstStyle/>
        <a:p>
          <a:endParaRPr lang="en-US" sz="1600"/>
        </a:p>
      </dgm:t>
    </dgm:pt>
    <dgm:pt modelId="{C4A74611-2D76-42CC-8DB9-5E5B0F38793B}" type="sibTrans" cxnId="{0B7487B9-9151-4955-9B14-3D1C85CE63A4}">
      <dgm:prSet phldrT="2" phldr="0" custT="1"/>
      <dgm:spPr/>
      <dgm:t>
        <a:bodyPr/>
        <a:lstStyle/>
        <a:p>
          <a:r>
            <a:rPr lang="en-US" sz="2400"/>
            <a:t>2</a:t>
          </a:r>
        </a:p>
      </dgm:t>
    </dgm:pt>
    <dgm:pt modelId="{5262F114-25A7-40F9-8893-AF7B190FA796}">
      <dgm:prSet custT="1"/>
      <dgm:spPr/>
      <dgm:t>
        <a:bodyPr/>
        <a:lstStyle/>
        <a:p>
          <a:pPr algn="ctr"/>
          <a:r>
            <a:rPr lang="en-GB" sz="1400"/>
            <a:t>Identify your measures</a:t>
          </a:r>
          <a:endParaRPr lang="en-US" sz="1400"/>
        </a:p>
      </dgm:t>
    </dgm:pt>
    <dgm:pt modelId="{2E20BFE7-CE27-410C-9A61-6B4A2FAD29F8}" type="parTrans" cxnId="{41937E2D-8118-4308-B8E3-3FA5EA2B17D1}">
      <dgm:prSet/>
      <dgm:spPr/>
      <dgm:t>
        <a:bodyPr/>
        <a:lstStyle/>
        <a:p>
          <a:endParaRPr lang="en-US" sz="1600"/>
        </a:p>
      </dgm:t>
    </dgm:pt>
    <dgm:pt modelId="{8E507535-F4AC-4D82-B729-85863E92CE07}" type="sibTrans" cxnId="{41937E2D-8118-4308-B8E3-3FA5EA2B17D1}">
      <dgm:prSet phldrT="3" phldr="0" custT="1"/>
      <dgm:spPr/>
      <dgm:t>
        <a:bodyPr/>
        <a:lstStyle/>
        <a:p>
          <a:r>
            <a:rPr lang="en-US" sz="2400"/>
            <a:t>3</a:t>
          </a:r>
        </a:p>
      </dgm:t>
    </dgm:pt>
    <dgm:pt modelId="{6651F995-A4CB-437D-98B4-575BAA4BFF96}">
      <dgm:prSet custT="1"/>
      <dgm:spPr/>
      <dgm:t>
        <a:bodyPr/>
        <a:lstStyle/>
        <a:p>
          <a:pPr algn="ctr"/>
          <a:r>
            <a:rPr lang="en-GB" sz="1400"/>
            <a:t>Create and select change ideas</a:t>
          </a:r>
          <a:endParaRPr lang="en-US" sz="1400"/>
        </a:p>
      </dgm:t>
    </dgm:pt>
    <dgm:pt modelId="{894ADA78-5499-4984-B0E9-BABD405D0AD3}" type="parTrans" cxnId="{FA3CC1BC-B084-4AC7-9724-EF1612AB3A14}">
      <dgm:prSet/>
      <dgm:spPr/>
      <dgm:t>
        <a:bodyPr/>
        <a:lstStyle/>
        <a:p>
          <a:endParaRPr lang="en-US" sz="1600"/>
        </a:p>
      </dgm:t>
    </dgm:pt>
    <dgm:pt modelId="{A9139035-92AD-49B7-8A6E-5EEE5FF0DCBA}" type="sibTrans" cxnId="{FA3CC1BC-B084-4AC7-9724-EF1612AB3A14}">
      <dgm:prSet phldrT="4" phldr="0" custT="1"/>
      <dgm:spPr/>
      <dgm:t>
        <a:bodyPr/>
        <a:lstStyle/>
        <a:p>
          <a:r>
            <a:rPr lang="en-US" sz="2400"/>
            <a:t>4</a:t>
          </a:r>
        </a:p>
      </dgm:t>
    </dgm:pt>
    <dgm:pt modelId="{8DF75E89-903D-45CC-9D53-7E42351614D2}">
      <dgm:prSet custT="1"/>
      <dgm:spPr/>
      <dgm:t>
        <a:bodyPr/>
        <a:lstStyle/>
        <a:p>
          <a:pPr algn="ctr"/>
          <a:r>
            <a:rPr lang="en-GB" sz="1400"/>
            <a:t>Plan the project</a:t>
          </a:r>
          <a:endParaRPr lang="en-US" sz="1400"/>
        </a:p>
      </dgm:t>
    </dgm:pt>
    <dgm:pt modelId="{36B4079B-B02D-4950-B00E-5A06D25100BC}" type="parTrans" cxnId="{E1B0C963-DD56-47E9-97C6-D56B517C8D0F}">
      <dgm:prSet/>
      <dgm:spPr/>
      <dgm:t>
        <a:bodyPr/>
        <a:lstStyle/>
        <a:p>
          <a:endParaRPr lang="en-US" sz="1600"/>
        </a:p>
      </dgm:t>
    </dgm:pt>
    <dgm:pt modelId="{A597671D-2B1B-4CFE-8E79-42513E5A92A1}" type="sibTrans" cxnId="{E1B0C963-DD56-47E9-97C6-D56B517C8D0F}">
      <dgm:prSet phldrT="5" phldr="0" custT="1"/>
      <dgm:spPr/>
      <dgm:t>
        <a:bodyPr/>
        <a:lstStyle/>
        <a:p>
          <a:r>
            <a:rPr lang="en-US" sz="2400"/>
            <a:t>5</a:t>
          </a:r>
        </a:p>
      </dgm:t>
    </dgm:pt>
    <dgm:pt modelId="{6D798883-161F-41CA-A2C7-EF20DA709795}">
      <dgm:prSet custT="1"/>
      <dgm:spPr/>
      <dgm:t>
        <a:bodyPr/>
        <a:lstStyle/>
        <a:p>
          <a:pPr algn="ctr"/>
          <a:r>
            <a:rPr lang="en-GB" sz="1400"/>
            <a:t>Test change ideas</a:t>
          </a:r>
          <a:endParaRPr lang="en-US" sz="1400"/>
        </a:p>
      </dgm:t>
    </dgm:pt>
    <dgm:pt modelId="{B2CCD350-835C-4C35-9F75-4C3354FAC5E5}" type="parTrans" cxnId="{6D957430-30CC-4498-8B3C-AD7BBAEE633C}">
      <dgm:prSet/>
      <dgm:spPr/>
      <dgm:t>
        <a:bodyPr/>
        <a:lstStyle/>
        <a:p>
          <a:endParaRPr lang="en-US" sz="1600"/>
        </a:p>
      </dgm:t>
    </dgm:pt>
    <dgm:pt modelId="{12B07ED8-B908-4C71-B366-9B8B31CF7B8B}" type="sibTrans" cxnId="{6D957430-30CC-4498-8B3C-AD7BBAEE633C}">
      <dgm:prSet phldrT="6" phldr="0" custT="1"/>
      <dgm:spPr/>
      <dgm:t>
        <a:bodyPr/>
        <a:lstStyle/>
        <a:p>
          <a:r>
            <a:rPr lang="en-US" sz="2400"/>
            <a:t>6</a:t>
          </a:r>
        </a:p>
      </dgm:t>
    </dgm:pt>
    <dgm:pt modelId="{B0FAFE5A-4F12-4FC5-9280-150E2A2497D5}">
      <dgm:prSet custT="1"/>
      <dgm:spPr/>
      <dgm:t>
        <a:bodyPr/>
        <a:lstStyle/>
        <a:p>
          <a:pPr algn="ctr"/>
          <a:r>
            <a:rPr lang="en-GB" sz="1400"/>
            <a:t>Celebrate and share your learning</a:t>
          </a:r>
          <a:endParaRPr lang="en-US" sz="1400"/>
        </a:p>
      </dgm:t>
    </dgm:pt>
    <dgm:pt modelId="{2F484FAF-237C-430F-BEC2-37164499D4D0}" type="parTrans" cxnId="{F7B9FD3F-E083-4C3B-B03F-201AE61A2D3B}">
      <dgm:prSet/>
      <dgm:spPr/>
      <dgm:t>
        <a:bodyPr/>
        <a:lstStyle/>
        <a:p>
          <a:endParaRPr lang="en-US" sz="1600"/>
        </a:p>
      </dgm:t>
    </dgm:pt>
    <dgm:pt modelId="{9DEC642D-AF2B-40FE-BF0D-9930DD9E8F25}" type="sibTrans" cxnId="{F7B9FD3F-E083-4C3B-B03F-201AE61A2D3B}">
      <dgm:prSet phldrT="7" phldr="0" custT="1"/>
      <dgm:spPr/>
      <dgm:t>
        <a:bodyPr/>
        <a:lstStyle/>
        <a:p>
          <a:r>
            <a:rPr lang="en-US" sz="2400"/>
            <a:t>7</a:t>
          </a:r>
        </a:p>
      </dgm:t>
    </dgm:pt>
    <dgm:pt modelId="{9B61BE96-A563-FC4C-83D0-D0A717FE7C3F}" type="pres">
      <dgm:prSet presAssocID="{BB9024A9-CC3B-4F7E-ABDF-9CCA8992816A}" presName="linearFlow" presStyleCnt="0">
        <dgm:presLayoutVars>
          <dgm:dir/>
          <dgm:animLvl val="lvl"/>
          <dgm:resizeHandles val="exact"/>
        </dgm:presLayoutVars>
      </dgm:prSet>
      <dgm:spPr/>
    </dgm:pt>
    <dgm:pt modelId="{918C03CF-9731-7C44-8432-2C4B9BB943F9}" type="pres">
      <dgm:prSet presAssocID="{6C2F4C56-21AD-416C-A665-99AB346662A7}" presName="compositeNode" presStyleCnt="0"/>
      <dgm:spPr/>
    </dgm:pt>
    <dgm:pt modelId="{B0497BCC-FF4B-B84E-8E17-B620751DC4F1}" type="pres">
      <dgm:prSet presAssocID="{6C2F4C56-21AD-416C-A665-99AB346662A7}" presName="parTx" presStyleLbl="node1" presStyleIdx="0" presStyleCnt="0">
        <dgm:presLayoutVars>
          <dgm:chMax val="0"/>
          <dgm:chPref val="0"/>
          <dgm:bulletEnabled val="1"/>
        </dgm:presLayoutVars>
      </dgm:prSet>
      <dgm:spPr/>
    </dgm:pt>
    <dgm:pt modelId="{40A2E855-B1B1-7046-999D-9C9775990226}" type="pres">
      <dgm:prSet presAssocID="{6C2F4C56-21AD-416C-A665-99AB346662A7}" presName="parSh" presStyleCnt="0"/>
      <dgm:spPr/>
    </dgm:pt>
    <dgm:pt modelId="{B0E166EF-752D-0549-9F38-0F088E5A4D9D}" type="pres">
      <dgm:prSet presAssocID="{6C2F4C56-21AD-416C-A665-99AB346662A7}" presName="lineNode" presStyleLbl="alignAccFollowNode1" presStyleIdx="0" presStyleCnt="21"/>
      <dgm:spPr/>
    </dgm:pt>
    <dgm:pt modelId="{FCF53888-61B6-4346-8AC4-541F5E3EEAB9}" type="pres">
      <dgm:prSet presAssocID="{6C2F4C56-21AD-416C-A665-99AB346662A7}" presName="lineArrowNode" presStyleLbl="alignAccFollowNode1" presStyleIdx="1" presStyleCnt="21"/>
      <dgm:spPr/>
    </dgm:pt>
    <dgm:pt modelId="{97909A45-500F-2948-9E7B-2473FA84D323}" type="pres">
      <dgm:prSet presAssocID="{423B1D5B-1FE2-4B5B-AAFA-ED76A5B63D1D}" presName="sibTransNodeCircle" presStyleLbl="alignNode1" presStyleIdx="0" presStyleCnt="7">
        <dgm:presLayoutVars>
          <dgm:chMax val="0"/>
          <dgm:bulletEnabled/>
        </dgm:presLayoutVars>
      </dgm:prSet>
      <dgm:spPr/>
    </dgm:pt>
    <dgm:pt modelId="{E51B8256-FC0E-5C4C-9D08-AD6B369CBD32}" type="pres">
      <dgm:prSet presAssocID="{423B1D5B-1FE2-4B5B-AAFA-ED76A5B63D1D}" presName="spacerBetweenCircleAndCallout" presStyleCnt="0">
        <dgm:presLayoutVars/>
      </dgm:prSet>
      <dgm:spPr/>
    </dgm:pt>
    <dgm:pt modelId="{69D9C205-054B-9849-BD71-4436C570FA08}" type="pres">
      <dgm:prSet presAssocID="{6C2F4C56-21AD-416C-A665-99AB346662A7}" presName="nodeText" presStyleLbl="alignAccFollowNode1" presStyleIdx="2" presStyleCnt="21">
        <dgm:presLayoutVars>
          <dgm:bulletEnabled val="1"/>
        </dgm:presLayoutVars>
      </dgm:prSet>
      <dgm:spPr/>
    </dgm:pt>
    <dgm:pt modelId="{5B8CDC3A-F930-5249-808F-BA6A79CA92A6}" type="pres">
      <dgm:prSet presAssocID="{423B1D5B-1FE2-4B5B-AAFA-ED76A5B63D1D}" presName="sibTransComposite" presStyleCnt="0"/>
      <dgm:spPr/>
    </dgm:pt>
    <dgm:pt modelId="{5F070BC9-8E25-8547-A55A-23FDB6535A0E}" type="pres">
      <dgm:prSet presAssocID="{F799E96D-8D17-462E-A7C2-824F51FC6A42}" presName="compositeNode" presStyleCnt="0"/>
      <dgm:spPr/>
    </dgm:pt>
    <dgm:pt modelId="{CCCDC6CA-69D4-F743-A4D4-92C2D2E5CA45}" type="pres">
      <dgm:prSet presAssocID="{F799E96D-8D17-462E-A7C2-824F51FC6A42}" presName="parTx" presStyleLbl="node1" presStyleIdx="0" presStyleCnt="0">
        <dgm:presLayoutVars>
          <dgm:chMax val="0"/>
          <dgm:chPref val="0"/>
          <dgm:bulletEnabled val="1"/>
        </dgm:presLayoutVars>
      </dgm:prSet>
      <dgm:spPr/>
    </dgm:pt>
    <dgm:pt modelId="{8110C3A1-E491-F945-BA69-D3BB1E89C693}" type="pres">
      <dgm:prSet presAssocID="{F799E96D-8D17-462E-A7C2-824F51FC6A42}" presName="parSh" presStyleCnt="0"/>
      <dgm:spPr/>
    </dgm:pt>
    <dgm:pt modelId="{B7B4F3F1-7C2B-384C-B6A7-544F4CD551E6}" type="pres">
      <dgm:prSet presAssocID="{F799E96D-8D17-462E-A7C2-824F51FC6A42}" presName="lineNode" presStyleLbl="alignAccFollowNode1" presStyleIdx="3" presStyleCnt="21"/>
      <dgm:spPr/>
    </dgm:pt>
    <dgm:pt modelId="{30CC134F-9705-B740-B019-77AF39746557}" type="pres">
      <dgm:prSet presAssocID="{F799E96D-8D17-462E-A7C2-824F51FC6A42}" presName="lineArrowNode" presStyleLbl="alignAccFollowNode1" presStyleIdx="4" presStyleCnt="21"/>
      <dgm:spPr/>
    </dgm:pt>
    <dgm:pt modelId="{E9578225-5E66-6F42-94B6-E3DDAC49CFDF}" type="pres">
      <dgm:prSet presAssocID="{C4A74611-2D76-42CC-8DB9-5E5B0F38793B}" presName="sibTransNodeCircle" presStyleLbl="alignNode1" presStyleIdx="1" presStyleCnt="7">
        <dgm:presLayoutVars>
          <dgm:chMax val="0"/>
          <dgm:bulletEnabled/>
        </dgm:presLayoutVars>
      </dgm:prSet>
      <dgm:spPr/>
    </dgm:pt>
    <dgm:pt modelId="{39FAE96C-30FA-284C-91D0-D471BD6D0770}" type="pres">
      <dgm:prSet presAssocID="{C4A74611-2D76-42CC-8DB9-5E5B0F38793B}" presName="spacerBetweenCircleAndCallout" presStyleCnt="0">
        <dgm:presLayoutVars/>
      </dgm:prSet>
      <dgm:spPr/>
    </dgm:pt>
    <dgm:pt modelId="{556AEC61-91FE-364F-B638-1FC64B4BE368}" type="pres">
      <dgm:prSet presAssocID="{F799E96D-8D17-462E-A7C2-824F51FC6A42}" presName="nodeText" presStyleLbl="alignAccFollowNode1" presStyleIdx="5" presStyleCnt="21">
        <dgm:presLayoutVars>
          <dgm:bulletEnabled val="1"/>
        </dgm:presLayoutVars>
      </dgm:prSet>
      <dgm:spPr/>
    </dgm:pt>
    <dgm:pt modelId="{6449D449-886F-264A-817D-D3AEE02DE00B}" type="pres">
      <dgm:prSet presAssocID="{C4A74611-2D76-42CC-8DB9-5E5B0F38793B}" presName="sibTransComposite" presStyleCnt="0"/>
      <dgm:spPr/>
    </dgm:pt>
    <dgm:pt modelId="{8F7CAB11-C8D1-B14C-BD41-F3E95DE78611}" type="pres">
      <dgm:prSet presAssocID="{5262F114-25A7-40F9-8893-AF7B190FA796}" presName="compositeNode" presStyleCnt="0"/>
      <dgm:spPr/>
    </dgm:pt>
    <dgm:pt modelId="{BCC7F6FB-72F9-D640-87F7-50D7FC8BF67C}" type="pres">
      <dgm:prSet presAssocID="{5262F114-25A7-40F9-8893-AF7B190FA796}" presName="parTx" presStyleLbl="node1" presStyleIdx="0" presStyleCnt="0">
        <dgm:presLayoutVars>
          <dgm:chMax val="0"/>
          <dgm:chPref val="0"/>
          <dgm:bulletEnabled val="1"/>
        </dgm:presLayoutVars>
      </dgm:prSet>
      <dgm:spPr/>
    </dgm:pt>
    <dgm:pt modelId="{858815D8-3A8E-D641-9882-1CDF13535A41}" type="pres">
      <dgm:prSet presAssocID="{5262F114-25A7-40F9-8893-AF7B190FA796}" presName="parSh" presStyleCnt="0"/>
      <dgm:spPr/>
    </dgm:pt>
    <dgm:pt modelId="{FB121DBA-0A40-A34B-B2CE-99EE0FEEBB0D}" type="pres">
      <dgm:prSet presAssocID="{5262F114-25A7-40F9-8893-AF7B190FA796}" presName="lineNode" presStyleLbl="alignAccFollowNode1" presStyleIdx="6" presStyleCnt="21"/>
      <dgm:spPr/>
    </dgm:pt>
    <dgm:pt modelId="{45F1990A-5DE3-A840-86A7-7F34823AE9CD}" type="pres">
      <dgm:prSet presAssocID="{5262F114-25A7-40F9-8893-AF7B190FA796}" presName="lineArrowNode" presStyleLbl="alignAccFollowNode1" presStyleIdx="7" presStyleCnt="21"/>
      <dgm:spPr/>
    </dgm:pt>
    <dgm:pt modelId="{E03C8B77-2512-2847-BBF6-04188A1C42A0}" type="pres">
      <dgm:prSet presAssocID="{8E507535-F4AC-4D82-B729-85863E92CE07}" presName="sibTransNodeCircle" presStyleLbl="alignNode1" presStyleIdx="2" presStyleCnt="7">
        <dgm:presLayoutVars>
          <dgm:chMax val="0"/>
          <dgm:bulletEnabled/>
        </dgm:presLayoutVars>
      </dgm:prSet>
      <dgm:spPr/>
    </dgm:pt>
    <dgm:pt modelId="{666EA17F-9FB3-D643-AD43-19FBFC73E43E}" type="pres">
      <dgm:prSet presAssocID="{8E507535-F4AC-4D82-B729-85863E92CE07}" presName="spacerBetweenCircleAndCallout" presStyleCnt="0">
        <dgm:presLayoutVars/>
      </dgm:prSet>
      <dgm:spPr/>
    </dgm:pt>
    <dgm:pt modelId="{549C2724-E083-8441-92CF-6999CD3D031C}" type="pres">
      <dgm:prSet presAssocID="{5262F114-25A7-40F9-8893-AF7B190FA796}" presName="nodeText" presStyleLbl="alignAccFollowNode1" presStyleIdx="8" presStyleCnt="21">
        <dgm:presLayoutVars>
          <dgm:bulletEnabled val="1"/>
        </dgm:presLayoutVars>
      </dgm:prSet>
      <dgm:spPr/>
    </dgm:pt>
    <dgm:pt modelId="{79E13D12-AF49-D14D-8F9E-942D79350B9E}" type="pres">
      <dgm:prSet presAssocID="{8E507535-F4AC-4D82-B729-85863E92CE07}" presName="sibTransComposite" presStyleCnt="0"/>
      <dgm:spPr/>
    </dgm:pt>
    <dgm:pt modelId="{171D2DFD-7DAC-3843-9B49-5A7D343907E2}" type="pres">
      <dgm:prSet presAssocID="{6651F995-A4CB-437D-98B4-575BAA4BFF96}" presName="compositeNode" presStyleCnt="0"/>
      <dgm:spPr/>
    </dgm:pt>
    <dgm:pt modelId="{DCDCB3B5-B4B9-8842-A278-AA8948FF869C}" type="pres">
      <dgm:prSet presAssocID="{6651F995-A4CB-437D-98B4-575BAA4BFF96}" presName="parTx" presStyleLbl="node1" presStyleIdx="0" presStyleCnt="0">
        <dgm:presLayoutVars>
          <dgm:chMax val="0"/>
          <dgm:chPref val="0"/>
          <dgm:bulletEnabled val="1"/>
        </dgm:presLayoutVars>
      </dgm:prSet>
      <dgm:spPr/>
    </dgm:pt>
    <dgm:pt modelId="{176491DD-92C0-EA4F-BC90-31F0057E52B0}" type="pres">
      <dgm:prSet presAssocID="{6651F995-A4CB-437D-98B4-575BAA4BFF96}" presName="parSh" presStyleCnt="0"/>
      <dgm:spPr/>
    </dgm:pt>
    <dgm:pt modelId="{9248598F-E532-7E47-AB77-7241950E237D}" type="pres">
      <dgm:prSet presAssocID="{6651F995-A4CB-437D-98B4-575BAA4BFF96}" presName="lineNode" presStyleLbl="alignAccFollowNode1" presStyleIdx="9" presStyleCnt="21"/>
      <dgm:spPr/>
    </dgm:pt>
    <dgm:pt modelId="{30144DAB-430D-1141-9EF8-01A10EBE55EE}" type="pres">
      <dgm:prSet presAssocID="{6651F995-A4CB-437D-98B4-575BAA4BFF96}" presName="lineArrowNode" presStyleLbl="alignAccFollowNode1" presStyleIdx="10" presStyleCnt="21"/>
      <dgm:spPr/>
    </dgm:pt>
    <dgm:pt modelId="{C039F815-A451-714F-A05B-A54B69A1A88A}" type="pres">
      <dgm:prSet presAssocID="{A9139035-92AD-49B7-8A6E-5EEE5FF0DCBA}" presName="sibTransNodeCircle" presStyleLbl="alignNode1" presStyleIdx="3" presStyleCnt="7">
        <dgm:presLayoutVars>
          <dgm:chMax val="0"/>
          <dgm:bulletEnabled/>
        </dgm:presLayoutVars>
      </dgm:prSet>
      <dgm:spPr/>
    </dgm:pt>
    <dgm:pt modelId="{05AF2EB9-5315-E343-A663-BF0BD550F741}" type="pres">
      <dgm:prSet presAssocID="{A9139035-92AD-49B7-8A6E-5EEE5FF0DCBA}" presName="spacerBetweenCircleAndCallout" presStyleCnt="0">
        <dgm:presLayoutVars/>
      </dgm:prSet>
      <dgm:spPr/>
    </dgm:pt>
    <dgm:pt modelId="{A2D89FEB-B7B9-6C48-83FF-C3F96C2DCCA6}" type="pres">
      <dgm:prSet presAssocID="{6651F995-A4CB-437D-98B4-575BAA4BFF96}" presName="nodeText" presStyleLbl="alignAccFollowNode1" presStyleIdx="11" presStyleCnt="21">
        <dgm:presLayoutVars>
          <dgm:bulletEnabled val="1"/>
        </dgm:presLayoutVars>
      </dgm:prSet>
      <dgm:spPr/>
    </dgm:pt>
    <dgm:pt modelId="{D07BD218-8C7A-3E46-861F-71135EEA4EE3}" type="pres">
      <dgm:prSet presAssocID="{A9139035-92AD-49B7-8A6E-5EEE5FF0DCBA}" presName="sibTransComposite" presStyleCnt="0"/>
      <dgm:spPr/>
    </dgm:pt>
    <dgm:pt modelId="{BFB7D55D-C948-B04F-96DA-A95F2B4210CA}" type="pres">
      <dgm:prSet presAssocID="{8DF75E89-903D-45CC-9D53-7E42351614D2}" presName="compositeNode" presStyleCnt="0"/>
      <dgm:spPr/>
    </dgm:pt>
    <dgm:pt modelId="{3BE36A24-99DC-E742-8748-8306E677AFA5}" type="pres">
      <dgm:prSet presAssocID="{8DF75E89-903D-45CC-9D53-7E42351614D2}" presName="parTx" presStyleLbl="node1" presStyleIdx="0" presStyleCnt="0">
        <dgm:presLayoutVars>
          <dgm:chMax val="0"/>
          <dgm:chPref val="0"/>
          <dgm:bulletEnabled val="1"/>
        </dgm:presLayoutVars>
      </dgm:prSet>
      <dgm:spPr/>
    </dgm:pt>
    <dgm:pt modelId="{BCFAE82C-472F-6147-A394-A9AB0BD898B7}" type="pres">
      <dgm:prSet presAssocID="{8DF75E89-903D-45CC-9D53-7E42351614D2}" presName="parSh" presStyleCnt="0"/>
      <dgm:spPr/>
    </dgm:pt>
    <dgm:pt modelId="{1265D6F7-9625-2B4B-88B2-CE091A293EF4}" type="pres">
      <dgm:prSet presAssocID="{8DF75E89-903D-45CC-9D53-7E42351614D2}" presName="lineNode" presStyleLbl="alignAccFollowNode1" presStyleIdx="12" presStyleCnt="21"/>
      <dgm:spPr/>
    </dgm:pt>
    <dgm:pt modelId="{33F616BB-E24A-2E42-AB3A-12244A5B29F7}" type="pres">
      <dgm:prSet presAssocID="{8DF75E89-903D-45CC-9D53-7E42351614D2}" presName="lineArrowNode" presStyleLbl="alignAccFollowNode1" presStyleIdx="13" presStyleCnt="21"/>
      <dgm:spPr/>
    </dgm:pt>
    <dgm:pt modelId="{012D36D3-54A4-8E4F-B7B9-B589B30054B3}" type="pres">
      <dgm:prSet presAssocID="{A597671D-2B1B-4CFE-8E79-42513E5A92A1}" presName="sibTransNodeCircle" presStyleLbl="alignNode1" presStyleIdx="4" presStyleCnt="7">
        <dgm:presLayoutVars>
          <dgm:chMax val="0"/>
          <dgm:bulletEnabled/>
        </dgm:presLayoutVars>
      </dgm:prSet>
      <dgm:spPr/>
    </dgm:pt>
    <dgm:pt modelId="{7A8F1A92-B998-9D43-A8DD-80618B33BE7C}" type="pres">
      <dgm:prSet presAssocID="{A597671D-2B1B-4CFE-8E79-42513E5A92A1}" presName="spacerBetweenCircleAndCallout" presStyleCnt="0">
        <dgm:presLayoutVars/>
      </dgm:prSet>
      <dgm:spPr/>
    </dgm:pt>
    <dgm:pt modelId="{929CE03C-B085-A246-BCCA-3362BCFED633}" type="pres">
      <dgm:prSet presAssocID="{8DF75E89-903D-45CC-9D53-7E42351614D2}" presName="nodeText" presStyleLbl="alignAccFollowNode1" presStyleIdx="14" presStyleCnt="21">
        <dgm:presLayoutVars>
          <dgm:bulletEnabled val="1"/>
        </dgm:presLayoutVars>
      </dgm:prSet>
      <dgm:spPr/>
    </dgm:pt>
    <dgm:pt modelId="{38FCF550-36EB-1C41-8166-2D78EF941949}" type="pres">
      <dgm:prSet presAssocID="{A597671D-2B1B-4CFE-8E79-42513E5A92A1}" presName="sibTransComposite" presStyleCnt="0"/>
      <dgm:spPr/>
    </dgm:pt>
    <dgm:pt modelId="{8B6E9D77-1FC8-BC41-ABAE-41634041A0B9}" type="pres">
      <dgm:prSet presAssocID="{6D798883-161F-41CA-A2C7-EF20DA709795}" presName="compositeNode" presStyleCnt="0"/>
      <dgm:spPr/>
    </dgm:pt>
    <dgm:pt modelId="{9D85A61D-8751-0E45-96E6-32EB53A13429}" type="pres">
      <dgm:prSet presAssocID="{6D798883-161F-41CA-A2C7-EF20DA709795}" presName="parTx" presStyleLbl="node1" presStyleIdx="0" presStyleCnt="0">
        <dgm:presLayoutVars>
          <dgm:chMax val="0"/>
          <dgm:chPref val="0"/>
          <dgm:bulletEnabled val="1"/>
        </dgm:presLayoutVars>
      </dgm:prSet>
      <dgm:spPr/>
    </dgm:pt>
    <dgm:pt modelId="{9D694D7A-ED8E-0B43-86EE-18B4CADF8F47}" type="pres">
      <dgm:prSet presAssocID="{6D798883-161F-41CA-A2C7-EF20DA709795}" presName="parSh" presStyleCnt="0"/>
      <dgm:spPr/>
    </dgm:pt>
    <dgm:pt modelId="{90FCF27E-1581-754B-9BEE-B7FF2F79A060}" type="pres">
      <dgm:prSet presAssocID="{6D798883-161F-41CA-A2C7-EF20DA709795}" presName="lineNode" presStyleLbl="alignAccFollowNode1" presStyleIdx="15" presStyleCnt="21"/>
      <dgm:spPr/>
    </dgm:pt>
    <dgm:pt modelId="{44708F2D-756A-8D47-B70B-7536F5B3581D}" type="pres">
      <dgm:prSet presAssocID="{6D798883-161F-41CA-A2C7-EF20DA709795}" presName="lineArrowNode" presStyleLbl="alignAccFollowNode1" presStyleIdx="16" presStyleCnt="21"/>
      <dgm:spPr/>
    </dgm:pt>
    <dgm:pt modelId="{77279ADD-B072-634A-A6B7-F67C3FED5B8C}" type="pres">
      <dgm:prSet presAssocID="{12B07ED8-B908-4C71-B366-9B8B31CF7B8B}" presName="sibTransNodeCircle" presStyleLbl="alignNode1" presStyleIdx="5" presStyleCnt="7">
        <dgm:presLayoutVars>
          <dgm:chMax val="0"/>
          <dgm:bulletEnabled/>
        </dgm:presLayoutVars>
      </dgm:prSet>
      <dgm:spPr/>
    </dgm:pt>
    <dgm:pt modelId="{D0782F3F-EF25-174A-A5C3-38F92A63C1D1}" type="pres">
      <dgm:prSet presAssocID="{12B07ED8-B908-4C71-B366-9B8B31CF7B8B}" presName="spacerBetweenCircleAndCallout" presStyleCnt="0">
        <dgm:presLayoutVars/>
      </dgm:prSet>
      <dgm:spPr/>
    </dgm:pt>
    <dgm:pt modelId="{8061AEE3-0B6C-0C47-8F9D-0514A4930966}" type="pres">
      <dgm:prSet presAssocID="{6D798883-161F-41CA-A2C7-EF20DA709795}" presName="nodeText" presStyleLbl="alignAccFollowNode1" presStyleIdx="17" presStyleCnt="21">
        <dgm:presLayoutVars>
          <dgm:bulletEnabled val="1"/>
        </dgm:presLayoutVars>
      </dgm:prSet>
      <dgm:spPr/>
    </dgm:pt>
    <dgm:pt modelId="{C7407EE9-F96D-4F4F-84E2-08EF8669C128}" type="pres">
      <dgm:prSet presAssocID="{12B07ED8-B908-4C71-B366-9B8B31CF7B8B}" presName="sibTransComposite" presStyleCnt="0"/>
      <dgm:spPr/>
    </dgm:pt>
    <dgm:pt modelId="{4B58B7E1-F400-454D-8DDB-94E6E5933117}" type="pres">
      <dgm:prSet presAssocID="{B0FAFE5A-4F12-4FC5-9280-150E2A2497D5}" presName="compositeNode" presStyleCnt="0"/>
      <dgm:spPr/>
    </dgm:pt>
    <dgm:pt modelId="{5B2DC16C-56CA-964D-88B4-A46DD9B8221D}" type="pres">
      <dgm:prSet presAssocID="{B0FAFE5A-4F12-4FC5-9280-150E2A2497D5}" presName="parTx" presStyleLbl="node1" presStyleIdx="0" presStyleCnt="0">
        <dgm:presLayoutVars>
          <dgm:chMax val="0"/>
          <dgm:chPref val="0"/>
          <dgm:bulletEnabled val="1"/>
        </dgm:presLayoutVars>
      </dgm:prSet>
      <dgm:spPr/>
    </dgm:pt>
    <dgm:pt modelId="{36CFFD00-E23B-FE4D-B3AF-28895053FEC5}" type="pres">
      <dgm:prSet presAssocID="{B0FAFE5A-4F12-4FC5-9280-150E2A2497D5}" presName="parSh" presStyleCnt="0"/>
      <dgm:spPr/>
    </dgm:pt>
    <dgm:pt modelId="{AAFB3DE4-53D8-5C45-AAB7-704AEDF13A5B}" type="pres">
      <dgm:prSet presAssocID="{B0FAFE5A-4F12-4FC5-9280-150E2A2497D5}" presName="lineNode" presStyleLbl="alignAccFollowNode1" presStyleIdx="18" presStyleCnt="21"/>
      <dgm:spPr/>
    </dgm:pt>
    <dgm:pt modelId="{B9C81B70-5070-D842-B718-FF6DE5966CBE}" type="pres">
      <dgm:prSet presAssocID="{B0FAFE5A-4F12-4FC5-9280-150E2A2497D5}" presName="lineArrowNode" presStyleLbl="alignAccFollowNode1" presStyleIdx="19" presStyleCnt="21"/>
      <dgm:spPr/>
    </dgm:pt>
    <dgm:pt modelId="{809CBCA3-8481-B84D-8EF5-A231FCCA3E9A}" type="pres">
      <dgm:prSet presAssocID="{9DEC642D-AF2B-40FE-BF0D-9930DD9E8F25}" presName="sibTransNodeCircle" presStyleLbl="alignNode1" presStyleIdx="6" presStyleCnt="7">
        <dgm:presLayoutVars>
          <dgm:chMax val="0"/>
          <dgm:bulletEnabled/>
        </dgm:presLayoutVars>
      </dgm:prSet>
      <dgm:spPr/>
    </dgm:pt>
    <dgm:pt modelId="{880FACF0-2289-E548-9DCC-ECEDA3B08A52}" type="pres">
      <dgm:prSet presAssocID="{9DEC642D-AF2B-40FE-BF0D-9930DD9E8F25}" presName="spacerBetweenCircleAndCallout" presStyleCnt="0">
        <dgm:presLayoutVars/>
      </dgm:prSet>
      <dgm:spPr/>
    </dgm:pt>
    <dgm:pt modelId="{A977BC44-0045-1E40-83A7-31F98E9B9447}" type="pres">
      <dgm:prSet presAssocID="{B0FAFE5A-4F12-4FC5-9280-150E2A2497D5}" presName="nodeText" presStyleLbl="alignAccFollowNode1" presStyleIdx="20" presStyleCnt="21">
        <dgm:presLayoutVars>
          <dgm:bulletEnabled val="1"/>
        </dgm:presLayoutVars>
      </dgm:prSet>
      <dgm:spPr/>
    </dgm:pt>
  </dgm:ptLst>
  <dgm:cxnLst>
    <dgm:cxn modelId="{D2D94E0A-1F9E-2E45-BF79-1D920F5A91F4}" type="presOf" srcId="{A9139035-92AD-49B7-8A6E-5EEE5FF0DCBA}" destId="{C039F815-A451-714F-A05B-A54B69A1A88A}" srcOrd="0" destOrd="0" presId="urn:microsoft.com/office/officeart/2016/7/layout/LinearArrowProcessNumbered"/>
    <dgm:cxn modelId="{4210A711-87AC-284C-81B1-2A7736AEDBB1}" type="presOf" srcId="{B0FAFE5A-4F12-4FC5-9280-150E2A2497D5}" destId="{A977BC44-0045-1E40-83A7-31F98E9B9447}" srcOrd="0" destOrd="0" presId="urn:microsoft.com/office/officeart/2016/7/layout/LinearArrowProcessNumbered"/>
    <dgm:cxn modelId="{051CF314-7A9E-C74F-A310-1B9E56733362}" type="presOf" srcId="{F799E96D-8D17-462E-A7C2-824F51FC6A42}" destId="{556AEC61-91FE-364F-B638-1FC64B4BE368}" srcOrd="0" destOrd="0" presId="urn:microsoft.com/office/officeart/2016/7/layout/LinearArrowProcessNumbered"/>
    <dgm:cxn modelId="{41937E2D-8118-4308-B8E3-3FA5EA2B17D1}" srcId="{BB9024A9-CC3B-4F7E-ABDF-9CCA8992816A}" destId="{5262F114-25A7-40F9-8893-AF7B190FA796}" srcOrd="2" destOrd="0" parTransId="{2E20BFE7-CE27-410C-9A61-6B4A2FAD29F8}" sibTransId="{8E507535-F4AC-4D82-B729-85863E92CE07}"/>
    <dgm:cxn modelId="{0592432F-9328-4640-B3F9-D883BDCA2517}" type="presOf" srcId="{5262F114-25A7-40F9-8893-AF7B190FA796}" destId="{549C2724-E083-8441-92CF-6999CD3D031C}" srcOrd="0" destOrd="0" presId="urn:microsoft.com/office/officeart/2016/7/layout/LinearArrowProcessNumbered"/>
    <dgm:cxn modelId="{6D957430-30CC-4498-8B3C-AD7BBAEE633C}" srcId="{BB9024A9-CC3B-4F7E-ABDF-9CCA8992816A}" destId="{6D798883-161F-41CA-A2C7-EF20DA709795}" srcOrd="5" destOrd="0" parTransId="{B2CCD350-835C-4C35-9F75-4C3354FAC5E5}" sibTransId="{12B07ED8-B908-4C71-B366-9B8B31CF7B8B}"/>
    <dgm:cxn modelId="{2E82C738-6866-2C46-A267-A7AAEE1DD011}" type="presOf" srcId="{6C2F4C56-21AD-416C-A665-99AB346662A7}" destId="{69D9C205-054B-9849-BD71-4436C570FA08}" srcOrd="0" destOrd="0" presId="urn:microsoft.com/office/officeart/2016/7/layout/LinearArrowProcessNumbered"/>
    <dgm:cxn modelId="{F7B9FD3F-E083-4C3B-B03F-201AE61A2D3B}" srcId="{BB9024A9-CC3B-4F7E-ABDF-9CCA8992816A}" destId="{B0FAFE5A-4F12-4FC5-9280-150E2A2497D5}" srcOrd="6" destOrd="0" parTransId="{2F484FAF-237C-430F-BEC2-37164499D4D0}" sibTransId="{9DEC642D-AF2B-40FE-BF0D-9930DD9E8F25}"/>
    <dgm:cxn modelId="{CF527754-846C-3F47-9B7A-B1A0B3B3A047}" type="presOf" srcId="{BB9024A9-CC3B-4F7E-ABDF-9CCA8992816A}" destId="{9B61BE96-A563-FC4C-83D0-D0A717FE7C3F}" srcOrd="0" destOrd="0" presId="urn:microsoft.com/office/officeart/2016/7/layout/LinearArrowProcessNumbered"/>
    <dgm:cxn modelId="{82394660-C8F7-BB4C-958A-FB09033D075D}" type="presOf" srcId="{6651F995-A4CB-437D-98B4-575BAA4BFF96}" destId="{A2D89FEB-B7B9-6C48-83FF-C3F96C2DCCA6}" srcOrd="0" destOrd="0" presId="urn:microsoft.com/office/officeart/2016/7/layout/LinearArrowProcessNumbered"/>
    <dgm:cxn modelId="{DC2E8661-CB5A-F74F-939B-BB86628E33E5}" type="presOf" srcId="{12B07ED8-B908-4C71-B366-9B8B31CF7B8B}" destId="{77279ADD-B072-634A-A6B7-F67C3FED5B8C}" srcOrd="0" destOrd="0" presId="urn:microsoft.com/office/officeart/2016/7/layout/LinearArrowProcessNumbered"/>
    <dgm:cxn modelId="{1ED20662-2C26-9948-BB1E-0052C1DF5938}" type="presOf" srcId="{A597671D-2B1B-4CFE-8E79-42513E5A92A1}" destId="{012D36D3-54A4-8E4F-B7B9-B589B30054B3}" srcOrd="0" destOrd="0" presId="urn:microsoft.com/office/officeart/2016/7/layout/LinearArrowProcessNumbered"/>
    <dgm:cxn modelId="{CA725363-E1A6-8249-8202-AA4425DECADF}" type="presOf" srcId="{8E507535-F4AC-4D82-B729-85863E92CE07}" destId="{E03C8B77-2512-2847-BBF6-04188A1C42A0}" srcOrd="0" destOrd="0" presId="urn:microsoft.com/office/officeart/2016/7/layout/LinearArrowProcessNumbered"/>
    <dgm:cxn modelId="{E1B0C963-DD56-47E9-97C6-D56B517C8D0F}" srcId="{BB9024A9-CC3B-4F7E-ABDF-9CCA8992816A}" destId="{8DF75E89-903D-45CC-9D53-7E42351614D2}" srcOrd="4" destOrd="0" parTransId="{36B4079B-B02D-4950-B00E-5A06D25100BC}" sibTransId="{A597671D-2B1B-4CFE-8E79-42513E5A92A1}"/>
    <dgm:cxn modelId="{0C7EB57B-B6B8-1D47-8EB7-FE0E9F6A3D41}" type="presOf" srcId="{8DF75E89-903D-45CC-9D53-7E42351614D2}" destId="{929CE03C-B085-A246-BCCA-3362BCFED633}" srcOrd="0" destOrd="0" presId="urn:microsoft.com/office/officeart/2016/7/layout/LinearArrowProcessNumbered"/>
    <dgm:cxn modelId="{0B7487B9-9151-4955-9B14-3D1C85CE63A4}" srcId="{BB9024A9-CC3B-4F7E-ABDF-9CCA8992816A}" destId="{F799E96D-8D17-462E-A7C2-824F51FC6A42}" srcOrd="1" destOrd="0" parTransId="{88DFC1D9-0533-45F6-B73C-5AB76B4678F4}" sibTransId="{C4A74611-2D76-42CC-8DB9-5E5B0F38793B}"/>
    <dgm:cxn modelId="{FA3CC1BC-B084-4AC7-9724-EF1612AB3A14}" srcId="{BB9024A9-CC3B-4F7E-ABDF-9CCA8992816A}" destId="{6651F995-A4CB-437D-98B4-575BAA4BFF96}" srcOrd="3" destOrd="0" parTransId="{894ADA78-5499-4984-B0E9-BABD405D0AD3}" sibTransId="{A9139035-92AD-49B7-8A6E-5EEE5FF0DCBA}"/>
    <dgm:cxn modelId="{A31F7CCD-3537-F947-A220-7FA618AD1E9A}" type="presOf" srcId="{6D798883-161F-41CA-A2C7-EF20DA709795}" destId="{8061AEE3-0B6C-0C47-8F9D-0514A4930966}" srcOrd="0" destOrd="0" presId="urn:microsoft.com/office/officeart/2016/7/layout/LinearArrowProcessNumbered"/>
    <dgm:cxn modelId="{6C0418D0-0EDB-C841-971D-9554A354B043}" type="presOf" srcId="{9DEC642D-AF2B-40FE-BF0D-9930DD9E8F25}" destId="{809CBCA3-8481-B84D-8EF5-A231FCCA3E9A}" srcOrd="0" destOrd="0" presId="urn:microsoft.com/office/officeart/2016/7/layout/LinearArrowProcessNumbered"/>
    <dgm:cxn modelId="{3225C2DD-E7B5-4B9E-9E8B-F355F0B2BE3E}" srcId="{BB9024A9-CC3B-4F7E-ABDF-9CCA8992816A}" destId="{6C2F4C56-21AD-416C-A665-99AB346662A7}" srcOrd="0" destOrd="0" parTransId="{805C3BC1-84A1-411D-83BA-0E1CD4B1CF6A}" sibTransId="{423B1D5B-1FE2-4B5B-AAFA-ED76A5B63D1D}"/>
    <dgm:cxn modelId="{EC537DED-73B2-8247-89D1-88ECA35DD362}" type="presOf" srcId="{C4A74611-2D76-42CC-8DB9-5E5B0F38793B}" destId="{E9578225-5E66-6F42-94B6-E3DDAC49CFDF}" srcOrd="0" destOrd="0" presId="urn:microsoft.com/office/officeart/2016/7/layout/LinearArrowProcessNumbered"/>
    <dgm:cxn modelId="{EB6A88FA-5F30-954E-83A2-7EDBED50292A}" type="presOf" srcId="{423B1D5B-1FE2-4B5B-AAFA-ED76A5B63D1D}" destId="{97909A45-500F-2948-9E7B-2473FA84D323}" srcOrd="0" destOrd="0" presId="urn:microsoft.com/office/officeart/2016/7/layout/LinearArrowProcessNumbered"/>
    <dgm:cxn modelId="{421D432F-9512-AD4F-859D-AB8D444C4EE4}" type="presParOf" srcId="{9B61BE96-A563-FC4C-83D0-D0A717FE7C3F}" destId="{918C03CF-9731-7C44-8432-2C4B9BB943F9}" srcOrd="0" destOrd="0" presId="urn:microsoft.com/office/officeart/2016/7/layout/LinearArrowProcessNumbered"/>
    <dgm:cxn modelId="{DE29692E-C035-9846-8703-C22A9EA3A2EB}" type="presParOf" srcId="{918C03CF-9731-7C44-8432-2C4B9BB943F9}" destId="{B0497BCC-FF4B-B84E-8E17-B620751DC4F1}" srcOrd="0" destOrd="0" presId="urn:microsoft.com/office/officeart/2016/7/layout/LinearArrowProcessNumbered"/>
    <dgm:cxn modelId="{BD102B08-7036-C146-A5C2-876D96130D1C}" type="presParOf" srcId="{918C03CF-9731-7C44-8432-2C4B9BB943F9}" destId="{40A2E855-B1B1-7046-999D-9C9775990226}" srcOrd="1" destOrd="0" presId="urn:microsoft.com/office/officeart/2016/7/layout/LinearArrowProcessNumbered"/>
    <dgm:cxn modelId="{9DA8AB9E-4859-904E-AE40-244095F40A19}" type="presParOf" srcId="{40A2E855-B1B1-7046-999D-9C9775990226}" destId="{B0E166EF-752D-0549-9F38-0F088E5A4D9D}" srcOrd="0" destOrd="0" presId="urn:microsoft.com/office/officeart/2016/7/layout/LinearArrowProcessNumbered"/>
    <dgm:cxn modelId="{B0D85CE0-1A9C-A545-B654-B71ECF257DCD}" type="presParOf" srcId="{40A2E855-B1B1-7046-999D-9C9775990226}" destId="{FCF53888-61B6-4346-8AC4-541F5E3EEAB9}" srcOrd="1" destOrd="0" presId="urn:microsoft.com/office/officeart/2016/7/layout/LinearArrowProcessNumbered"/>
    <dgm:cxn modelId="{18500FE0-2A8E-6C4A-970F-441530DDEC50}" type="presParOf" srcId="{40A2E855-B1B1-7046-999D-9C9775990226}" destId="{97909A45-500F-2948-9E7B-2473FA84D323}" srcOrd="2" destOrd="0" presId="urn:microsoft.com/office/officeart/2016/7/layout/LinearArrowProcessNumbered"/>
    <dgm:cxn modelId="{78A4FC8C-C005-7C4B-8778-3024EE801B9B}" type="presParOf" srcId="{40A2E855-B1B1-7046-999D-9C9775990226}" destId="{E51B8256-FC0E-5C4C-9D08-AD6B369CBD32}" srcOrd="3" destOrd="0" presId="urn:microsoft.com/office/officeart/2016/7/layout/LinearArrowProcessNumbered"/>
    <dgm:cxn modelId="{BB5EB3CC-21E6-464C-A14B-11C02B1EADB0}" type="presParOf" srcId="{918C03CF-9731-7C44-8432-2C4B9BB943F9}" destId="{69D9C205-054B-9849-BD71-4436C570FA08}" srcOrd="2" destOrd="0" presId="urn:microsoft.com/office/officeart/2016/7/layout/LinearArrowProcessNumbered"/>
    <dgm:cxn modelId="{F828C52E-284F-F74C-B2A5-7F7186EFB230}" type="presParOf" srcId="{9B61BE96-A563-FC4C-83D0-D0A717FE7C3F}" destId="{5B8CDC3A-F930-5249-808F-BA6A79CA92A6}" srcOrd="1" destOrd="0" presId="urn:microsoft.com/office/officeart/2016/7/layout/LinearArrowProcessNumbered"/>
    <dgm:cxn modelId="{B44D6833-B366-7849-A0CC-E97A77D27D20}" type="presParOf" srcId="{9B61BE96-A563-FC4C-83D0-D0A717FE7C3F}" destId="{5F070BC9-8E25-8547-A55A-23FDB6535A0E}" srcOrd="2" destOrd="0" presId="urn:microsoft.com/office/officeart/2016/7/layout/LinearArrowProcessNumbered"/>
    <dgm:cxn modelId="{645E5BF0-98A0-4041-A6CB-6B6FE2D56293}" type="presParOf" srcId="{5F070BC9-8E25-8547-A55A-23FDB6535A0E}" destId="{CCCDC6CA-69D4-F743-A4D4-92C2D2E5CA45}" srcOrd="0" destOrd="0" presId="urn:microsoft.com/office/officeart/2016/7/layout/LinearArrowProcessNumbered"/>
    <dgm:cxn modelId="{3514EC6A-A73B-CD42-BE2E-A58494ACF1A1}" type="presParOf" srcId="{5F070BC9-8E25-8547-A55A-23FDB6535A0E}" destId="{8110C3A1-E491-F945-BA69-D3BB1E89C693}" srcOrd="1" destOrd="0" presId="urn:microsoft.com/office/officeart/2016/7/layout/LinearArrowProcessNumbered"/>
    <dgm:cxn modelId="{CC79B754-9B88-454E-B433-89611BE06B7C}" type="presParOf" srcId="{8110C3A1-E491-F945-BA69-D3BB1E89C693}" destId="{B7B4F3F1-7C2B-384C-B6A7-544F4CD551E6}" srcOrd="0" destOrd="0" presId="urn:microsoft.com/office/officeart/2016/7/layout/LinearArrowProcessNumbered"/>
    <dgm:cxn modelId="{9704F902-6805-4946-9634-259C262F7EF9}" type="presParOf" srcId="{8110C3A1-E491-F945-BA69-D3BB1E89C693}" destId="{30CC134F-9705-B740-B019-77AF39746557}" srcOrd="1" destOrd="0" presId="urn:microsoft.com/office/officeart/2016/7/layout/LinearArrowProcessNumbered"/>
    <dgm:cxn modelId="{D8349170-5C0F-FC4C-B42E-ED590BDE6B43}" type="presParOf" srcId="{8110C3A1-E491-F945-BA69-D3BB1E89C693}" destId="{E9578225-5E66-6F42-94B6-E3DDAC49CFDF}" srcOrd="2" destOrd="0" presId="urn:microsoft.com/office/officeart/2016/7/layout/LinearArrowProcessNumbered"/>
    <dgm:cxn modelId="{19E63AC6-358D-C446-9B54-F73BAF9BB9AC}" type="presParOf" srcId="{8110C3A1-E491-F945-BA69-D3BB1E89C693}" destId="{39FAE96C-30FA-284C-91D0-D471BD6D0770}" srcOrd="3" destOrd="0" presId="urn:microsoft.com/office/officeart/2016/7/layout/LinearArrowProcessNumbered"/>
    <dgm:cxn modelId="{37318CBE-00D2-6042-8BF2-BA897365724D}" type="presParOf" srcId="{5F070BC9-8E25-8547-A55A-23FDB6535A0E}" destId="{556AEC61-91FE-364F-B638-1FC64B4BE368}" srcOrd="2" destOrd="0" presId="urn:microsoft.com/office/officeart/2016/7/layout/LinearArrowProcessNumbered"/>
    <dgm:cxn modelId="{490ADAF0-A086-114D-9B30-831F35C18201}" type="presParOf" srcId="{9B61BE96-A563-FC4C-83D0-D0A717FE7C3F}" destId="{6449D449-886F-264A-817D-D3AEE02DE00B}" srcOrd="3" destOrd="0" presId="urn:microsoft.com/office/officeart/2016/7/layout/LinearArrowProcessNumbered"/>
    <dgm:cxn modelId="{8BDBE629-1C27-6C47-9436-B118A3CD7DEF}" type="presParOf" srcId="{9B61BE96-A563-FC4C-83D0-D0A717FE7C3F}" destId="{8F7CAB11-C8D1-B14C-BD41-F3E95DE78611}" srcOrd="4" destOrd="0" presId="urn:microsoft.com/office/officeart/2016/7/layout/LinearArrowProcessNumbered"/>
    <dgm:cxn modelId="{1725922A-81EB-8743-8229-E228BDE1118F}" type="presParOf" srcId="{8F7CAB11-C8D1-B14C-BD41-F3E95DE78611}" destId="{BCC7F6FB-72F9-D640-87F7-50D7FC8BF67C}" srcOrd="0" destOrd="0" presId="urn:microsoft.com/office/officeart/2016/7/layout/LinearArrowProcessNumbered"/>
    <dgm:cxn modelId="{0CD96C85-7F9E-F746-9223-773E0C85AE21}" type="presParOf" srcId="{8F7CAB11-C8D1-B14C-BD41-F3E95DE78611}" destId="{858815D8-3A8E-D641-9882-1CDF13535A41}" srcOrd="1" destOrd="0" presId="urn:microsoft.com/office/officeart/2016/7/layout/LinearArrowProcessNumbered"/>
    <dgm:cxn modelId="{C709DB5C-6245-B741-98A9-F9817D958160}" type="presParOf" srcId="{858815D8-3A8E-D641-9882-1CDF13535A41}" destId="{FB121DBA-0A40-A34B-B2CE-99EE0FEEBB0D}" srcOrd="0" destOrd="0" presId="urn:microsoft.com/office/officeart/2016/7/layout/LinearArrowProcessNumbered"/>
    <dgm:cxn modelId="{E56B1C40-7F9D-4C4A-86B6-CAC9FD6807B4}" type="presParOf" srcId="{858815D8-3A8E-D641-9882-1CDF13535A41}" destId="{45F1990A-5DE3-A840-86A7-7F34823AE9CD}" srcOrd="1" destOrd="0" presId="urn:microsoft.com/office/officeart/2016/7/layout/LinearArrowProcessNumbered"/>
    <dgm:cxn modelId="{74BF872A-A96D-C947-AD46-D80B80E60B20}" type="presParOf" srcId="{858815D8-3A8E-D641-9882-1CDF13535A41}" destId="{E03C8B77-2512-2847-BBF6-04188A1C42A0}" srcOrd="2" destOrd="0" presId="urn:microsoft.com/office/officeart/2016/7/layout/LinearArrowProcessNumbered"/>
    <dgm:cxn modelId="{7987057D-F011-D644-BDA8-D3E3E8AB1C7B}" type="presParOf" srcId="{858815D8-3A8E-D641-9882-1CDF13535A41}" destId="{666EA17F-9FB3-D643-AD43-19FBFC73E43E}" srcOrd="3" destOrd="0" presId="urn:microsoft.com/office/officeart/2016/7/layout/LinearArrowProcessNumbered"/>
    <dgm:cxn modelId="{62589EE4-F638-1141-BF1F-FBCB7BEB2786}" type="presParOf" srcId="{8F7CAB11-C8D1-B14C-BD41-F3E95DE78611}" destId="{549C2724-E083-8441-92CF-6999CD3D031C}" srcOrd="2" destOrd="0" presId="urn:microsoft.com/office/officeart/2016/7/layout/LinearArrowProcessNumbered"/>
    <dgm:cxn modelId="{1E1F2965-0109-BD4A-9F60-04B925B3ACE8}" type="presParOf" srcId="{9B61BE96-A563-FC4C-83D0-D0A717FE7C3F}" destId="{79E13D12-AF49-D14D-8F9E-942D79350B9E}" srcOrd="5" destOrd="0" presId="urn:microsoft.com/office/officeart/2016/7/layout/LinearArrowProcessNumbered"/>
    <dgm:cxn modelId="{3FB10855-9422-DF4A-AC74-250C00977C51}" type="presParOf" srcId="{9B61BE96-A563-FC4C-83D0-D0A717FE7C3F}" destId="{171D2DFD-7DAC-3843-9B49-5A7D343907E2}" srcOrd="6" destOrd="0" presId="urn:microsoft.com/office/officeart/2016/7/layout/LinearArrowProcessNumbered"/>
    <dgm:cxn modelId="{C4806660-9FA1-D446-B993-6242CFB7E179}" type="presParOf" srcId="{171D2DFD-7DAC-3843-9B49-5A7D343907E2}" destId="{DCDCB3B5-B4B9-8842-A278-AA8948FF869C}" srcOrd="0" destOrd="0" presId="urn:microsoft.com/office/officeart/2016/7/layout/LinearArrowProcessNumbered"/>
    <dgm:cxn modelId="{558F4DBB-C02D-874E-83E9-8C2194F3ABC0}" type="presParOf" srcId="{171D2DFD-7DAC-3843-9B49-5A7D343907E2}" destId="{176491DD-92C0-EA4F-BC90-31F0057E52B0}" srcOrd="1" destOrd="0" presId="urn:microsoft.com/office/officeart/2016/7/layout/LinearArrowProcessNumbered"/>
    <dgm:cxn modelId="{6D079AA8-FBBC-CF4A-997A-70AC7097FAE5}" type="presParOf" srcId="{176491DD-92C0-EA4F-BC90-31F0057E52B0}" destId="{9248598F-E532-7E47-AB77-7241950E237D}" srcOrd="0" destOrd="0" presId="urn:microsoft.com/office/officeart/2016/7/layout/LinearArrowProcessNumbered"/>
    <dgm:cxn modelId="{16B10AEA-129F-F64F-AAB1-B89A7E484345}" type="presParOf" srcId="{176491DD-92C0-EA4F-BC90-31F0057E52B0}" destId="{30144DAB-430D-1141-9EF8-01A10EBE55EE}" srcOrd="1" destOrd="0" presId="urn:microsoft.com/office/officeart/2016/7/layout/LinearArrowProcessNumbered"/>
    <dgm:cxn modelId="{A1BE3F72-13B0-354A-97EA-9B43EDC24DDE}" type="presParOf" srcId="{176491DD-92C0-EA4F-BC90-31F0057E52B0}" destId="{C039F815-A451-714F-A05B-A54B69A1A88A}" srcOrd="2" destOrd="0" presId="urn:microsoft.com/office/officeart/2016/7/layout/LinearArrowProcessNumbered"/>
    <dgm:cxn modelId="{F49B9244-880D-6845-89A0-9D2C66B9F41F}" type="presParOf" srcId="{176491DD-92C0-EA4F-BC90-31F0057E52B0}" destId="{05AF2EB9-5315-E343-A663-BF0BD550F741}" srcOrd="3" destOrd="0" presId="urn:microsoft.com/office/officeart/2016/7/layout/LinearArrowProcessNumbered"/>
    <dgm:cxn modelId="{8954DE6F-D81A-9B47-AE72-4FE54C908332}" type="presParOf" srcId="{171D2DFD-7DAC-3843-9B49-5A7D343907E2}" destId="{A2D89FEB-B7B9-6C48-83FF-C3F96C2DCCA6}" srcOrd="2" destOrd="0" presId="urn:microsoft.com/office/officeart/2016/7/layout/LinearArrowProcessNumbered"/>
    <dgm:cxn modelId="{F416A374-1A21-244C-ACCE-9E1B22EB9C7A}" type="presParOf" srcId="{9B61BE96-A563-FC4C-83D0-D0A717FE7C3F}" destId="{D07BD218-8C7A-3E46-861F-71135EEA4EE3}" srcOrd="7" destOrd="0" presId="urn:microsoft.com/office/officeart/2016/7/layout/LinearArrowProcessNumbered"/>
    <dgm:cxn modelId="{E9BABD7D-58F7-CE49-82B9-9B16F7BD8F86}" type="presParOf" srcId="{9B61BE96-A563-FC4C-83D0-D0A717FE7C3F}" destId="{BFB7D55D-C948-B04F-96DA-A95F2B4210CA}" srcOrd="8" destOrd="0" presId="urn:microsoft.com/office/officeart/2016/7/layout/LinearArrowProcessNumbered"/>
    <dgm:cxn modelId="{1140C331-40B9-F947-870F-F194B04A7A26}" type="presParOf" srcId="{BFB7D55D-C948-B04F-96DA-A95F2B4210CA}" destId="{3BE36A24-99DC-E742-8748-8306E677AFA5}" srcOrd="0" destOrd="0" presId="urn:microsoft.com/office/officeart/2016/7/layout/LinearArrowProcessNumbered"/>
    <dgm:cxn modelId="{C10817F1-1054-6841-826C-34BD7096813D}" type="presParOf" srcId="{BFB7D55D-C948-B04F-96DA-A95F2B4210CA}" destId="{BCFAE82C-472F-6147-A394-A9AB0BD898B7}" srcOrd="1" destOrd="0" presId="urn:microsoft.com/office/officeart/2016/7/layout/LinearArrowProcessNumbered"/>
    <dgm:cxn modelId="{D8A685A6-E7E5-D347-9B20-C713FE5642BF}" type="presParOf" srcId="{BCFAE82C-472F-6147-A394-A9AB0BD898B7}" destId="{1265D6F7-9625-2B4B-88B2-CE091A293EF4}" srcOrd="0" destOrd="0" presId="urn:microsoft.com/office/officeart/2016/7/layout/LinearArrowProcessNumbered"/>
    <dgm:cxn modelId="{B68413D1-3F82-9143-99FA-A671775E4888}" type="presParOf" srcId="{BCFAE82C-472F-6147-A394-A9AB0BD898B7}" destId="{33F616BB-E24A-2E42-AB3A-12244A5B29F7}" srcOrd="1" destOrd="0" presId="urn:microsoft.com/office/officeart/2016/7/layout/LinearArrowProcessNumbered"/>
    <dgm:cxn modelId="{8513DCCA-0DAD-D446-935D-428E9CF37F6A}" type="presParOf" srcId="{BCFAE82C-472F-6147-A394-A9AB0BD898B7}" destId="{012D36D3-54A4-8E4F-B7B9-B589B30054B3}" srcOrd="2" destOrd="0" presId="urn:microsoft.com/office/officeart/2016/7/layout/LinearArrowProcessNumbered"/>
    <dgm:cxn modelId="{46AA8657-C124-974E-9C45-C75E1FF661E4}" type="presParOf" srcId="{BCFAE82C-472F-6147-A394-A9AB0BD898B7}" destId="{7A8F1A92-B998-9D43-A8DD-80618B33BE7C}" srcOrd="3" destOrd="0" presId="urn:microsoft.com/office/officeart/2016/7/layout/LinearArrowProcessNumbered"/>
    <dgm:cxn modelId="{6F09F406-111C-0B47-B6ED-91BDB6CB295D}" type="presParOf" srcId="{BFB7D55D-C948-B04F-96DA-A95F2B4210CA}" destId="{929CE03C-B085-A246-BCCA-3362BCFED633}" srcOrd="2" destOrd="0" presId="urn:microsoft.com/office/officeart/2016/7/layout/LinearArrowProcessNumbered"/>
    <dgm:cxn modelId="{867A5F35-E6DA-BF42-9DA4-DB9D46899467}" type="presParOf" srcId="{9B61BE96-A563-FC4C-83D0-D0A717FE7C3F}" destId="{38FCF550-36EB-1C41-8166-2D78EF941949}" srcOrd="9" destOrd="0" presId="urn:microsoft.com/office/officeart/2016/7/layout/LinearArrowProcessNumbered"/>
    <dgm:cxn modelId="{144D4181-8666-CD46-9631-4F721FEFC6A1}" type="presParOf" srcId="{9B61BE96-A563-FC4C-83D0-D0A717FE7C3F}" destId="{8B6E9D77-1FC8-BC41-ABAE-41634041A0B9}" srcOrd="10" destOrd="0" presId="urn:microsoft.com/office/officeart/2016/7/layout/LinearArrowProcessNumbered"/>
    <dgm:cxn modelId="{69EF9BFE-6AD1-D049-9D18-40288D8C383F}" type="presParOf" srcId="{8B6E9D77-1FC8-BC41-ABAE-41634041A0B9}" destId="{9D85A61D-8751-0E45-96E6-32EB53A13429}" srcOrd="0" destOrd="0" presId="urn:microsoft.com/office/officeart/2016/7/layout/LinearArrowProcessNumbered"/>
    <dgm:cxn modelId="{C1612B25-3022-7848-8702-B1AFF1550BC9}" type="presParOf" srcId="{8B6E9D77-1FC8-BC41-ABAE-41634041A0B9}" destId="{9D694D7A-ED8E-0B43-86EE-18B4CADF8F47}" srcOrd="1" destOrd="0" presId="urn:microsoft.com/office/officeart/2016/7/layout/LinearArrowProcessNumbered"/>
    <dgm:cxn modelId="{11C806D0-1223-C548-90FE-8D0924F3385C}" type="presParOf" srcId="{9D694D7A-ED8E-0B43-86EE-18B4CADF8F47}" destId="{90FCF27E-1581-754B-9BEE-B7FF2F79A060}" srcOrd="0" destOrd="0" presId="urn:microsoft.com/office/officeart/2016/7/layout/LinearArrowProcessNumbered"/>
    <dgm:cxn modelId="{CCC12090-84E6-DE46-AC13-E54301250A6E}" type="presParOf" srcId="{9D694D7A-ED8E-0B43-86EE-18B4CADF8F47}" destId="{44708F2D-756A-8D47-B70B-7536F5B3581D}" srcOrd="1" destOrd="0" presId="urn:microsoft.com/office/officeart/2016/7/layout/LinearArrowProcessNumbered"/>
    <dgm:cxn modelId="{898BDAAC-A662-1E4D-AC29-A3528C156B9A}" type="presParOf" srcId="{9D694D7A-ED8E-0B43-86EE-18B4CADF8F47}" destId="{77279ADD-B072-634A-A6B7-F67C3FED5B8C}" srcOrd="2" destOrd="0" presId="urn:microsoft.com/office/officeart/2016/7/layout/LinearArrowProcessNumbered"/>
    <dgm:cxn modelId="{1AF0EFBD-3367-9A4E-BEAE-96C58B0A2F08}" type="presParOf" srcId="{9D694D7A-ED8E-0B43-86EE-18B4CADF8F47}" destId="{D0782F3F-EF25-174A-A5C3-38F92A63C1D1}" srcOrd="3" destOrd="0" presId="urn:microsoft.com/office/officeart/2016/7/layout/LinearArrowProcessNumbered"/>
    <dgm:cxn modelId="{8FC5E47D-8B81-8640-9A66-FF4D5045828D}" type="presParOf" srcId="{8B6E9D77-1FC8-BC41-ABAE-41634041A0B9}" destId="{8061AEE3-0B6C-0C47-8F9D-0514A4930966}" srcOrd="2" destOrd="0" presId="urn:microsoft.com/office/officeart/2016/7/layout/LinearArrowProcessNumbered"/>
    <dgm:cxn modelId="{CE112A18-D7BF-294F-BB98-F9663E710978}" type="presParOf" srcId="{9B61BE96-A563-FC4C-83D0-D0A717FE7C3F}" destId="{C7407EE9-F96D-4F4F-84E2-08EF8669C128}" srcOrd="11" destOrd="0" presId="urn:microsoft.com/office/officeart/2016/7/layout/LinearArrowProcessNumbered"/>
    <dgm:cxn modelId="{E32B8D7E-0FA6-D943-8AA9-1D36CEB033C4}" type="presParOf" srcId="{9B61BE96-A563-FC4C-83D0-D0A717FE7C3F}" destId="{4B58B7E1-F400-454D-8DDB-94E6E5933117}" srcOrd="12" destOrd="0" presId="urn:microsoft.com/office/officeart/2016/7/layout/LinearArrowProcessNumbered"/>
    <dgm:cxn modelId="{1448D947-94FA-404E-8C96-572B83290BF4}" type="presParOf" srcId="{4B58B7E1-F400-454D-8DDB-94E6E5933117}" destId="{5B2DC16C-56CA-964D-88B4-A46DD9B8221D}" srcOrd="0" destOrd="0" presId="urn:microsoft.com/office/officeart/2016/7/layout/LinearArrowProcessNumbered"/>
    <dgm:cxn modelId="{CB047DB9-4D44-CA4F-911D-88E5BB20DA5B}" type="presParOf" srcId="{4B58B7E1-F400-454D-8DDB-94E6E5933117}" destId="{36CFFD00-E23B-FE4D-B3AF-28895053FEC5}" srcOrd="1" destOrd="0" presId="urn:microsoft.com/office/officeart/2016/7/layout/LinearArrowProcessNumbered"/>
    <dgm:cxn modelId="{F2015C6C-D805-5249-AA37-435E045BBE5C}" type="presParOf" srcId="{36CFFD00-E23B-FE4D-B3AF-28895053FEC5}" destId="{AAFB3DE4-53D8-5C45-AAB7-704AEDF13A5B}" srcOrd="0" destOrd="0" presId="urn:microsoft.com/office/officeart/2016/7/layout/LinearArrowProcessNumbered"/>
    <dgm:cxn modelId="{6B786868-B4DC-6940-87A8-B67F3839F8D9}" type="presParOf" srcId="{36CFFD00-E23B-FE4D-B3AF-28895053FEC5}" destId="{B9C81B70-5070-D842-B718-FF6DE5966CBE}" srcOrd="1" destOrd="0" presId="urn:microsoft.com/office/officeart/2016/7/layout/LinearArrowProcessNumbered"/>
    <dgm:cxn modelId="{35E32025-AC64-D84D-9C5A-5AA8404A573F}" type="presParOf" srcId="{36CFFD00-E23B-FE4D-B3AF-28895053FEC5}" destId="{809CBCA3-8481-B84D-8EF5-A231FCCA3E9A}" srcOrd="2" destOrd="0" presId="urn:microsoft.com/office/officeart/2016/7/layout/LinearArrowProcessNumbered"/>
    <dgm:cxn modelId="{E7375E2A-55F1-5248-BD09-89A2C73FB41B}" type="presParOf" srcId="{36CFFD00-E23B-FE4D-B3AF-28895053FEC5}" destId="{880FACF0-2289-E548-9DCC-ECEDA3B08A52}" srcOrd="3" destOrd="0" presId="urn:microsoft.com/office/officeart/2016/7/layout/LinearArrowProcessNumbered"/>
    <dgm:cxn modelId="{BD3C9198-6A55-9643-AD26-CFF70DA0EEF8}" type="presParOf" srcId="{4B58B7E1-F400-454D-8DDB-94E6E5933117}" destId="{A977BC44-0045-1E40-83A7-31F98E9B9447}" srcOrd="2" destOrd="0" presId="urn:microsoft.com/office/officeart/2016/7/layout/LinearArrow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1586D1-709F-1440-A507-A2054998546C}" type="doc">
      <dgm:prSet loTypeId="urn:microsoft.com/office/officeart/2005/8/layout/cycle8" loCatId="" qsTypeId="urn:microsoft.com/office/officeart/2005/8/quickstyle/simple1" qsCatId="simple" csTypeId="urn:microsoft.com/office/officeart/2005/8/colors/accent3_2" csCatId="accent3" phldr="1"/>
      <dgm:spPr/>
    </dgm:pt>
    <dgm:pt modelId="{41C6E982-B4A1-0648-8E16-250C454B8EBE}">
      <dgm:prSet phldrT="[Text]" custT="1"/>
      <dgm:spPr/>
      <dgm:t>
        <a:bodyPr/>
        <a:lstStyle/>
        <a:p>
          <a:r>
            <a:rPr lang="en-GB" sz="900"/>
            <a:t>P</a:t>
          </a:r>
        </a:p>
      </dgm:t>
    </dgm:pt>
    <dgm:pt modelId="{C6763BEB-E5C4-2A4D-8A4A-2FB28A84B6D8}" type="parTrans" cxnId="{CFB18E55-B02C-1148-8DAA-24C27F0F17BE}">
      <dgm:prSet/>
      <dgm:spPr/>
      <dgm:t>
        <a:bodyPr/>
        <a:lstStyle/>
        <a:p>
          <a:endParaRPr lang="en-GB" sz="1600"/>
        </a:p>
      </dgm:t>
    </dgm:pt>
    <dgm:pt modelId="{02CBC807-70F6-E54C-90FF-CE054AAC96D3}" type="sibTrans" cxnId="{CFB18E55-B02C-1148-8DAA-24C27F0F17BE}">
      <dgm:prSet/>
      <dgm:spPr/>
      <dgm:t>
        <a:bodyPr/>
        <a:lstStyle/>
        <a:p>
          <a:endParaRPr lang="en-GB" sz="1600"/>
        </a:p>
      </dgm:t>
    </dgm:pt>
    <dgm:pt modelId="{9AC1C5E3-6C4A-004F-8A92-B2ABDF7AACD4}">
      <dgm:prSet phldrT="[Text]" custT="1"/>
      <dgm:spPr/>
      <dgm:t>
        <a:bodyPr/>
        <a:lstStyle/>
        <a:p>
          <a:r>
            <a:rPr lang="en-GB" sz="900"/>
            <a:t>D</a:t>
          </a:r>
        </a:p>
      </dgm:t>
    </dgm:pt>
    <dgm:pt modelId="{40AB7FBB-D7D7-F549-A3F7-03A3FA62B020}" type="parTrans" cxnId="{D30274A4-6C26-524E-8DF1-9D51C78778E2}">
      <dgm:prSet/>
      <dgm:spPr/>
      <dgm:t>
        <a:bodyPr/>
        <a:lstStyle/>
        <a:p>
          <a:endParaRPr lang="en-GB" sz="1600"/>
        </a:p>
      </dgm:t>
    </dgm:pt>
    <dgm:pt modelId="{D288E464-B96C-D545-BD7E-2330D5775FA6}" type="sibTrans" cxnId="{D30274A4-6C26-524E-8DF1-9D51C78778E2}">
      <dgm:prSet/>
      <dgm:spPr/>
      <dgm:t>
        <a:bodyPr/>
        <a:lstStyle/>
        <a:p>
          <a:endParaRPr lang="en-GB" sz="1600"/>
        </a:p>
      </dgm:t>
    </dgm:pt>
    <dgm:pt modelId="{40D4B3E2-F452-DC45-804B-9CA684B59D69}">
      <dgm:prSet phldrT="[Text]" custT="1"/>
      <dgm:spPr/>
      <dgm:t>
        <a:bodyPr/>
        <a:lstStyle/>
        <a:p>
          <a:r>
            <a:rPr lang="en-GB" sz="900"/>
            <a:t>A</a:t>
          </a:r>
        </a:p>
      </dgm:t>
    </dgm:pt>
    <dgm:pt modelId="{6AA41303-28FA-C44A-923D-5CA48E8DFD19}" type="parTrans" cxnId="{4F318FF2-FC6C-5F45-9FD6-1D98BC520FAE}">
      <dgm:prSet/>
      <dgm:spPr/>
      <dgm:t>
        <a:bodyPr/>
        <a:lstStyle/>
        <a:p>
          <a:endParaRPr lang="en-GB" sz="1600"/>
        </a:p>
      </dgm:t>
    </dgm:pt>
    <dgm:pt modelId="{6105037B-108E-F541-B385-EB9B93519B15}" type="sibTrans" cxnId="{4F318FF2-FC6C-5F45-9FD6-1D98BC520FAE}">
      <dgm:prSet/>
      <dgm:spPr/>
      <dgm:t>
        <a:bodyPr/>
        <a:lstStyle/>
        <a:p>
          <a:endParaRPr lang="en-GB" sz="1600"/>
        </a:p>
      </dgm:t>
    </dgm:pt>
    <dgm:pt modelId="{BA3A6FC1-1511-2E43-9417-043A1EA24719}">
      <dgm:prSet phldrT="[Text]" custT="1"/>
      <dgm:spPr/>
      <dgm:t>
        <a:bodyPr/>
        <a:lstStyle/>
        <a:p>
          <a:r>
            <a:rPr lang="en-GB" sz="900"/>
            <a:t>S</a:t>
          </a:r>
        </a:p>
      </dgm:t>
    </dgm:pt>
    <dgm:pt modelId="{E4540A4A-6FD0-9B43-8DA9-B7ABCFF2504A}" type="parTrans" cxnId="{1149C32C-1FC6-8340-BC41-120945E2B27D}">
      <dgm:prSet/>
      <dgm:spPr/>
      <dgm:t>
        <a:bodyPr/>
        <a:lstStyle/>
        <a:p>
          <a:endParaRPr lang="en-GB" sz="1600"/>
        </a:p>
      </dgm:t>
    </dgm:pt>
    <dgm:pt modelId="{ACF3739A-EEF7-D94C-8982-454BE75FF4C4}" type="sibTrans" cxnId="{1149C32C-1FC6-8340-BC41-120945E2B27D}">
      <dgm:prSet/>
      <dgm:spPr/>
      <dgm:t>
        <a:bodyPr/>
        <a:lstStyle/>
        <a:p>
          <a:endParaRPr lang="en-GB" sz="1600"/>
        </a:p>
      </dgm:t>
    </dgm:pt>
    <dgm:pt modelId="{1E8BA7BF-B0F6-7D49-B41B-8D9D66A892D5}" type="pres">
      <dgm:prSet presAssocID="{441586D1-709F-1440-A507-A2054998546C}" presName="compositeShape" presStyleCnt="0">
        <dgm:presLayoutVars>
          <dgm:chMax val="7"/>
          <dgm:dir/>
          <dgm:resizeHandles val="exact"/>
        </dgm:presLayoutVars>
      </dgm:prSet>
      <dgm:spPr/>
    </dgm:pt>
    <dgm:pt modelId="{837E06B1-3AD3-0644-B3E0-24B4A5218441}" type="pres">
      <dgm:prSet presAssocID="{441586D1-709F-1440-A507-A2054998546C}" presName="wedge1" presStyleLbl="node1" presStyleIdx="0" presStyleCnt="4"/>
      <dgm:spPr/>
    </dgm:pt>
    <dgm:pt modelId="{532E80F3-4759-CA40-90AA-FEA309820587}" type="pres">
      <dgm:prSet presAssocID="{441586D1-709F-1440-A507-A2054998546C}" presName="dummy1a" presStyleCnt="0"/>
      <dgm:spPr/>
    </dgm:pt>
    <dgm:pt modelId="{C2567233-B111-2348-83A6-CAE200DC8BEA}" type="pres">
      <dgm:prSet presAssocID="{441586D1-709F-1440-A507-A2054998546C}" presName="dummy1b" presStyleCnt="0"/>
      <dgm:spPr/>
    </dgm:pt>
    <dgm:pt modelId="{2CA17E5A-A0E0-924E-ADAF-A0F8048F07A9}" type="pres">
      <dgm:prSet presAssocID="{441586D1-709F-1440-A507-A2054998546C}" presName="wedge1Tx" presStyleLbl="node1" presStyleIdx="0" presStyleCnt="4">
        <dgm:presLayoutVars>
          <dgm:chMax val="0"/>
          <dgm:chPref val="0"/>
          <dgm:bulletEnabled val="1"/>
        </dgm:presLayoutVars>
      </dgm:prSet>
      <dgm:spPr/>
    </dgm:pt>
    <dgm:pt modelId="{8CFAB082-81BC-4848-A366-E9E7691FABD3}" type="pres">
      <dgm:prSet presAssocID="{441586D1-709F-1440-A507-A2054998546C}" presName="wedge2" presStyleLbl="node1" presStyleIdx="1" presStyleCnt="4"/>
      <dgm:spPr/>
    </dgm:pt>
    <dgm:pt modelId="{6A9C3026-EF69-7340-84B3-724789E22D2A}" type="pres">
      <dgm:prSet presAssocID="{441586D1-709F-1440-A507-A2054998546C}" presName="dummy2a" presStyleCnt="0"/>
      <dgm:spPr/>
    </dgm:pt>
    <dgm:pt modelId="{0AA46B26-C19A-CE42-A80F-1CBE5F202160}" type="pres">
      <dgm:prSet presAssocID="{441586D1-709F-1440-A507-A2054998546C}" presName="dummy2b" presStyleCnt="0"/>
      <dgm:spPr/>
    </dgm:pt>
    <dgm:pt modelId="{79866E2D-6657-4445-B06C-ED30DCC4E549}" type="pres">
      <dgm:prSet presAssocID="{441586D1-709F-1440-A507-A2054998546C}" presName="wedge2Tx" presStyleLbl="node1" presStyleIdx="1" presStyleCnt="4">
        <dgm:presLayoutVars>
          <dgm:chMax val="0"/>
          <dgm:chPref val="0"/>
          <dgm:bulletEnabled val="1"/>
        </dgm:presLayoutVars>
      </dgm:prSet>
      <dgm:spPr/>
    </dgm:pt>
    <dgm:pt modelId="{C7CA5847-88F5-5844-9C77-49552ABC3820}" type="pres">
      <dgm:prSet presAssocID="{441586D1-709F-1440-A507-A2054998546C}" presName="wedge3" presStyleLbl="node1" presStyleIdx="2" presStyleCnt="4"/>
      <dgm:spPr/>
    </dgm:pt>
    <dgm:pt modelId="{E883DB75-9F6D-C047-B568-1515972A1113}" type="pres">
      <dgm:prSet presAssocID="{441586D1-709F-1440-A507-A2054998546C}" presName="dummy3a" presStyleCnt="0"/>
      <dgm:spPr/>
    </dgm:pt>
    <dgm:pt modelId="{81A52611-C71C-5A46-B006-B432B5C42B0A}" type="pres">
      <dgm:prSet presAssocID="{441586D1-709F-1440-A507-A2054998546C}" presName="dummy3b" presStyleCnt="0"/>
      <dgm:spPr/>
    </dgm:pt>
    <dgm:pt modelId="{9E35B232-99D9-FC40-A962-5B6FADDC64A3}" type="pres">
      <dgm:prSet presAssocID="{441586D1-709F-1440-A507-A2054998546C}" presName="wedge3Tx" presStyleLbl="node1" presStyleIdx="2" presStyleCnt="4">
        <dgm:presLayoutVars>
          <dgm:chMax val="0"/>
          <dgm:chPref val="0"/>
          <dgm:bulletEnabled val="1"/>
        </dgm:presLayoutVars>
      </dgm:prSet>
      <dgm:spPr/>
    </dgm:pt>
    <dgm:pt modelId="{6DE9DEFA-A975-904F-9890-37A11C7F8890}" type="pres">
      <dgm:prSet presAssocID="{441586D1-709F-1440-A507-A2054998546C}" presName="wedge4" presStyleLbl="node1" presStyleIdx="3" presStyleCnt="4"/>
      <dgm:spPr/>
    </dgm:pt>
    <dgm:pt modelId="{142FBDA9-F15A-1140-AA2D-A25F9D4C927B}" type="pres">
      <dgm:prSet presAssocID="{441586D1-709F-1440-A507-A2054998546C}" presName="dummy4a" presStyleCnt="0"/>
      <dgm:spPr/>
    </dgm:pt>
    <dgm:pt modelId="{B3A8C18A-7A81-9241-A178-B74C8FB5405F}" type="pres">
      <dgm:prSet presAssocID="{441586D1-709F-1440-A507-A2054998546C}" presName="dummy4b" presStyleCnt="0"/>
      <dgm:spPr/>
    </dgm:pt>
    <dgm:pt modelId="{8C073305-F815-6F47-A3BD-514E373CE19A}" type="pres">
      <dgm:prSet presAssocID="{441586D1-709F-1440-A507-A2054998546C}" presName="wedge4Tx" presStyleLbl="node1" presStyleIdx="3" presStyleCnt="4">
        <dgm:presLayoutVars>
          <dgm:chMax val="0"/>
          <dgm:chPref val="0"/>
          <dgm:bulletEnabled val="1"/>
        </dgm:presLayoutVars>
      </dgm:prSet>
      <dgm:spPr/>
    </dgm:pt>
    <dgm:pt modelId="{493C5FFB-F392-AD47-AEFD-B855A13E663B}" type="pres">
      <dgm:prSet presAssocID="{02CBC807-70F6-E54C-90FF-CE054AAC96D3}" presName="arrowWedge1" presStyleLbl="fgSibTrans2D1" presStyleIdx="0" presStyleCnt="4"/>
      <dgm:spPr/>
    </dgm:pt>
    <dgm:pt modelId="{F2F942C2-0F6E-0C41-B794-8053F0F65AD2}" type="pres">
      <dgm:prSet presAssocID="{D288E464-B96C-D545-BD7E-2330D5775FA6}" presName="arrowWedge2" presStyleLbl="fgSibTrans2D1" presStyleIdx="1" presStyleCnt="4"/>
      <dgm:spPr/>
    </dgm:pt>
    <dgm:pt modelId="{93C8804B-724B-6C4E-80ED-26FB019AFA1B}" type="pres">
      <dgm:prSet presAssocID="{ACF3739A-EEF7-D94C-8982-454BE75FF4C4}" presName="arrowWedge3" presStyleLbl="fgSibTrans2D1" presStyleIdx="2" presStyleCnt="4"/>
      <dgm:spPr/>
    </dgm:pt>
    <dgm:pt modelId="{674A1858-F470-2844-96AE-DBD45E322DED}" type="pres">
      <dgm:prSet presAssocID="{6105037B-108E-F541-B385-EB9B93519B15}" presName="arrowWedge4" presStyleLbl="fgSibTrans2D1" presStyleIdx="3" presStyleCnt="4"/>
      <dgm:spPr/>
    </dgm:pt>
  </dgm:ptLst>
  <dgm:cxnLst>
    <dgm:cxn modelId="{1149C32C-1FC6-8340-BC41-120945E2B27D}" srcId="{441586D1-709F-1440-A507-A2054998546C}" destId="{BA3A6FC1-1511-2E43-9417-043A1EA24719}" srcOrd="2" destOrd="0" parTransId="{E4540A4A-6FD0-9B43-8DA9-B7ABCFF2504A}" sibTransId="{ACF3739A-EEF7-D94C-8982-454BE75FF4C4}"/>
    <dgm:cxn modelId="{B475293C-7BA9-CF47-AC17-DB484793BDBD}" type="presOf" srcId="{9AC1C5E3-6C4A-004F-8A92-B2ABDF7AACD4}" destId="{8CFAB082-81BC-4848-A366-E9E7691FABD3}" srcOrd="0" destOrd="0" presId="urn:microsoft.com/office/officeart/2005/8/layout/cycle8"/>
    <dgm:cxn modelId="{CFB18E55-B02C-1148-8DAA-24C27F0F17BE}" srcId="{441586D1-709F-1440-A507-A2054998546C}" destId="{41C6E982-B4A1-0648-8E16-250C454B8EBE}" srcOrd="0" destOrd="0" parTransId="{C6763BEB-E5C4-2A4D-8A4A-2FB28A84B6D8}" sibTransId="{02CBC807-70F6-E54C-90FF-CE054AAC96D3}"/>
    <dgm:cxn modelId="{08CC965C-1A33-6E40-B32C-357659E7D3A0}" type="presOf" srcId="{40D4B3E2-F452-DC45-804B-9CA684B59D69}" destId="{6DE9DEFA-A975-904F-9890-37A11C7F8890}" srcOrd="0" destOrd="0" presId="urn:microsoft.com/office/officeart/2005/8/layout/cycle8"/>
    <dgm:cxn modelId="{2FC3A668-43B4-3F42-8E2A-15A24FFDE10C}" type="presOf" srcId="{40D4B3E2-F452-DC45-804B-9CA684B59D69}" destId="{8C073305-F815-6F47-A3BD-514E373CE19A}" srcOrd="1" destOrd="0" presId="urn:microsoft.com/office/officeart/2005/8/layout/cycle8"/>
    <dgm:cxn modelId="{90273980-C2DA-DD41-BCB7-78C998BFF36D}" type="presOf" srcId="{9AC1C5E3-6C4A-004F-8A92-B2ABDF7AACD4}" destId="{79866E2D-6657-4445-B06C-ED30DCC4E549}" srcOrd="1" destOrd="0" presId="urn:microsoft.com/office/officeart/2005/8/layout/cycle8"/>
    <dgm:cxn modelId="{D2C7FE8B-6A47-B34B-9F4E-FD1C0D6C2744}" type="presOf" srcId="{41C6E982-B4A1-0648-8E16-250C454B8EBE}" destId="{837E06B1-3AD3-0644-B3E0-24B4A5218441}" srcOrd="0" destOrd="0" presId="urn:microsoft.com/office/officeart/2005/8/layout/cycle8"/>
    <dgm:cxn modelId="{D30274A4-6C26-524E-8DF1-9D51C78778E2}" srcId="{441586D1-709F-1440-A507-A2054998546C}" destId="{9AC1C5E3-6C4A-004F-8A92-B2ABDF7AACD4}" srcOrd="1" destOrd="0" parTransId="{40AB7FBB-D7D7-F549-A3F7-03A3FA62B020}" sibTransId="{D288E464-B96C-D545-BD7E-2330D5775FA6}"/>
    <dgm:cxn modelId="{E08A2CA9-C652-EC4C-8718-61277521565A}" type="presOf" srcId="{BA3A6FC1-1511-2E43-9417-043A1EA24719}" destId="{9E35B232-99D9-FC40-A962-5B6FADDC64A3}" srcOrd="1" destOrd="0" presId="urn:microsoft.com/office/officeart/2005/8/layout/cycle8"/>
    <dgm:cxn modelId="{6C74E9B6-61A8-2E46-8805-627BC505492D}" type="presOf" srcId="{BA3A6FC1-1511-2E43-9417-043A1EA24719}" destId="{C7CA5847-88F5-5844-9C77-49552ABC3820}" srcOrd="0" destOrd="0" presId="urn:microsoft.com/office/officeart/2005/8/layout/cycle8"/>
    <dgm:cxn modelId="{72D986CA-397F-0645-910A-87DF53578722}" type="presOf" srcId="{441586D1-709F-1440-A507-A2054998546C}" destId="{1E8BA7BF-B0F6-7D49-B41B-8D9D66A892D5}" srcOrd="0" destOrd="0" presId="urn:microsoft.com/office/officeart/2005/8/layout/cycle8"/>
    <dgm:cxn modelId="{E20F09EF-E13C-154A-91F7-0612C3685CE4}" type="presOf" srcId="{41C6E982-B4A1-0648-8E16-250C454B8EBE}" destId="{2CA17E5A-A0E0-924E-ADAF-A0F8048F07A9}" srcOrd="1" destOrd="0" presId="urn:microsoft.com/office/officeart/2005/8/layout/cycle8"/>
    <dgm:cxn modelId="{4F318FF2-FC6C-5F45-9FD6-1D98BC520FAE}" srcId="{441586D1-709F-1440-A507-A2054998546C}" destId="{40D4B3E2-F452-DC45-804B-9CA684B59D69}" srcOrd="3" destOrd="0" parTransId="{6AA41303-28FA-C44A-923D-5CA48E8DFD19}" sibTransId="{6105037B-108E-F541-B385-EB9B93519B15}"/>
    <dgm:cxn modelId="{F97CE50D-2C16-5145-8FCA-7187AAB9152E}" type="presParOf" srcId="{1E8BA7BF-B0F6-7D49-B41B-8D9D66A892D5}" destId="{837E06B1-3AD3-0644-B3E0-24B4A5218441}" srcOrd="0" destOrd="0" presId="urn:microsoft.com/office/officeart/2005/8/layout/cycle8"/>
    <dgm:cxn modelId="{82A0DB7C-CD0A-AD4F-B3D8-83FC27E164F9}" type="presParOf" srcId="{1E8BA7BF-B0F6-7D49-B41B-8D9D66A892D5}" destId="{532E80F3-4759-CA40-90AA-FEA309820587}" srcOrd="1" destOrd="0" presId="urn:microsoft.com/office/officeart/2005/8/layout/cycle8"/>
    <dgm:cxn modelId="{6B04B7A5-F3B6-D140-9B02-2B8753E7FBFF}" type="presParOf" srcId="{1E8BA7BF-B0F6-7D49-B41B-8D9D66A892D5}" destId="{C2567233-B111-2348-83A6-CAE200DC8BEA}" srcOrd="2" destOrd="0" presId="urn:microsoft.com/office/officeart/2005/8/layout/cycle8"/>
    <dgm:cxn modelId="{85AFFFBC-0E6F-AB4B-B872-1E40FAA4180B}" type="presParOf" srcId="{1E8BA7BF-B0F6-7D49-B41B-8D9D66A892D5}" destId="{2CA17E5A-A0E0-924E-ADAF-A0F8048F07A9}" srcOrd="3" destOrd="0" presId="urn:microsoft.com/office/officeart/2005/8/layout/cycle8"/>
    <dgm:cxn modelId="{6CB295E2-BF54-974E-AD92-152BAB8280A2}" type="presParOf" srcId="{1E8BA7BF-B0F6-7D49-B41B-8D9D66A892D5}" destId="{8CFAB082-81BC-4848-A366-E9E7691FABD3}" srcOrd="4" destOrd="0" presId="urn:microsoft.com/office/officeart/2005/8/layout/cycle8"/>
    <dgm:cxn modelId="{79068500-E40A-4441-94D5-43294CAB0702}" type="presParOf" srcId="{1E8BA7BF-B0F6-7D49-B41B-8D9D66A892D5}" destId="{6A9C3026-EF69-7340-84B3-724789E22D2A}" srcOrd="5" destOrd="0" presId="urn:microsoft.com/office/officeart/2005/8/layout/cycle8"/>
    <dgm:cxn modelId="{DBDE5A3F-DBF4-FD48-AB05-8D54401E7AE4}" type="presParOf" srcId="{1E8BA7BF-B0F6-7D49-B41B-8D9D66A892D5}" destId="{0AA46B26-C19A-CE42-A80F-1CBE5F202160}" srcOrd="6" destOrd="0" presId="urn:microsoft.com/office/officeart/2005/8/layout/cycle8"/>
    <dgm:cxn modelId="{5CDEAFD7-BC3D-8E43-9345-87F7A0F832CB}" type="presParOf" srcId="{1E8BA7BF-B0F6-7D49-B41B-8D9D66A892D5}" destId="{79866E2D-6657-4445-B06C-ED30DCC4E549}" srcOrd="7" destOrd="0" presId="urn:microsoft.com/office/officeart/2005/8/layout/cycle8"/>
    <dgm:cxn modelId="{BE9C966A-A813-9B49-A42A-00DC9D88B75E}" type="presParOf" srcId="{1E8BA7BF-B0F6-7D49-B41B-8D9D66A892D5}" destId="{C7CA5847-88F5-5844-9C77-49552ABC3820}" srcOrd="8" destOrd="0" presId="urn:microsoft.com/office/officeart/2005/8/layout/cycle8"/>
    <dgm:cxn modelId="{68B96903-1AEE-B64B-972D-8AB3A2BEFEB3}" type="presParOf" srcId="{1E8BA7BF-B0F6-7D49-B41B-8D9D66A892D5}" destId="{E883DB75-9F6D-C047-B568-1515972A1113}" srcOrd="9" destOrd="0" presId="urn:microsoft.com/office/officeart/2005/8/layout/cycle8"/>
    <dgm:cxn modelId="{757DE326-DD7F-964F-BEA0-DAC68A13B291}" type="presParOf" srcId="{1E8BA7BF-B0F6-7D49-B41B-8D9D66A892D5}" destId="{81A52611-C71C-5A46-B006-B432B5C42B0A}" srcOrd="10" destOrd="0" presId="urn:microsoft.com/office/officeart/2005/8/layout/cycle8"/>
    <dgm:cxn modelId="{46243133-A489-3241-8CCC-8E5C16C80F0C}" type="presParOf" srcId="{1E8BA7BF-B0F6-7D49-B41B-8D9D66A892D5}" destId="{9E35B232-99D9-FC40-A962-5B6FADDC64A3}" srcOrd="11" destOrd="0" presId="urn:microsoft.com/office/officeart/2005/8/layout/cycle8"/>
    <dgm:cxn modelId="{26B01FB8-6076-8A49-B532-38B38977719A}" type="presParOf" srcId="{1E8BA7BF-B0F6-7D49-B41B-8D9D66A892D5}" destId="{6DE9DEFA-A975-904F-9890-37A11C7F8890}" srcOrd="12" destOrd="0" presId="urn:microsoft.com/office/officeart/2005/8/layout/cycle8"/>
    <dgm:cxn modelId="{3FC1038B-608C-6B4B-BF91-1890415D5AC3}" type="presParOf" srcId="{1E8BA7BF-B0F6-7D49-B41B-8D9D66A892D5}" destId="{142FBDA9-F15A-1140-AA2D-A25F9D4C927B}" srcOrd="13" destOrd="0" presId="urn:microsoft.com/office/officeart/2005/8/layout/cycle8"/>
    <dgm:cxn modelId="{5655EC85-86E6-D54E-B295-8372439D5A1D}" type="presParOf" srcId="{1E8BA7BF-B0F6-7D49-B41B-8D9D66A892D5}" destId="{B3A8C18A-7A81-9241-A178-B74C8FB5405F}" srcOrd="14" destOrd="0" presId="urn:microsoft.com/office/officeart/2005/8/layout/cycle8"/>
    <dgm:cxn modelId="{D05FD5E4-DE2D-4F42-9B35-97FDB7F74345}" type="presParOf" srcId="{1E8BA7BF-B0F6-7D49-B41B-8D9D66A892D5}" destId="{8C073305-F815-6F47-A3BD-514E373CE19A}" srcOrd="15" destOrd="0" presId="urn:microsoft.com/office/officeart/2005/8/layout/cycle8"/>
    <dgm:cxn modelId="{CA3867F1-5791-2742-857A-E7DB1FB79842}" type="presParOf" srcId="{1E8BA7BF-B0F6-7D49-B41B-8D9D66A892D5}" destId="{493C5FFB-F392-AD47-AEFD-B855A13E663B}" srcOrd="16" destOrd="0" presId="urn:microsoft.com/office/officeart/2005/8/layout/cycle8"/>
    <dgm:cxn modelId="{42596705-4E08-E548-9E0D-D56A7AA4607C}" type="presParOf" srcId="{1E8BA7BF-B0F6-7D49-B41B-8D9D66A892D5}" destId="{F2F942C2-0F6E-0C41-B794-8053F0F65AD2}" srcOrd="17" destOrd="0" presId="urn:microsoft.com/office/officeart/2005/8/layout/cycle8"/>
    <dgm:cxn modelId="{C3E4FB57-F89C-A547-87A5-9854CDACF1E4}" type="presParOf" srcId="{1E8BA7BF-B0F6-7D49-B41B-8D9D66A892D5}" destId="{93C8804B-724B-6C4E-80ED-26FB019AFA1B}" srcOrd="18" destOrd="0" presId="urn:microsoft.com/office/officeart/2005/8/layout/cycle8"/>
    <dgm:cxn modelId="{014495EF-E9C7-344D-8CCF-A74199583917}" type="presParOf" srcId="{1E8BA7BF-B0F6-7D49-B41B-8D9D66A892D5}" destId="{674A1858-F470-2844-96AE-DBD45E322DED}" srcOrd="19"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41586D1-709F-1440-A507-A2054998546C}" type="doc">
      <dgm:prSet loTypeId="urn:microsoft.com/office/officeart/2005/8/layout/cycle8" loCatId="" qsTypeId="urn:microsoft.com/office/officeart/2005/8/quickstyle/simple1" qsCatId="simple" csTypeId="urn:microsoft.com/office/officeart/2005/8/colors/accent3_2" csCatId="accent3" phldr="1"/>
      <dgm:spPr/>
    </dgm:pt>
    <dgm:pt modelId="{41C6E982-B4A1-0648-8E16-250C454B8EBE}">
      <dgm:prSet phldrT="[Text]" custT="1"/>
      <dgm:spPr/>
      <dgm:t>
        <a:bodyPr/>
        <a:lstStyle/>
        <a:p>
          <a:r>
            <a:rPr lang="en-GB" sz="900"/>
            <a:t>P</a:t>
          </a:r>
        </a:p>
      </dgm:t>
    </dgm:pt>
    <dgm:pt modelId="{C6763BEB-E5C4-2A4D-8A4A-2FB28A84B6D8}" type="parTrans" cxnId="{CFB18E55-B02C-1148-8DAA-24C27F0F17BE}">
      <dgm:prSet/>
      <dgm:spPr/>
      <dgm:t>
        <a:bodyPr/>
        <a:lstStyle/>
        <a:p>
          <a:endParaRPr lang="en-GB" sz="1600"/>
        </a:p>
      </dgm:t>
    </dgm:pt>
    <dgm:pt modelId="{02CBC807-70F6-E54C-90FF-CE054AAC96D3}" type="sibTrans" cxnId="{CFB18E55-B02C-1148-8DAA-24C27F0F17BE}">
      <dgm:prSet/>
      <dgm:spPr/>
      <dgm:t>
        <a:bodyPr/>
        <a:lstStyle/>
        <a:p>
          <a:endParaRPr lang="en-GB" sz="1600"/>
        </a:p>
      </dgm:t>
    </dgm:pt>
    <dgm:pt modelId="{9AC1C5E3-6C4A-004F-8A92-B2ABDF7AACD4}">
      <dgm:prSet phldrT="[Text]" custT="1"/>
      <dgm:spPr/>
      <dgm:t>
        <a:bodyPr/>
        <a:lstStyle/>
        <a:p>
          <a:r>
            <a:rPr lang="en-GB" sz="900"/>
            <a:t>D</a:t>
          </a:r>
        </a:p>
      </dgm:t>
    </dgm:pt>
    <dgm:pt modelId="{40AB7FBB-D7D7-F549-A3F7-03A3FA62B020}" type="parTrans" cxnId="{D30274A4-6C26-524E-8DF1-9D51C78778E2}">
      <dgm:prSet/>
      <dgm:spPr/>
      <dgm:t>
        <a:bodyPr/>
        <a:lstStyle/>
        <a:p>
          <a:endParaRPr lang="en-GB" sz="1600"/>
        </a:p>
      </dgm:t>
    </dgm:pt>
    <dgm:pt modelId="{D288E464-B96C-D545-BD7E-2330D5775FA6}" type="sibTrans" cxnId="{D30274A4-6C26-524E-8DF1-9D51C78778E2}">
      <dgm:prSet/>
      <dgm:spPr/>
      <dgm:t>
        <a:bodyPr/>
        <a:lstStyle/>
        <a:p>
          <a:endParaRPr lang="en-GB" sz="1600"/>
        </a:p>
      </dgm:t>
    </dgm:pt>
    <dgm:pt modelId="{40D4B3E2-F452-DC45-804B-9CA684B59D69}">
      <dgm:prSet phldrT="[Text]" custT="1"/>
      <dgm:spPr/>
      <dgm:t>
        <a:bodyPr/>
        <a:lstStyle/>
        <a:p>
          <a:r>
            <a:rPr lang="en-GB" sz="900"/>
            <a:t>A</a:t>
          </a:r>
        </a:p>
      </dgm:t>
    </dgm:pt>
    <dgm:pt modelId="{6AA41303-28FA-C44A-923D-5CA48E8DFD19}" type="parTrans" cxnId="{4F318FF2-FC6C-5F45-9FD6-1D98BC520FAE}">
      <dgm:prSet/>
      <dgm:spPr/>
      <dgm:t>
        <a:bodyPr/>
        <a:lstStyle/>
        <a:p>
          <a:endParaRPr lang="en-GB" sz="1600"/>
        </a:p>
      </dgm:t>
    </dgm:pt>
    <dgm:pt modelId="{6105037B-108E-F541-B385-EB9B93519B15}" type="sibTrans" cxnId="{4F318FF2-FC6C-5F45-9FD6-1D98BC520FAE}">
      <dgm:prSet/>
      <dgm:spPr/>
      <dgm:t>
        <a:bodyPr/>
        <a:lstStyle/>
        <a:p>
          <a:endParaRPr lang="en-GB" sz="1600"/>
        </a:p>
      </dgm:t>
    </dgm:pt>
    <dgm:pt modelId="{BA3A6FC1-1511-2E43-9417-043A1EA24719}">
      <dgm:prSet phldrT="[Text]" custT="1"/>
      <dgm:spPr/>
      <dgm:t>
        <a:bodyPr/>
        <a:lstStyle/>
        <a:p>
          <a:r>
            <a:rPr lang="en-GB" sz="900"/>
            <a:t>S</a:t>
          </a:r>
        </a:p>
      </dgm:t>
    </dgm:pt>
    <dgm:pt modelId="{E4540A4A-6FD0-9B43-8DA9-B7ABCFF2504A}" type="parTrans" cxnId="{1149C32C-1FC6-8340-BC41-120945E2B27D}">
      <dgm:prSet/>
      <dgm:spPr/>
      <dgm:t>
        <a:bodyPr/>
        <a:lstStyle/>
        <a:p>
          <a:endParaRPr lang="en-GB" sz="1600"/>
        </a:p>
      </dgm:t>
    </dgm:pt>
    <dgm:pt modelId="{ACF3739A-EEF7-D94C-8982-454BE75FF4C4}" type="sibTrans" cxnId="{1149C32C-1FC6-8340-BC41-120945E2B27D}">
      <dgm:prSet/>
      <dgm:spPr/>
      <dgm:t>
        <a:bodyPr/>
        <a:lstStyle/>
        <a:p>
          <a:endParaRPr lang="en-GB" sz="1600"/>
        </a:p>
      </dgm:t>
    </dgm:pt>
    <dgm:pt modelId="{1E8BA7BF-B0F6-7D49-B41B-8D9D66A892D5}" type="pres">
      <dgm:prSet presAssocID="{441586D1-709F-1440-A507-A2054998546C}" presName="compositeShape" presStyleCnt="0">
        <dgm:presLayoutVars>
          <dgm:chMax val="7"/>
          <dgm:dir/>
          <dgm:resizeHandles val="exact"/>
        </dgm:presLayoutVars>
      </dgm:prSet>
      <dgm:spPr/>
    </dgm:pt>
    <dgm:pt modelId="{837E06B1-3AD3-0644-B3E0-24B4A5218441}" type="pres">
      <dgm:prSet presAssocID="{441586D1-709F-1440-A507-A2054998546C}" presName="wedge1" presStyleLbl="node1" presStyleIdx="0" presStyleCnt="4"/>
      <dgm:spPr/>
    </dgm:pt>
    <dgm:pt modelId="{532E80F3-4759-CA40-90AA-FEA309820587}" type="pres">
      <dgm:prSet presAssocID="{441586D1-709F-1440-A507-A2054998546C}" presName="dummy1a" presStyleCnt="0"/>
      <dgm:spPr/>
    </dgm:pt>
    <dgm:pt modelId="{C2567233-B111-2348-83A6-CAE200DC8BEA}" type="pres">
      <dgm:prSet presAssocID="{441586D1-709F-1440-A507-A2054998546C}" presName="dummy1b" presStyleCnt="0"/>
      <dgm:spPr/>
    </dgm:pt>
    <dgm:pt modelId="{2CA17E5A-A0E0-924E-ADAF-A0F8048F07A9}" type="pres">
      <dgm:prSet presAssocID="{441586D1-709F-1440-A507-A2054998546C}" presName="wedge1Tx" presStyleLbl="node1" presStyleIdx="0" presStyleCnt="4">
        <dgm:presLayoutVars>
          <dgm:chMax val="0"/>
          <dgm:chPref val="0"/>
          <dgm:bulletEnabled val="1"/>
        </dgm:presLayoutVars>
      </dgm:prSet>
      <dgm:spPr/>
    </dgm:pt>
    <dgm:pt modelId="{8CFAB082-81BC-4848-A366-E9E7691FABD3}" type="pres">
      <dgm:prSet presAssocID="{441586D1-709F-1440-A507-A2054998546C}" presName="wedge2" presStyleLbl="node1" presStyleIdx="1" presStyleCnt="4"/>
      <dgm:spPr/>
    </dgm:pt>
    <dgm:pt modelId="{6A9C3026-EF69-7340-84B3-724789E22D2A}" type="pres">
      <dgm:prSet presAssocID="{441586D1-709F-1440-A507-A2054998546C}" presName="dummy2a" presStyleCnt="0"/>
      <dgm:spPr/>
    </dgm:pt>
    <dgm:pt modelId="{0AA46B26-C19A-CE42-A80F-1CBE5F202160}" type="pres">
      <dgm:prSet presAssocID="{441586D1-709F-1440-A507-A2054998546C}" presName="dummy2b" presStyleCnt="0"/>
      <dgm:spPr/>
    </dgm:pt>
    <dgm:pt modelId="{79866E2D-6657-4445-B06C-ED30DCC4E549}" type="pres">
      <dgm:prSet presAssocID="{441586D1-709F-1440-A507-A2054998546C}" presName="wedge2Tx" presStyleLbl="node1" presStyleIdx="1" presStyleCnt="4">
        <dgm:presLayoutVars>
          <dgm:chMax val="0"/>
          <dgm:chPref val="0"/>
          <dgm:bulletEnabled val="1"/>
        </dgm:presLayoutVars>
      </dgm:prSet>
      <dgm:spPr/>
    </dgm:pt>
    <dgm:pt modelId="{C7CA5847-88F5-5844-9C77-49552ABC3820}" type="pres">
      <dgm:prSet presAssocID="{441586D1-709F-1440-A507-A2054998546C}" presName="wedge3" presStyleLbl="node1" presStyleIdx="2" presStyleCnt="4"/>
      <dgm:spPr/>
    </dgm:pt>
    <dgm:pt modelId="{E883DB75-9F6D-C047-B568-1515972A1113}" type="pres">
      <dgm:prSet presAssocID="{441586D1-709F-1440-A507-A2054998546C}" presName="dummy3a" presStyleCnt="0"/>
      <dgm:spPr/>
    </dgm:pt>
    <dgm:pt modelId="{81A52611-C71C-5A46-B006-B432B5C42B0A}" type="pres">
      <dgm:prSet presAssocID="{441586D1-709F-1440-A507-A2054998546C}" presName="dummy3b" presStyleCnt="0"/>
      <dgm:spPr/>
    </dgm:pt>
    <dgm:pt modelId="{9E35B232-99D9-FC40-A962-5B6FADDC64A3}" type="pres">
      <dgm:prSet presAssocID="{441586D1-709F-1440-A507-A2054998546C}" presName="wedge3Tx" presStyleLbl="node1" presStyleIdx="2" presStyleCnt="4">
        <dgm:presLayoutVars>
          <dgm:chMax val="0"/>
          <dgm:chPref val="0"/>
          <dgm:bulletEnabled val="1"/>
        </dgm:presLayoutVars>
      </dgm:prSet>
      <dgm:spPr/>
    </dgm:pt>
    <dgm:pt modelId="{6DE9DEFA-A975-904F-9890-37A11C7F8890}" type="pres">
      <dgm:prSet presAssocID="{441586D1-709F-1440-A507-A2054998546C}" presName="wedge4" presStyleLbl="node1" presStyleIdx="3" presStyleCnt="4"/>
      <dgm:spPr/>
    </dgm:pt>
    <dgm:pt modelId="{142FBDA9-F15A-1140-AA2D-A25F9D4C927B}" type="pres">
      <dgm:prSet presAssocID="{441586D1-709F-1440-A507-A2054998546C}" presName="dummy4a" presStyleCnt="0"/>
      <dgm:spPr/>
    </dgm:pt>
    <dgm:pt modelId="{B3A8C18A-7A81-9241-A178-B74C8FB5405F}" type="pres">
      <dgm:prSet presAssocID="{441586D1-709F-1440-A507-A2054998546C}" presName="dummy4b" presStyleCnt="0"/>
      <dgm:spPr/>
    </dgm:pt>
    <dgm:pt modelId="{8C073305-F815-6F47-A3BD-514E373CE19A}" type="pres">
      <dgm:prSet presAssocID="{441586D1-709F-1440-A507-A2054998546C}" presName="wedge4Tx" presStyleLbl="node1" presStyleIdx="3" presStyleCnt="4">
        <dgm:presLayoutVars>
          <dgm:chMax val="0"/>
          <dgm:chPref val="0"/>
          <dgm:bulletEnabled val="1"/>
        </dgm:presLayoutVars>
      </dgm:prSet>
      <dgm:spPr/>
    </dgm:pt>
    <dgm:pt modelId="{493C5FFB-F392-AD47-AEFD-B855A13E663B}" type="pres">
      <dgm:prSet presAssocID="{02CBC807-70F6-E54C-90FF-CE054AAC96D3}" presName="arrowWedge1" presStyleLbl="fgSibTrans2D1" presStyleIdx="0" presStyleCnt="4"/>
      <dgm:spPr/>
    </dgm:pt>
    <dgm:pt modelId="{F2F942C2-0F6E-0C41-B794-8053F0F65AD2}" type="pres">
      <dgm:prSet presAssocID="{D288E464-B96C-D545-BD7E-2330D5775FA6}" presName="arrowWedge2" presStyleLbl="fgSibTrans2D1" presStyleIdx="1" presStyleCnt="4"/>
      <dgm:spPr/>
    </dgm:pt>
    <dgm:pt modelId="{93C8804B-724B-6C4E-80ED-26FB019AFA1B}" type="pres">
      <dgm:prSet presAssocID="{ACF3739A-EEF7-D94C-8982-454BE75FF4C4}" presName="arrowWedge3" presStyleLbl="fgSibTrans2D1" presStyleIdx="2" presStyleCnt="4"/>
      <dgm:spPr/>
    </dgm:pt>
    <dgm:pt modelId="{674A1858-F470-2844-96AE-DBD45E322DED}" type="pres">
      <dgm:prSet presAssocID="{6105037B-108E-F541-B385-EB9B93519B15}" presName="arrowWedge4" presStyleLbl="fgSibTrans2D1" presStyleIdx="3" presStyleCnt="4"/>
      <dgm:spPr/>
    </dgm:pt>
  </dgm:ptLst>
  <dgm:cxnLst>
    <dgm:cxn modelId="{1149C32C-1FC6-8340-BC41-120945E2B27D}" srcId="{441586D1-709F-1440-A507-A2054998546C}" destId="{BA3A6FC1-1511-2E43-9417-043A1EA24719}" srcOrd="2" destOrd="0" parTransId="{E4540A4A-6FD0-9B43-8DA9-B7ABCFF2504A}" sibTransId="{ACF3739A-EEF7-D94C-8982-454BE75FF4C4}"/>
    <dgm:cxn modelId="{B475293C-7BA9-CF47-AC17-DB484793BDBD}" type="presOf" srcId="{9AC1C5E3-6C4A-004F-8A92-B2ABDF7AACD4}" destId="{8CFAB082-81BC-4848-A366-E9E7691FABD3}" srcOrd="0" destOrd="0" presId="urn:microsoft.com/office/officeart/2005/8/layout/cycle8"/>
    <dgm:cxn modelId="{CFB18E55-B02C-1148-8DAA-24C27F0F17BE}" srcId="{441586D1-709F-1440-A507-A2054998546C}" destId="{41C6E982-B4A1-0648-8E16-250C454B8EBE}" srcOrd="0" destOrd="0" parTransId="{C6763BEB-E5C4-2A4D-8A4A-2FB28A84B6D8}" sibTransId="{02CBC807-70F6-E54C-90FF-CE054AAC96D3}"/>
    <dgm:cxn modelId="{08CC965C-1A33-6E40-B32C-357659E7D3A0}" type="presOf" srcId="{40D4B3E2-F452-DC45-804B-9CA684B59D69}" destId="{6DE9DEFA-A975-904F-9890-37A11C7F8890}" srcOrd="0" destOrd="0" presId="urn:microsoft.com/office/officeart/2005/8/layout/cycle8"/>
    <dgm:cxn modelId="{2FC3A668-43B4-3F42-8E2A-15A24FFDE10C}" type="presOf" srcId="{40D4B3E2-F452-DC45-804B-9CA684B59D69}" destId="{8C073305-F815-6F47-A3BD-514E373CE19A}" srcOrd="1" destOrd="0" presId="urn:microsoft.com/office/officeart/2005/8/layout/cycle8"/>
    <dgm:cxn modelId="{90273980-C2DA-DD41-BCB7-78C998BFF36D}" type="presOf" srcId="{9AC1C5E3-6C4A-004F-8A92-B2ABDF7AACD4}" destId="{79866E2D-6657-4445-B06C-ED30DCC4E549}" srcOrd="1" destOrd="0" presId="urn:microsoft.com/office/officeart/2005/8/layout/cycle8"/>
    <dgm:cxn modelId="{D2C7FE8B-6A47-B34B-9F4E-FD1C0D6C2744}" type="presOf" srcId="{41C6E982-B4A1-0648-8E16-250C454B8EBE}" destId="{837E06B1-3AD3-0644-B3E0-24B4A5218441}" srcOrd="0" destOrd="0" presId="urn:microsoft.com/office/officeart/2005/8/layout/cycle8"/>
    <dgm:cxn modelId="{D30274A4-6C26-524E-8DF1-9D51C78778E2}" srcId="{441586D1-709F-1440-A507-A2054998546C}" destId="{9AC1C5E3-6C4A-004F-8A92-B2ABDF7AACD4}" srcOrd="1" destOrd="0" parTransId="{40AB7FBB-D7D7-F549-A3F7-03A3FA62B020}" sibTransId="{D288E464-B96C-D545-BD7E-2330D5775FA6}"/>
    <dgm:cxn modelId="{E08A2CA9-C652-EC4C-8718-61277521565A}" type="presOf" srcId="{BA3A6FC1-1511-2E43-9417-043A1EA24719}" destId="{9E35B232-99D9-FC40-A962-5B6FADDC64A3}" srcOrd="1" destOrd="0" presId="urn:microsoft.com/office/officeart/2005/8/layout/cycle8"/>
    <dgm:cxn modelId="{6C74E9B6-61A8-2E46-8805-627BC505492D}" type="presOf" srcId="{BA3A6FC1-1511-2E43-9417-043A1EA24719}" destId="{C7CA5847-88F5-5844-9C77-49552ABC3820}" srcOrd="0" destOrd="0" presId="urn:microsoft.com/office/officeart/2005/8/layout/cycle8"/>
    <dgm:cxn modelId="{72D986CA-397F-0645-910A-87DF53578722}" type="presOf" srcId="{441586D1-709F-1440-A507-A2054998546C}" destId="{1E8BA7BF-B0F6-7D49-B41B-8D9D66A892D5}" srcOrd="0" destOrd="0" presId="urn:microsoft.com/office/officeart/2005/8/layout/cycle8"/>
    <dgm:cxn modelId="{E20F09EF-E13C-154A-91F7-0612C3685CE4}" type="presOf" srcId="{41C6E982-B4A1-0648-8E16-250C454B8EBE}" destId="{2CA17E5A-A0E0-924E-ADAF-A0F8048F07A9}" srcOrd="1" destOrd="0" presId="urn:microsoft.com/office/officeart/2005/8/layout/cycle8"/>
    <dgm:cxn modelId="{4F318FF2-FC6C-5F45-9FD6-1D98BC520FAE}" srcId="{441586D1-709F-1440-A507-A2054998546C}" destId="{40D4B3E2-F452-DC45-804B-9CA684B59D69}" srcOrd="3" destOrd="0" parTransId="{6AA41303-28FA-C44A-923D-5CA48E8DFD19}" sibTransId="{6105037B-108E-F541-B385-EB9B93519B15}"/>
    <dgm:cxn modelId="{F97CE50D-2C16-5145-8FCA-7187AAB9152E}" type="presParOf" srcId="{1E8BA7BF-B0F6-7D49-B41B-8D9D66A892D5}" destId="{837E06B1-3AD3-0644-B3E0-24B4A5218441}" srcOrd="0" destOrd="0" presId="urn:microsoft.com/office/officeart/2005/8/layout/cycle8"/>
    <dgm:cxn modelId="{82A0DB7C-CD0A-AD4F-B3D8-83FC27E164F9}" type="presParOf" srcId="{1E8BA7BF-B0F6-7D49-B41B-8D9D66A892D5}" destId="{532E80F3-4759-CA40-90AA-FEA309820587}" srcOrd="1" destOrd="0" presId="urn:microsoft.com/office/officeart/2005/8/layout/cycle8"/>
    <dgm:cxn modelId="{6B04B7A5-F3B6-D140-9B02-2B8753E7FBFF}" type="presParOf" srcId="{1E8BA7BF-B0F6-7D49-B41B-8D9D66A892D5}" destId="{C2567233-B111-2348-83A6-CAE200DC8BEA}" srcOrd="2" destOrd="0" presId="urn:microsoft.com/office/officeart/2005/8/layout/cycle8"/>
    <dgm:cxn modelId="{85AFFFBC-0E6F-AB4B-B872-1E40FAA4180B}" type="presParOf" srcId="{1E8BA7BF-B0F6-7D49-B41B-8D9D66A892D5}" destId="{2CA17E5A-A0E0-924E-ADAF-A0F8048F07A9}" srcOrd="3" destOrd="0" presId="urn:microsoft.com/office/officeart/2005/8/layout/cycle8"/>
    <dgm:cxn modelId="{6CB295E2-BF54-974E-AD92-152BAB8280A2}" type="presParOf" srcId="{1E8BA7BF-B0F6-7D49-B41B-8D9D66A892D5}" destId="{8CFAB082-81BC-4848-A366-E9E7691FABD3}" srcOrd="4" destOrd="0" presId="urn:microsoft.com/office/officeart/2005/8/layout/cycle8"/>
    <dgm:cxn modelId="{79068500-E40A-4441-94D5-43294CAB0702}" type="presParOf" srcId="{1E8BA7BF-B0F6-7D49-B41B-8D9D66A892D5}" destId="{6A9C3026-EF69-7340-84B3-724789E22D2A}" srcOrd="5" destOrd="0" presId="urn:microsoft.com/office/officeart/2005/8/layout/cycle8"/>
    <dgm:cxn modelId="{DBDE5A3F-DBF4-FD48-AB05-8D54401E7AE4}" type="presParOf" srcId="{1E8BA7BF-B0F6-7D49-B41B-8D9D66A892D5}" destId="{0AA46B26-C19A-CE42-A80F-1CBE5F202160}" srcOrd="6" destOrd="0" presId="urn:microsoft.com/office/officeart/2005/8/layout/cycle8"/>
    <dgm:cxn modelId="{5CDEAFD7-BC3D-8E43-9345-87F7A0F832CB}" type="presParOf" srcId="{1E8BA7BF-B0F6-7D49-B41B-8D9D66A892D5}" destId="{79866E2D-6657-4445-B06C-ED30DCC4E549}" srcOrd="7" destOrd="0" presId="urn:microsoft.com/office/officeart/2005/8/layout/cycle8"/>
    <dgm:cxn modelId="{BE9C966A-A813-9B49-A42A-00DC9D88B75E}" type="presParOf" srcId="{1E8BA7BF-B0F6-7D49-B41B-8D9D66A892D5}" destId="{C7CA5847-88F5-5844-9C77-49552ABC3820}" srcOrd="8" destOrd="0" presId="urn:microsoft.com/office/officeart/2005/8/layout/cycle8"/>
    <dgm:cxn modelId="{68B96903-1AEE-B64B-972D-8AB3A2BEFEB3}" type="presParOf" srcId="{1E8BA7BF-B0F6-7D49-B41B-8D9D66A892D5}" destId="{E883DB75-9F6D-C047-B568-1515972A1113}" srcOrd="9" destOrd="0" presId="urn:microsoft.com/office/officeart/2005/8/layout/cycle8"/>
    <dgm:cxn modelId="{757DE326-DD7F-964F-BEA0-DAC68A13B291}" type="presParOf" srcId="{1E8BA7BF-B0F6-7D49-B41B-8D9D66A892D5}" destId="{81A52611-C71C-5A46-B006-B432B5C42B0A}" srcOrd="10" destOrd="0" presId="urn:microsoft.com/office/officeart/2005/8/layout/cycle8"/>
    <dgm:cxn modelId="{46243133-A489-3241-8CCC-8E5C16C80F0C}" type="presParOf" srcId="{1E8BA7BF-B0F6-7D49-B41B-8D9D66A892D5}" destId="{9E35B232-99D9-FC40-A962-5B6FADDC64A3}" srcOrd="11" destOrd="0" presId="urn:microsoft.com/office/officeart/2005/8/layout/cycle8"/>
    <dgm:cxn modelId="{26B01FB8-6076-8A49-B532-38B38977719A}" type="presParOf" srcId="{1E8BA7BF-B0F6-7D49-B41B-8D9D66A892D5}" destId="{6DE9DEFA-A975-904F-9890-37A11C7F8890}" srcOrd="12" destOrd="0" presId="urn:microsoft.com/office/officeart/2005/8/layout/cycle8"/>
    <dgm:cxn modelId="{3FC1038B-608C-6B4B-BF91-1890415D5AC3}" type="presParOf" srcId="{1E8BA7BF-B0F6-7D49-B41B-8D9D66A892D5}" destId="{142FBDA9-F15A-1140-AA2D-A25F9D4C927B}" srcOrd="13" destOrd="0" presId="urn:microsoft.com/office/officeart/2005/8/layout/cycle8"/>
    <dgm:cxn modelId="{5655EC85-86E6-D54E-B295-8372439D5A1D}" type="presParOf" srcId="{1E8BA7BF-B0F6-7D49-B41B-8D9D66A892D5}" destId="{B3A8C18A-7A81-9241-A178-B74C8FB5405F}" srcOrd="14" destOrd="0" presId="urn:microsoft.com/office/officeart/2005/8/layout/cycle8"/>
    <dgm:cxn modelId="{D05FD5E4-DE2D-4F42-9B35-97FDB7F74345}" type="presParOf" srcId="{1E8BA7BF-B0F6-7D49-B41B-8D9D66A892D5}" destId="{8C073305-F815-6F47-A3BD-514E373CE19A}" srcOrd="15" destOrd="0" presId="urn:microsoft.com/office/officeart/2005/8/layout/cycle8"/>
    <dgm:cxn modelId="{CA3867F1-5791-2742-857A-E7DB1FB79842}" type="presParOf" srcId="{1E8BA7BF-B0F6-7D49-B41B-8D9D66A892D5}" destId="{493C5FFB-F392-AD47-AEFD-B855A13E663B}" srcOrd="16" destOrd="0" presId="urn:microsoft.com/office/officeart/2005/8/layout/cycle8"/>
    <dgm:cxn modelId="{42596705-4E08-E548-9E0D-D56A7AA4607C}" type="presParOf" srcId="{1E8BA7BF-B0F6-7D49-B41B-8D9D66A892D5}" destId="{F2F942C2-0F6E-0C41-B794-8053F0F65AD2}" srcOrd="17" destOrd="0" presId="urn:microsoft.com/office/officeart/2005/8/layout/cycle8"/>
    <dgm:cxn modelId="{C3E4FB57-F89C-A547-87A5-9854CDACF1E4}" type="presParOf" srcId="{1E8BA7BF-B0F6-7D49-B41B-8D9D66A892D5}" destId="{93C8804B-724B-6C4E-80ED-26FB019AFA1B}" srcOrd="18" destOrd="0" presId="urn:microsoft.com/office/officeart/2005/8/layout/cycle8"/>
    <dgm:cxn modelId="{014495EF-E9C7-344D-8CCF-A74199583917}" type="presParOf" srcId="{1E8BA7BF-B0F6-7D49-B41B-8D9D66A892D5}" destId="{674A1858-F470-2844-96AE-DBD45E322DED}" srcOrd="19" destOrd="0" presId="urn:microsoft.com/office/officeart/2005/8/layout/cycle8"/>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41586D1-709F-1440-A507-A2054998546C}" type="doc">
      <dgm:prSet loTypeId="urn:microsoft.com/office/officeart/2005/8/layout/cycle8" loCatId="" qsTypeId="urn:microsoft.com/office/officeart/2005/8/quickstyle/simple1" qsCatId="simple" csTypeId="urn:microsoft.com/office/officeart/2005/8/colors/accent0_1" csCatId="mainScheme" phldr="1"/>
      <dgm:spPr/>
    </dgm:pt>
    <dgm:pt modelId="{41C6E982-B4A1-0648-8E16-250C454B8EBE}">
      <dgm:prSet phldrT="[Text]"/>
      <dgm:spPr/>
      <dgm:t>
        <a:bodyPr/>
        <a:lstStyle/>
        <a:p>
          <a:r>
            <a:rPr lang="en-GB"/>
            <a:t>Plan</a:t>
          </a:r>
          <a:endParaRPr lang="en-GB" dirty="0"/>
        </a:p>
      </dgm:t>
    </dgm:pt>
    <dgm:pt modelId="{C6763BEB-E5C4-2A4D-8A4A-2FB28A84B6D8}" type="parTrans" cxnId="{CFB18E55-B02C-1148-8DAA-24C27F0F17BE}">
      <dgm:prSet/>
      <dgm:spPr/>
      <dgm:t>
        <a:bodyPr/>
        <a:lstStyle/>
        <a:p>
          <a:endParaRPr lang="en-GB"/>
        </a:p>
      </dgm:t>
    </dgm:pt>
    <dgm:pt modelId="{02CBC807-70F6-E54C-90FF-CE054AAC96D3}" type="sibTrans" cxnId="{CFB18E55-B02C-1148-8DAA-24C27F0F17BE}">
      <dgm:prSet/>
      <dgm:spPr/>
      <dgm:t>
        <a:bodyPr/>
        <a:lstStyle/>
        <a:p>
          <a:endParaRPr lang="en-GB"/>
        </a:p>
      </dgm:t>
    </dgm:pt>
    <dgm:pt modelId="{EF61F96E-E796-7D41-B9D3-0EDBD14F12D4}">
      <dgm:prSet phldrT="[Text]"/>
      <dgm:spPr/>
      <dgm:t>
        <a:bodyPr/>
        <a:lstStyle/>
        <a:p>
          <a:r>
            <a:rPr lang="en-GB"/>
            <a:t>Do</a:t>
          </a:r>
          <a:endParaRPr lang="en-GB" dirty="0"/>
        </a:p>
      </dgm:t>
    </dgm:pt>
    <dgm:pt modelId="{3D79F11A-9A60-E14D-882C-A4B9BD79D693}" type="parTrans" cxnId="{CC766BAE-9619-814D-BEFF-77B17C5777E2}">
      <dgm:prSet/>
      <dgm:spPr/>
      <dgm:t>
        <a:bodyPr/>
        <a:lstStyle/>
        <a:p>
          <a:endParaRPr lang="en-GB"/>
        </a:p>
      </dgm:t>
    </dgm:pt>
    <dgm:pt modelId="{9BE11EA7-4B25-2845-83EE-983A52BDEE51}" type="sibTrans" cxnId="{CC766BAE-9619-814D-BEFF-77B17C5777E2}">
      <dgm:prSet/>
      <dgm:spPr/>
      <dgm:t>
        <a:bodyPr/>
        <a:lstStyle/>
        <a:p>
          <a:endParaRPr lang="en-GB"/>
        </a:p>
      </dgm:t>
    </dgm:pt>
    <dgm:pt modelId="{AD2E6189-C8F7-494B-AF5F-357101153E3D}">
      <dgm:prSet phldrT="[Text]"/>
      <dgm:spPr/>
      <dgm:t>
        <a:bodyPr/>
        <a:lstStyle/>
        <a:p>
          <a:r>
            <a:rPr lang="en-GB" dirty="0"/>
            <a:t>Study</a:t>
          </a:r>
        </a:p>
      </dgm:t>
    </dgm:pt>
    <dgm:pt modelId="{5642266C-39F9-0842-9C66-8FF63A400F00}" type="parTrans" cxnId="{7F762CD0-00C4-E948-A797-4441121884D8}">
      <dgm:prSet/>
      <dgm:spPr/>
      <dgm:t>
        <a:bodyPr/>
        <a:lstStyle/>
        <a:p>
          <a:endParaRPr lang="en-GB"/>
        </a:p>
      </dgm:t>
    </dgm:pt>
    <dgm:pt modelId="{CCAD95C2-A207-CC40-A898-E8F8553FFC9A}" type="sibTrans" cxnId="{7F762CD0-00C4-E948-A797-4441121884D8}">
      <dgm:prSet/>
      <dgm:spPr/>
      <dgm:t>
        <a:bodyPr/>
        <a:lstStyle/>
        <a:p>
          <a:endParaRPr lang="en-GB"/>
        </a:p>
      </dgm:t>
    </dgm:pt>
    <dgm:pt modelId="{805B638B-8AD8-4241-9825-849C4AF04282}">
      <dgm:prSet phldrT="[Text]"/>
      <dgm:spPr/>
      <dgm:t>
        <a:bodyPr/>
        <a:lstStyle/>
        <a:p>
          <a:r>
            <a:rPr lang="en-GB"/>
            <a:t>Act</a:t>
          </a:r>
          <a:endParaRPr lang="en-GB" dirty="0"/>
        </a:p>
      </dgm:t>
    </dgm:pt>
    <dgm:pt modelId="{FE5E1986-7BBE-C946-B7E5-F9F5A3E26123}" type="parTrans" cxnId="{C8A3BCF0-2C0E-A54A-8DFB-46EB6C96B654}">
      <dgm:prSet/>
      <dgm:spPr/>
      <dgm:t>
        <a:bodyPr/>
        <a:lstStyle/>
        <a:p>
          <a:endParaRPr lang="en-GB"/>
        </a:p>
      </dgm:t>
    </dgm:pt>
    <dgm:pt modelId="{C740E116-FC48-2349-9DB2-504B7E89F068}" type="sibTrans" cxnId="{C8A3BCF0-2C0E-A54A-8DFB-46EB6C96B654}">
      <dgm:prSet/>
      <dgm:spPr/>
      <dgm:t>
        <a:bodyPr/>
        <a:lstStyle/>
        <a:p>
          <a:endParaRPr lang="en-GB"/>
        </a:p>
      </dgm:t>
    </dgm:pt>
    <dgm:pt modelId="{1E8BA7BF-B0F6-7D49-B41B-8D9D66A892D5}" type="pres">
      <dgm:prSet presAssocID="{441586D1-709F-1440-A507-A2054998546C}" presName="compositeShape" presStyleCnt="0">
        <dgm:presLayoutVars>
          <dgm:chMax val="7"/>
          <dgm:dir/>
          <dgm:resizeHandles val="exact"/>
        </dgm:presLayoutVars>
      </dgm:prSet>
      <dgm:spPr/>
    </dgm:pt>
    <dgm:pt modelId="{837E06B1-3AD3-0644-B3E0-24B4A5218441}" type="pres">
      <dgm:prSet presAssocID="{441586D1-709F-1440-A507-A2054998546C}" presName="wedge1" presStyleLbl="node1" presStyleIdx="0" presStyleCnt="4"/>
      <dgm:spPr/>
    </dgm:pt>
    <dgm:pt modelId="{532E80F3-4759-CA40-90AA-FEA309820587}" type="pres">
      <dgm:prSet presAssocID="{441586D1-709F-1440-A507-A2054998546C}" presName="dummy1a" presStyleCnt="0"/>
      <dgm:spPr/>
    </dgm:pt>
    <dgm:pt modelId="{C2567233-B111-2348-83A6-CAE200DC8BEA}" type="pres">
      <dgm:prSet presAssocID="{441586D1-709F-1440-A507-A2054998546C}" presName="dummy1b" presStyleCnt="0"/>
      <dgm:spPr/>
    </dgm:pt>
    <dgm:pt modelId="{2CA17E5A-A0E0-924E-ADAF-A0F8048F07A9}" type="pres">
      <dgm:prSet presAssocID="{441586D1-709F-1440-A507-A2054998546C}" presName="wedge1Tx" presStyleLbl="node1" presStyleIdx="0" presStyleCnt="4">
        <dgm:presLayoutVars>
          <dgm:chMax val="0"/>
          <dgm:chPref val="0"/>
          <dgm:bulletEnabled val="1"/>
        </dgm:presLayoutVars>
      </dgm:prSet>
      <dgm:spPr/>
    </dgm:pt>
    <dgm:pt modelId="{E557C238-B067-3740-BA2F-B920E3CE886B}" type="pres">
      <dgm:prSet presAssocID="{441586D1-709F-1440-A507-A2054998546C}" presName="wedge2" presStyleLbl="node1" presStyleIdx="1" presStyleCnt="4"/>
      <dgm:spPr/>
    </dgm:pt>
    <dgm:pt modelId="{E4CA06B0-D326-3E49-B582-9707C27C302D}" type="pres">
      <dgm:prSet presAssocID="{441586D1-709F-1440-A507-A2054998546C}" presName="dummy2a" presStyleCnt="0"/>
      <dgm:spPr/>
    </dgm:pt>
    <dgm:pt modelId="{0D8EDE3A-6088-584E-ACE5-2CB0B92BFA4A}" type="pres">
      <dgm:prSet presAssocID="{441586D1-709F-1440-A507-A2054998546C}" presName="dummy2b" presStyleCnt="0"/>
      <dgm:spPr/>
    </dgm:pt>
    <dgm:pt modelId="{2077A6D0-045A-C742-ADFD-767F899187D1}" type="pres">
      <dgm:prSet presAssocID="{441586D1-709F-1440-A507-A2054998546C}" presName="wedge2Tx" presStyleLbl="node1" presStyleIdx="1" presStyleCnt="4">
        <dgm:presLayoutVars>
          <dgm:chMax val="0"/>
          <dgm:chPref val="0"/>
          <dgm:bulletEnabled val="1"/>
        </dgm:presLayoutVars>
      </dgm:prSet>
      <dgm:spPr/>
    </dgm:pt>
    <dgm:pt modelId="{3CF7964F-32F5-6C4F-89E8-84E56CEBB28D}" type="pres">
      <dgm:prSet presAssocID="{441586D1-709F-1440-A507-A2054998546C}" presName="wedge3" presStyleLbl="node1" presStyleIdx="2" presStyleCnt="4"/>
      <dgm:spPr/>
    </dgm:pt>
    <dgm:pt modelId="{7769CA2E-1DBB-6643-9693-36CFC2771D07}" type="pres">
      <dgm:prSet presAssocID="{441586D1-709F-1440-A507-A2054998546C}" presName="dummy3a" presStyleCnt="0"/>
      <dgm:spPr/>
    </dgm:pt>
    <dgm:pt modelId="{29A2F5E6-2645-8447-87D5-E66F2E424B11}" type="pres">
      <dgm:prSet presAssocID="{441586D1-709F-1440-A507-A2054998546C}" presName="dummy3b" presStyleCnt="0"/>
      <dgm:spPr/>
    </dgm:pt>
    <dgm:pt modelId="{059DA20A-4078-AC47-8435-0A46919E2A77}" type="pres">
      <dgm:prSet presAssocID="{441586D1-709F-1440-A507-A2054998546C}" presName="wedge3Tx" presStyleLbl="node1" presStyleIdx="2" presStyleCnt="4">
        <dgm:presLayoutVars>
          <dgm:chMax val="0"/>
          <dgm:chPref val="0"/>
          <dgm:bulletEnabled val="1"/>
        </dgm:presLayoutVars>
      </dgm:prSet>
      <dgm:spPr/>
    </dgm:pt>
    <dgm:pt modelId="{BE03A0A9-2B39-F540-9490-DD8248809F1A}" type="pres">
      <dgm:prSet presAssocID="{441586D1-709F-1440-A507-A2054998546C}" presName="wedge4" presStyleLbl="node1" presStyleIdx="3" presStyleCnt="4"/>
      <dgm:spPr/>
    </dgm:pt>
    <dgm:pt modelId="{2051C770-B714-6843-B68D-D489158609AF}" type="pres">
      <dgm:prSet presAssocID="{441586D1-709F-1440-A507-A2054998546C}" presName="dummy4a" presStyleCnt="0"/>
      <dgm:spPr/>
    </dgm:pt>
    <dgm:pt modelId="{467B0AE5-AC7B-A04E-9808-ACEE6A73425D}" type="pres">
      <dgm:prSet presAssocID="{441586D1-709F-1440-A507-A2054998546C}" presName="dummy4b" presStyleCnt="0"/>
      <dgm:spPr/>
    </dgm:pt>
    <dgm:pt modelId="{1C268AAE-99F1-E74E-88AB-45F293514675}" type="pres">
      <dgm:prSet presAssocID="{441586D1-709F-1440-A507-A2054998546C}" presName="wedge4Tx" presStyleLbl="node1" presStyleIdx="3" presStyleCnt="4">
        <dgm:presLayoutVars>
          <dgm:chMax val="0"/>
          <dgm:chPref val="0"/>
          <dgm:bulletEnabled val="1"/>
        </dgm:presLayoutVars>
      </dgm:prSet>
      <dgm:spPr/>
    </dgm:pt>
    <dgm:pt modelId="{91046702-65DD-5F49-8921-067A7DF594E9}" type="pres">
      <dgm:prSet presAssocID="{02CBC807-70F6-E54C-90FF-CE054AAC96D3}" presName="arrowWedge1" presStyleLbl="fgSibTrans2D1" presStyleIdx="0" presStyleCnt="4"/>
      <dgm:spPr/>
    </dgm:pt>
    <dgm:pt modelId="{14265005-4E3F-7942-8FFC-4F44761CFA69}" type="pres">
      <dgm:prSet presAssocID="{9BE11EA7-4B25-2845-83EE-983A52BDEE51}" presName="arrowWedge2" presStyleLbl="fgSibTrans2D1" presStyleIdx="1" presStyleCnt="4"/>
      <dgm:spPr/>
    </dgm:pt>
    <dgm:pt modelId="{F0FDD02F-77C6-1146-ADAA-48AB6BB75CAA}" type="pres">
      <dgm:prSet presAssocID="{CCAD95C2-A207-CC40-A898-E8F8553FFC9A}" presName="arrowWedge3" presStyleLbl="fgSibTrans2D1" presStyleIdx="2" presStyleCnt="4"/>
      <dgm:spPr/>
    </dgm:pt>
    <dgm:pt modelId="{E69FFDAB-77EF-4B4B-861B-6FC24EB1E2EF}" type="pres">
      <dgm:prSet presAssocID="{C740E116-FC48-2349-9DB2-504B7E89F068}" presName="arrowWedge4" presStyleLbl="fgSibTrans2D1" presStyleIdx="3" presStyleCnt="4"/>
      <dgm:spPr/>
    </dgm:pt>
  </dgm:ptLst>
  <dgm:cxnLst>
    <dgm:cxn modelId="{C97F3D0C-1E94-FC44-B0C8-A071768AC3A5}" type="presOf" srcId="{AD2E6189-C8F7-494B-AF5F-357101153E3D}" destId="{059DA20A-4078-AC47-8435-0A46919E2A77}" srcOrd="1" destOrd="0" presId="urn:microsoft.com/office/officeart/2005/8/layout/cycle8"/>
    <dgm:cxn modelId="{21886827-23D5-2944-9AFA-E2EAB213B96E}" type="presOf" srcId="{805B638B-8AD8-4241-9825-849C4AF04282}" destId="{1C268AAE-99F1-E74E-88AB-45F293514675}" srcOrd="1" destOrd="0" presId="urn:microsoft.com/office/officeart/2005/8/layout/cycle8"/>
    <dgm:cxn modelId="{CFB18E55-B02C-1148-8DAA-24C27F0F17BE}" srcId="{441586D1-709F-1440-A507-A2054998546C}" destId="{41C6E982-B4A1-0648-8E16-250C454B8EBE}" srcOrd="0" destOrd="0" parTransId="{C6763BEB-E5C4-2A4D-8A4A-2FB28A84B6D8}" sibTransId="{02CBC807-70F6-E54C-90FF-CE054AAC96D3}"/>
    <dgm:cxn modelId="{E367EB61-C312-6348-8625-CB80129521CA}" type="presOf" srcId="{805B638B-8AD8-4241-9825-849C4AF04282}" destId="{BE03A0A9-2B39-F540-9490-DD8248809F1A}" srcOrd="0" destOrd="0" presId="urn:microsoft.com/office/officeart/2005/8/layout/cycle8"/>
    <dgm:cxn modelId="{D2C7FE8B-6A47-B34B-9F4E-FD1C0D6C2744}" type="presOf" srcId="{41C6E982-B4A1-0648-8E16-250C454B8EBE}" destId="{837E06B1-3AD3-0644-B3E0-24B4A5218441}" srcOrd="0" destOrd="0" presId="urn:microsoft.com/office/officeart/2005/8/layout/cycle8"/>
    <dgm:cxn modelId="{CC766BAE-9619-814D-BEFF-77B17C5777E2}" srcId="{441586D1-709F-1440-A507-A2054998546C}" destId="{EF61F96E-E796-7D41-B9D3-0EDBD14F12D4}" srcOrd="1" destOrd="0" parTransId="{3D79F11A-9A60-E14D-882C-A4B9BD79D693}" sibTransId="{9BE11EA7-4B25-2845-83EE-983A52BDEE51}"/>
    <dgm:cxn modelId="{72D986CA-397F-0645-910A-87DF53578722}" type="presOf" srcId="{441586D1-709F-1440-A507-A2054998546C}" destId="{1E8BA7BF-B0F6-7D49-B41B-8D9D66A892D5}" srcOrd="0" destOrd="0" presId="urn:microsoft.com/office/officeart/2005/8/layout/cycle8"/>
    <dgm:cxn modelId="{7F762CD0-00C4-E948-A797-4441121884D8}" srcId="{441586D1-709F-1440-A507-A2054998546C}" destId="{AD2E6189-C8F7-494B-AF5F-357101153E3D}" srcOrd="2" destOrd="0" parTransId="{5642266C-39F9-0842-9C66-8FF63A400F00}" sibTransId="{CCAD95C2-A207-CC40-A898-E8F8553FFC9A}"/>
    <dgm:cxn modelId="{A4F81ADF-C030-F349-8F68-08069D6E258A}" type="presOf" srcId="{AD2E6189-C8F7-494B-AF5F-357101153E3D}" destId="{3CF7964F-32F5-6C4F-89E8-84E56CEBB28D}" srcOrd="0" destOrd="0" presId="urn:microsoft.com/office/officeart/2005/8/layout/cycle8"/>
    <dgm:cxn modelId="{D9AF68E4-542E-DA4C-97D8-06C44ACEF3CB}" type="presOf" srcId="{EF61F96E-E796-7D41-B9D3-0EDBD14F12D4}" destId="{E557C238-B067-3740-BA2F-B920E3CE886B}" srcOrd="0" destOrd="0" presId="urn:microsoft.com/office/officeart/2005/8/layout/cycle8"/>
    <dgm:cxn modelId="{E20F09EF-E13C-154A-91F7-0612C3685CE4}" type="presOf" srcId="{41C6E982-B4A1-0648-8E16-250C454B8EBE}" destId="{2CA17E5A-A0E0-924E-ADAF-A0F8048F07A9}" srcOrd="1" destOrd="0" presId="urn:microsoft.com/office/officeart/2005/8/layout/cycle8"/>
    <dgm:cxn modelId="{C8A3BCF0-2C0E-A54A-8DFB-46EB6C96B654}" srcId="{441586D1-709F-1440-A507-A2054998546C}" destId="{805B638B-8AD8-4241-9825-849C4AF04282}" srcOrd="3" destOrd="0" parTransId="{FE5E1986-7BBE-C946-B7E5-F9F5A3E26123}" sibTransId="{C740E116-FC48-2349-9DB2-504B7E89F068}"/>
    <dgm:cxn modelId="{383755F5-2E8D-944E-A032-B729D731F91E}" type="presOf" srcId="{EF61F96E-E796-7D41-B9D3-0EDBD14F12D4}" destId="{2077A6D0-045A-C742-ADFD-767F899187D1}" srcOrd="1" destOrd="0" presId="urn:microsoft.com/office/officeart/2005/8/layout/cycle8"/>
    <dgm:cxn modelId="{F97CE50D-2C16-5145-8FCA-7187AAB9152E}" type="presParOf" srcId="{1E8BA7BF-B0F6-7D49-B41B-8D9D66A892D5}" destId="{837E06B1-3AD3-0644-B3E0-24B4A5218441}" srcOrd="0" destOrd="0" presId="urn:microsoft.com/office/officeart/2005/8/layout/cycle8"/>
    <dgm:cxn modelId="{82A0DB7C-CD0A-AD4F-B3D8-83FC27E164F9}" type="presParOf" srcId="{1E8BA7BF-B0F6-7D49-B41B-8D9D66A892D5}" destId="{532E80F3-4759-CA40-90AA-FEA309820587}" srcOrd="1" destOrd="0" presId="urn:microsoft.com/office/officeart/2005/8/layout/cycle8"/>
    <dgm:cxn modelId="{6B04B7A5-F3B6-D140-9B02-2B8753E7FBFF}" type="presParOf" srcId="{1E8BA7BF-B0F6-7D49-B41B-8D9D66A892D5}" destId="{C2567233-B111-2348-83A6-CAE200DC8BEA}" srcOrd="2" destOrd="0" presId="urn:microsoft.com/office/officeart/2005/8/layout/cycle8"/>
    <dgm:cxn modelId="{85AFFFBC-0E6F-AB4B-B872-1E40FAA4180B}" type="presParOf" srcId="{1E8BA7BF-B0F6-7D49-B41B-8D9D66A892D5}" destId="{2CA17E5A-A0E0-924E-ADAF-A0F8048F07A9}" srcOrd="3" destOrd="0" presId="urn:microsoft.com/office/officeart/2005/8/layout/cycle8"/>
    <dgm:cxn modelId="{4F472474-A1C4-1540-B866-1A9909BB3B68}" type="presParOf" srcId="{1E8BA7BF-B0F6-7D49-B41B-8D9D66A892D5}" destId="{E557C238-B067-3740-BA2F-B920E3CE886B}" srcOrd="4" destOrd="0" presId="urn:microsoft.com/office/officeart/2005/8/layout/cycle8"/>
    <dgm:cxn modelId="{B50F0DBB-7C49-6249-BA67-CF87186C997C}" type="presParOf" srcId="{1E8BA7BF-B0F6-7D49-B41B-8D9D66A892D5}" destId="{E4CA06B0-D326-3E49-B582-9707C27C302D}" srcOrd="5" destOrd="0" presId="urn:microsoft.com/office/officeart/2005/8/layout/cycle8"/>
    <dgm:cxn modelId="{8D77F6D4-79D5-CA4A-A85A-3F4B3B1FB0A3}" type="presParOf" srcId="{1E8BA7BF-B0F6-7D49-B41B-8D9D66A892D5}" destId="{0D8EDE3A-6088-584E-ACE5-2CB0B92BFA4A}" srcOrd="6" destOrd="0" presId="urn:microsoft.com/office/officeart/2005/8/layout/cycle8"/>
    <dgm:cxn modelId="{DA4DC222-399A-9C43-9C52-AF12170E58A0}" type="presParOf" srcId="{1E8BA7BF-B0F6-7D49-B41B-8D9D66A892D5}" destId="{2077A6D0-045A-C742-ADFD-767F899187D1}" srcOrd="7" destOrd="0" presId="urn:microsoft.com/office/officeart/2005/8/layout/cycle8"/>
    <dgm:cxn modelId="{5E23EB78-EFDF-9747-B56E-5CEA50C3E593}" type="presParOf" srcId="{1E8BA7BF-B0F6-7D49-B41B-8D9D66A892D5}" destId="{3CF7964F-32F5-6C4F-89E8-84E56CEBB28D}" srcOrd="8" destOrd="0" presId="urn:microsoft.com/office/officeart/2005/8/layout/cycle8"/>
    <dgm:cxn modelId="{C191DF07-DAB1-5944-882F-BD4B3D60356F}" type="presParOf" srcId="{1E8BA7BF-B0F6-7D49-B41B-8D9D66A892D5}" destId="{7769CA2E-1DBB-6643-9693-36CFC2771D07}" srcOrd="9" destOrd="0" presId="urn:microsoft.com/office/officeart/2005/8/layout/cycle8"/>
    <dgm:cxn modelId="{AF6C03A3-F877-1A41-986F-D6ED039FA95D}" type="presParOf" srcId="{1E8BA7BF-B0F6-7D49-B41B-8D9D66A892D5}" destId="{29A2F5E6-2645-8447-87D5-E66F2E424B11}" srcOrd="10" destOrd="0" presId="urn:microsoft.com/office/officeart/2005/8/layout/cycle8"/>
    <dgm:cxn modelId="{80D95218-7F89-1B46-B74F-20709E6868DD}" type="presParOf" srcId="{1E8BA7BF-B0F6-7D49-B41B-8D9D66A892D5}" destId="{059DA20A-4078-AC47-8435-0A46919E2A77}" srcOrd="11" destOrd="0" presId="urn:microsoft.com/office/officeart/2005/8/layout/cycle8"/>
    <dgm:cxn modelId="{83D3A8BD-3036-3441-9A70-475F0C5596FC}" type="presParOf" srcId="{1E8BA7BF-B0F6-7D49-B41B-8D9D66A892D5}" destId="{BE03A0A9-2B39-F540-9490-DD8248809F1A}" srcOrd="12" destOrd="0" presId="urn:microsoft.com/office/officeart/2005/8/layout/cycle8"/>
    <dgm:cxn modelId="{03292956-4676-D04E-AE1C-C997794F531F}" type="presParOf" srcId="{1E8BA7BF-B0F6-7D49-B41B-8D9D66A892D5}" destId="{2051C770-B714-6843-B68D-D489158609AF}" srcOrd="13" destOrd="0" presId="urn:microsoft.com/office/officeart/2005/8/layout/cycle8"/>
    <dgm:cxn modelId="{FF94E4F5-DEAF-8346-A2B0-3F74E277B638}" type="presParOf" srcId="{1E8BA7BF-B0F6-7D49-B41B-8D9D66A892D5}" destId="{467B0AE5-AC7B-A04E-9808-ACEE6A73425D}" srcOrd="14" destOrd="0" presId="urn:microsoft.com/office/officeart/2005/8/layout/cycle8"/>
    <dgm:cxn modelId="{20F483C8-169A-4E41-8ABD-FD566D666E77}" type="presParOf" srcId="{1E8BA7BF-B0F6-7D49-B41B-8D9D66A892D5}" destId="{1C268AAE-99F1-E74E-88AB-45F293514675}" srcOrd="15" destOrd="0" presId="urn:microsoft.com/office/officeart/2005/8/layout/cycle8"/>
    <dgm:cxn modelId="{0E380E5C-4B98-2641-AEFB-F48B06896114}" type="presParOf" srcId="{1E8BA7BF-B0F6-7D49-B41B-8D9D66A892D5}" destId="{91046702-65DD-5F49-8921-067A7DF594E9}" srcOrd="16" destOrd="0" presId="urn:microsoft.com/office/officeart/2005/8/layout/cycle8"/>
    <dgm:cxn modelId="{286579C6-298B-824E-8B9C-61339A39273E}" type="presParOf" srcId="{1E8BA7BF-B0F6-7D49-B41B-8D9D66A892D5}" destId="{14265005-4E3F-7942-8FFC-4F44761CFA69}" srcOrd="17" destOrd="0" presId="urn:microsoft.com/office/officeart/2005/8/layout/cycle8"/>
    <dgm:cxn modelId="{FC25584C-5C3F-C743-941D-D89315BB4B69}" type="presParOf" srcId="{1E8BA7BF-B0F6-7D49-B41B-8D9D66A892D5}" destId="{F0FDD02F-77C6-1146-ADAA-48AB6BB75CAA}" srcOrd="18" destOrd="0" presId="urn:microsoft.com/office/officeart/2005/8/layout/cycle8"/>
    <dgm:cxn modelId="{F1C7E5DD-DAE0-9B4A-85D7-A3C75F57E418}" type="presParOf" srcId="{1E8BA7BF-B0F6-7D49-B41B-8D9D66A892D5}" destId="{E69FFDAB-77EF-4B4B-861B-6FC24EB1E2EF}"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41586D1-709F-1440-A507-A2054998546C}" type="doc">
      <dgm:prSet loTypeId="urn:microsoft.com/office/officeart/2005/8/layout/cycle8" loCatId="" qsTypeId="urn:microsoft.com/office/officeart/2005/8/quickstyle/simple1" qsCatId="simple" csTypeId="urn:microsoft.com/office/officeart/2005/8/colors/accent0_1" csCatId="mainScheme" phldr="1"/>
      <dgm:spPr/>
    </dgm:pt>
    <dgm:pt modelId="{41C6E982-B4A1-0648-8E16-250C454B8EBE}">
      <dgm:prSet phldrT="[Text]"/>
      <dgm:spPr/>
      <dgm:t>
        <a:bodyPr/>
        <a:lstStyle/>
        <a:p>
          <a:r>
            <a:rPr lang="en-GB"/>
            <a:t>Plan</a:t>
          </a:r>
          <a:endParaRPr lang="en-GB" dirty="0"/>
        </a:p>
      </dgm:t>
    </dgm:pt>
    <dgm:pt modelId="{C6763BEB-E5C4-2A4D-8A4A-2FB28A84B6D8}" type="parTrans" cxnId="{CFB18E55-B02C-1148-8DAA-24C27F0F17BE}">
      <dgm:prSet/>
      <dgm:spPr/>
      <dgm:t>
        <a:bodyPr/>
        <a:lstStyle/>
        <a:p>
          <a:endParaRPr lang="en-GB"/>
        </a:p>
      </dgm:t>
    </dgm:pt>
    <dgm:pt modelId="{02CBC807-70F6-E54C-90FF-CE054AAC96D3}" type="sibTrans" cxnId="{CFB18E55-B02C-1148-8DAA-24C27F0F17BE}">
      <dgm:prSet/>
      <dgm:spPr/>
      <dgm:t>
        <a:bodyPr/>
        <a:lstStyle/>
        <a:p>
          <a:endParaRPr lang="en-GB"/>
        </a:p>
      </dgm:t>
    </dgm:pt>
    <dgm:pt modelId="{EF61F96E-E796-7D41-B9D3-0EDBD14F12D4}">
      <dgm:prSet phldrT="[Text]"/>
      <dgm:spPr/>
      <dgm:t>
        <a:bodyPr/>
        <a:lstStyle/>
        <a:p>
          <a:r>
            <a:rPr lang="en-GB"/>
            <a:t>Do</a:t>
          </a:r>
          <a:endParaRPr lang="en-GB" dirty="0"/>
        </a:p>
      </dgm:t>
    </dgm:pt>
    <dgm:pt modelId="{3D79F11A-9A60-E14D-882C-A4B9BD79D693}" type="parTrans" cxnId="{CC766BAE-9619-814D-BEFF-77B17C5777E2}">
      <dgm:prSet/>
      <dgm:spPr/>
      <dgm:t>
        <a:bodyPr/>
        <a:lstStyle/>
        <a:p>
          <a:endParaRPr lang="en-GB"/>
        </a:p>
      </dgm:t>
    </dgm:pt>
    <dgm:pt modelId="{9BE11EA7-4B25-2845-83EE-983A52BDEE51}" type="sibTrans" cxnId="{CC766BAE-9619-814D-BEFF-77B17C5777E2}">
      <dgm:prSet/>
      <dgm:spPr/>
      <dgm:t>
        <a:bodyPr/>
        <a:lstStyle/>
        <a:p>
          <a:endParaRPr lang="en-GB"/>
        </a:p>
      </dgm:t>
    </dgm:pt>
    <dgm:pt modelId="{AD2E6189-C8F7-494B-AF5F-357101153E3D}">
      <dgm:prSet phldrT="[Text]"/>
      <dgm:spPr/>
      <dgm:t>
        <a:bodyPr/>
        <a:lstStyle/>
        <a:p>
          <a:r>
            <a:rPr lang="en-GB" dirty="0"/>
            <a:t>Study</a:t>
          </a:r>
        </a:p>
      </dgm:t>
    </dgm:pt>
    <dgm:pt modelId="{5642266C-39F9-0842-9C66-8FF63A400F00}" type="parTrans" cxnId="{7F762CD0-00C4-E948-A797-4441121884D8}">
      <dgm:prSet/>
      <dgm:spPr/>
      <dgm:t>
        <a:bodyPr/>
        <a:lstStyle/>
        <a:p>
          <a:endParaRPr lang="en-GB"/>
        </a:p>
      </dgm:t>
    </dgm:pt>
    <dgm:pt modelId="{CCAD95C2-A207-CC40-A898-E8F8553FFC9A}" type="sibTrans" cxnId="{7F762CD0-00C4-E948-A797-4441121884D8}">
      <dgm:prSet/>
      <dgm:spPr/>
      <dgm:t>
        <a:bodyPr/>
        <a:lstStyle/>
        <a:p>
          <a:endParaRPr lang="en-GB"/>
        </a:p>
      </dgm:t>
    </dgm:pt>
    <dgm:pt modelId="{805B638B-8AD8-4241-9825-849C4AF04282}">
      <dgm:prSet phldrT="[Text]"/>
      <dgm:spPr/>
      <dgm:t>
        <a:bodyPr/>
        <a:lstStyle/>
        <a:p>
          <a:r>
            <a:rPr lang="en-GB"/>
            <a:t>Act</a:t>
          </a:r>
          <a:endParaRPr lang="en-GB" dirty="0"/>
        </a:p>
      </dgm:t>
    </dgm:pt>
    <dgm:pt modelId="{FE5E1986-7BBE-C946-B7E5-F9F5A3E26123}" type="parTrans" cxnId="{C8A3BCF0-2C0E-A54A-8DFB-46EB6C96B654}">
      <dgm:prSet/>
      <dgm:spPr/>
      <dgm:t>
        <a:bodyPr/>
        <a:lstStyle/>
        <a:p>
          <a:endParaRPr lang="en-GB"/>
        </a:p>
      </dgm:t>
    </dgm:pt>
    <dgm:pt modelId="{C740E116-FC48-2349-9DB2-504B7E89F068}" type="sibTrans" cxnId="{C8A3BCF0-2C0E-A54A-8DFB-46EB6C96B654}">
      <dgm:prSet/>
      <dgm:spPr/>
      <dgm:t>
        <a:bodyPr/>
        <a:lstStyle/>
        <a:p>
          <a:endParaRPr lang="en-GB"/>
        </a:p>
      </dgm:t>
    </dgm:pt>
    <dgm:pt modelId="{1E8BA7BF-B0F6-7D49-B41B-8D9D66A892D5}" type="pres">
      <dgm:prSet presAssocID="{441586D1-709F-1440-A507-A2054998546C}" presName="compositeShape" presStyleCnt="0">
        <dgm:presLayoutVars>
          <dgm:chMax val="7"/>
          <dgm:dir/>
          <dgm:resizeHandles val="exact"/>
        </dgm:presLayoutVars>
      </dgm:prSet>
      <dgm:spPr/>
    </dgm:pt>
    <dgm:pt modelId="{837E06B1-3AD3-0644-B3E0-24B4A5218441}" type="pres">
      <dgm:prSet presAssocID="{441586D1-709F-1440-A507-A2054998546C}" presName="wedge1" presStyleLbl="node1" presStyleIdx="0" presStyleCnt="4"/>
      <dgm:spPr/>
    </dgm:pt>
    <dgm:pt modelId="{532E80F3-4759-CA40-90AA-FEA309820587}" type="pres">
      <dgm:prSet presAssocID="{441586D1-709F-1440-A507-A2054998546C}" presName="dummy1a" presStyleCnt="0"/>
      <dgm:spPr/>
    </dgm:pt>
    <dgm:pt modelId="{C2567233-B111-2348-83A6-CAE200DC8BEA}" type="pres">
      <dgm:prSet presAssocID="{441586D1-709F-1440-A507-A2054998546C}" presName="dummy1b" presStyleCnt="0"/>
      <dgm:spPr/>
    </dgm:pt>
    <dgm:pt modelId="{2CA17E5A-A0E0-924E-ADAF-A0F8048F07A9}" type="pres">
      <dgm:prSet presAssocID="{441586D1-709F-1440-A507-A2054998546C}" presName="wedge1Tx" presStyleLbl="node1" presStyleIdx="0" presStyleCnt="4">
        <dgm:presLayoutVars>
          <dgm:chMax val="0"/>
          <dgm:chPref val="0"/>
          <dgm:bulletEnabled val="1"/>
        </dgm:presLayoutVars>
      </dgm:prSet>
      <dgm:spPr/>
    </dgm:pt>
    <dgm:pt modelId="{E557C238-B067-3740-BA2F-B920E3CE886B}" type="pres">
      <dgm:prSet presAssocID="{441586D1-709F-1440-A507-A2054998546C}" presName="wedge2" presStyleLbl="node1" presStyleIdx="1" presStyleCnt="4"/>
      <dgm:spPr/>
    </dgm:pt>
    <dgm:pt modelId="{E4CA06B0-D326-3E49-B582-9707C27C302D}" type="pres">
      <dgm:prSet presAssocID="{441586D1-709F-1440-A507-A2054998546C}" presName="dummy2a" presStyleCnt="0"/>
      <dgm:spPr/>
    </dgm:pt>
    <dgm:pt modelId="{0D8EDE3A-6088-584E-ACE5-2CB0B92BFA4A}" type="pres">
      <dgm:prSet presAssocID="{441586D1-709F-1440-A507-A2054998546C}" presName="dummy2b" presStyleCnt="0"/>
      <dgm:spPr/>
    </dgm:pt>
    <dgm:pt modelId="{2077A6D0-045A-C742-ADFD-767F899187D1}" type="pres">
      <dgm:prSet presAssocID="{441586D1-709F-1440-A507-A2054998546C}" presName="wedge2Tx" presStyleLbl="node1" presStyleIdx="1" presStyleCnt="4">
        <dgm:presLayoutVars>
          <dgm:chMax val="0"/>
          <dgm:chPref val="0"/>
          <dgm:bulletEnabled val="1"/>
        </dgm:presLayoutVars>
      </dgm:prSet>
      <dgm:spPr/>
    </dgm:pt>
    <dgm:pt modelId="{3CF7964F-32F5-6C4F-89E8-84E56CEBB28D}" type="pres">
      <dgm:prSet presAssocID="{441586D1-709F-1440-A507-A2054998546C}" presName="wedge3" presStyleLbl="node1" presStyleIdx="2" presStyleCnt="4"/>
      <dgm:spPr/>
    </dgm:pt>
    <dgm:pt modelId="{7769CA2E-1DBB-6643-9693-36CFC2771D07}" type="pres">
      <dgm:prSet presAssocID="{441586D1-709F-1440-A507-A2054998546C}" presName="dummy3a" presStyleCnt="0"/>
      <dgm:spPr/>
    </dgm:pt>
    <dgm:pt modelId="{29A2F5E6-2645-8447-87D5-E66F2E424B11}" type="pres">
      <dgm:prSet presAssocID="{441586D1-709F-1440-A507-A2054998546C}" presName="dummy3b" presStyleCnt="0"/>
      <dgm:spPr/>
    </dgm:pt>
    <dgm:pt modelId="{059DA20A-4078-AC47-8435-0A46919E2A77}" type="pres">
      <dgm:prSet presAssocID="{441586D1-709F-1440-A507-A2054998546C}" presName="wedge3Tx" presStyleLbl="node1" presStyleIdx="2" presStyleCnt="4">
        <dgm:presLayoutVars>
          <dgm:chMax val="0"/>
          <dgm:chPref val="0"/>
          <dgm:bulletEnabled val="1"/>
        </dgm:presLayoutVars>
      </dgm:prSet>
      <dgm:spPr/>
    </dgm:pt>
    <dgm:pt modelId="{BE03A0A9-2B39-F540-9490-DD8248809F1A}" type="pres">
      <dgm:prSet presAssocID="{441586D1-709F-1440-A507-A2054998546C}" presName="wedge4" presStyleLbl="node1" presStyleIdx="3" presStyleCnt="4"/>
      <dgm:spPr/>
    </dgm:pt>
    <dgm:pt modelId="{2051C770-B714-6843-B68D-D489158609AF}" type="pres">
      <dgm:prSet presAssocID="{441586D1-709F-1440-A507-A2054998546C}" presName="dummy4a" presStyleCnt="0"/>
      <dgm:spPr/>
    </dgm:pt>
    <dgm:pt modelId="{467B0AE5-AC7B-A04E-9808-ACEE6A73425D}" type="pres">
      <dgm:prSet presAssocID="{441586D1-709F-1440-A507-A2054998546C}" presName="dummy4b" presStyleCnt="0"/>
      <dgm:spPr/>
    </dgm:pt>
    <dgm:pt modelId="{1C268AAE-99F1-E74E-88AB-45F293514675}" type="pres">
      <dgm:prSet presAssocID="{441586D1-709F-1440-A507-A2054998546C}" presName="wedge4Tx" presStyleLbl="node1" presStyleIdx="3" presStyleCnt="4">
        <dgm:presLayoutVars>
          <dgm:chMax val="0"/>
          <dgm:chPref val="0"/>
          <dgm:bulletEnabled val="1"/>
        </dgm:presLayoutVars>
      </dgm:prSet>
      <dgm:spPr/>
    </dgm:pt>
    <dgm:pt modelId="{91046702-65DD-5F49-8921-067A7DF594E9}" type="pres">
      <dgm:prSet presAssocID="{02CBC807-70F6-E54C-90FF-CE054AAC96D3}" presName="arrowWedge1" presStyleLbl="fgSibTrans2D1" presStyleIdx="0" presStyleCnt="4"/>
      <dgm:spPr/>
    </dgm:pt>
    <dgm:pt modelId="{14265005-4E3F-7942-8FFC-4F44761CFA69}" type="pres">
      <dgm:prSet presAssocID="{9BE11EA7-4B25-2845-83EE-983A52BDEE51}" presName="arrowWedge2" presStyleLbl="fgSibTrans2D1" presStyleIdx="1" presStyleCnt="4"/>
      <dgm:spPr/>
    </dgm:pt>
    <dgm:pt modelId="{F0FDD02F-77C6-1146-ADAA-48AB6BB75CAA}" type="pres">
      <dgm:prSet presAssocID="{CCAD95C2-A207-CC40-A898-E8F8553FFC9A}" presName="arrowWedge3" presStyleLbl="fgSibTrans2D1" presStyleIdx="2" presStyleCnt="4"/>
      <dgm:spPr/>
    </dgm:pt>
    <dgm:pt modelId="{E69FFDAB-77EF-4B4B-861B-6FC24EB1E2EF}" type="pres">
      <dgm:prSet presAssocID="{C740E116-FC48-2349-9DB2-504B7E89F068}" presName="arrowWedge4" presStyleLbl="fgSibTrans2D1" presStyleIdx="3" presStyleCnt="4"/>
      <dgm:spPr/>
    </dgm:pt>
  </dgm:ptLst>
  <dgm:cxnLst>
    <dgm:cxn modelId="{C97F3D0C-1E94-FC44-B0C8-A071768AC3A5}" type="presOf" srcId="{AD2E6189-C8F7-494B-AF5F-357101153E3D}" destId="{059DA20A-4078-AC47-8435-0A46919E2A77}" srcOrd="1" destOrd="0" presId="urn:microsoft.com/office/officeart/2005/8/layout/cycle8"/>
    <dgm:cxn modelId="{21886827-23D5-2944-9AFA-E2EAB213B96E}" type="presOf" srcId="{805B638B-8AD8-4241-9825-849C4AF04282}" destId="{1C268AAE-99F1-E74E-88AB-45F293514675}" srcOrd="1" destOrd="0" presId="urn:microsoft.com/office/officeart/2005/8/layout/cycle8"/>
    <dgm:cxn modelId="{CFB18E55-B02C-1148-8DAA-24C27F0F17BE}" srcId="{441586D1-709F-1440-A507-A2054998546C}" destId="{41C6E982-B4A1-0648-8E16-250C454B8EBE}" srcOrd="0" destOrd="0" parTransId="{C6763BEB-E5C4-2A4D-8A4A-2FB28A84B6D8}" sibTransId="{02CBC807-70F6-E54C-90FF-CE054AAC96D3}"/>
    <dgm:cxn modelId="{E367EB61-C312-6348-8625-CB80129521CA}" type="presOf" srcId="{805B638B-8AD8-4241-9825-849C4AF04282}" destId="{BE03A0A9-2B39-F540-9490-DD8248809F1A}" srcOrd="0" destOrd="0" presId="urn:microsoft.com/office/officeart/2005/8/layout/cycle8"/>
    <dgm:cxn modelId="{D2C7FE8B-6A47-B34B-9F4E-FD1C0D6C2744}" type="presOf" srcId="{41C6E982-B4A1-0648-8E16-250C454B8EBE}" destId="{837E06B1-3AD3-0644-B3E0-24B4A5218441}" srcOrd="0" destOrd="0" presId="urn:microsoft.com/office/officeart/2005/8/layout/cycle8"/>
    <dgm:cxn modelId="{CC766BAE-9619-814D-BEFF-77B17C5777E2}" srcId="{441586D1-709F-1440-A507-A2054998546C}" destId="{EF61F96E-E796-7D41-B9D3-0EDBD14F12D4}" srcOrd="1" destOrd="0" parTransId="{3D79F11A-9A60-E14D-882C-A4B9BD79D693}" sibTransId="{9BE11EA7-4B25-2845-83EE-983A52BDEE51}"/>
    <dgm:cxn modelId="{72D986CA-397F-0645-910A-87DF53578722}" type="presOf" srcId="{441586D1-709F-1440-A507-A2054998546C}" destId="{1E8BA7BF-B0F6-7D49-B41B-8D9D66A892D5}" srcOrd="0" destOrd="0" presId="urn:microsoft.com/office/officeart/2005/8/layout/cycle8"/>
    <dgm:cxn modelId="{7F762CD0-00C4-E948-A797-4441121884D8}" srcId="{441586D1-709F-1440-A507-A2054998546C}" destId="{AD2E6189-C8F7-494B-AF5F-357101153E3D}" srcOrd="2" destOrd="0" parTransId="{5642266C-39F9-0842-9C66-8FF63A400F00}" sibTransId="{CCAD95C2-A207-CC40-A898-E8F8553FFC9A}"/>
    <dgm:cxn modelId="{A4F81ADF-C030-F349-8F68-08069D6E258A}" type="presOf" srcId="{AD2E6189-C8F7-494B-AF5F-357101153E3D}" destId="{3CF7964F-32F5-6C4F-89E8-84E56CEBB28D}" srcOrd="0" destOrd="0" presId="urn:microsoft.com/office/officeart/2005/8/layout/cycle8"/>
    <dgm:cxn modelId="{D9AF68E4-542E-DA4C-97D8-06C44ACEF3CB}" type="presOf" srcId="{EF61F96E-E796-7D41-B9D3-0EDBD14F12D4}" destId="{E557C238-B067-3740-BA2F-B920E3CE886B}" srcOrd="0" destOrd="0" presId="urn:microsoft.com/office/officeart/2005/8/layout/cycle8"/>
    <dgm:cxn modelId="{E20F09EF-E13C-154A-91F7-0612C3685CE4}" type="presOf" srcId="{41C6E982-B4A1-0648-8E16-250C454B8EBE}" destId="{2CA17E5A-A0E0-924E-ADAF-A0F8048F07A9}" srcOrd="1" destOrd="0" presId="urn:microsoft.com/office/officeart/2005/8/layout/cycle8"/>
    <dgm:cxn modelId="{C8A3BCF0-2C0E-A54A-8DFB-46EB6C96B654}" srcId="{441586D1-709F-1440-A507-A2054998546C}" destId="{805B638B-8AD8-4241-9825-849C4AF04282}" srcOrd="3" destOrd="0" parTransId="{FE5E1986-7BBE-C946-B7E5-F9F5A3E26123}" sibTransId="{C740E116-FC48-2349-9DB2-504B7E89F068}"/>
    <dgm:cxn modelId="{383755F5-2E8D-944E-A032-B729D731F91E}" type="presOf" srcId="{EF61F96E-E796-7D41-B9D3-0EDBD14F12D4}" destId="{2077A6D0-045A-C742-ADFD-767F899187D1}" srcOrd="1" destOrd="0" presId="urn:microsoft.com/office/officeart/2005/8/layout/cycle8"/>
    <dgm:cxn modelId="{F97CE50D-2C16-5145-8FCA-7187AAB9152E}" type="presParOf" srcId="{1E8BA7BF-B0F6-7D49-B41B-8D9D66A892D5}" destId="{837E06B1-3AD3-0644-B3E0-24B4A5218441}" srcOrd="0" destOrd="0" presId="urn:microsoft.com/office/officeart/2005/8/layout/cycle8"/>
    <dgm:cxn modelId="{82A0DB7C-CD0A-AD4F-B3D8-83FC27E164F9}" type="presParOf" srcId="{1E8BA7BF-B0F6-7D49-B41B-8D9D66A892D5}" destId="{532E80F3-4759-CA40-90AA-FEA309820587}" srcOrd="1" destOrd="0" presId="urn:microsoft.com/office/officeart/2005/8/layout/cycle8"/>
    <dgm:cxn modelId="{6B04B7A5-F3B6-D140-9B02-2B8753E7FBFF}" type="presParOf" srcId="{1E8BA7BF-B0F6-7D49-B41B-8D9D66A892D5}" destId="{C2567233-B111-2348-83A6-CAE200DC8BEA}" srcOrd="2" destOrd="0" presId="urn:microsoft.com/office/officeart/2005/8/layout/cycle8"/>
    <dgm:cxn modelId="{85AFFFBC-0E6F-AB4B-B872-1E40FAA4180B}" type="presParOf" srcId="{1E8BA7BF-B0F6-7D49-B41B-8D9D66A892D5}" destId="{2CA17E5A-A0E0-924E-ADAF-A0F8048F07A9}" srcOrd="3" destOrd="0" presId="urn:microsoft.com/office/officeart/2005/8/layout/cycle8"/>
    <dgm:cxn modelId="{4F472474-A1C4-1540-B866-1A9909BB3B68}" type="presParOf" srcId="{1E8BA7BF-B0F6-7D49-B41B-8D9D66A892D5}" destId="{E557C238-B067-3740-BA2F-B920E3CE886B}" srcOrd="4" destOrd="0" presId="urn:microsoft.com/office/officeart/2005/8/layout/cycle8"/>
    <dgm:cxn modelId="{B50F0DBB-7C49-6249-BA67-CF87186C997C}" type="presParOf" srcId="{1E8BA7BF-B0F6-7D49-B41B-8D9D66A892D5}" destId="{E4CA06B0-D326-3E49-B582-9707C27C302D}" srcOrd="5" destOrd="0" presId="urn:microsoft.com/office/officeart/2005/8/layout/cycle8"/>
    <dgm:cxn modelId="{8D77F6D4-79D5-CA4A-A85A-3F4B3B1FB0A3}" type="presParOf" srcId="{1E8BA7BF-B0F6-7D49-B41B-8D9D66A892D5}" destId="{0D8EDE3A-6088-584E-ACE5-2CB0B92BFA4A}" srcOrd="6" destOrd="0" presId="urn:microsoft.com/office/officeart/2005/8/layout/cycle8"/>
    <dgm:cxn modelId="{DA4DC222-399A-9C43-9C52-AF12170E58A0}" type="presParOf" srcId="{1E8BA7BF-B0F6-7D49-B41B-8D9D66A892D5}" destId="{2077A6D0-045A-C742-ADFD-767F899187D1}" srcOrd="7" destOrd="0" presId="urn:microsoft.com/office/officeart/2005/8/layout/cycle8"/>
    <dgm:cxn modelId="{5E23EB78-EFDF-9747-B56E-5CEA50C3E593}" type="presParOf" srcId="{1E8BA7BF-B0F6-7D49-B41B-8D9D66A892D5}" destId="{3CF7964F-32F5-6C4F-89E8-84E56CEBB28D}" srcOrd="8" destOrd="0" presId="urn:microsoft.com/office/officeart/2005/8/layout/cycle8"/>
    <dgm:cxn modelId="{C191DF07-DAB1-5944-882F-BD4B3D60356F}" type="presParOf" srcId="{1E8BA7BF-B0F6-7D49-B41B-8D9D66A892D5}" destId="{7769CA2E-1DBB-6643-9693-36CFC2771D07}" srcOrd="9" destOrd="0" presId="urn:microsoft.com/office/officeart/2005/8/layout/cycle8"/>
    <dgm:cxn modelId="{AF6C03A3-F877-1A41-986F-D6ED039FA95D}" type="presParOf" srcId="{1E8BA7BF-B0F6-7D49-B41B-8D9D66A892D5}" destId="{29A2F5E6-2645-8447-87D5-E66F2E424B11}" srcOrd="10" destOrd="0" presId="urn:microsoft.com/office/officeart/2005/8/layout/cycle8"/>
    <dgm:cxn modelId="{80D95218-7F89-1B46-B74F-20709E6868DD}" type="presParOf" srcId="{1E8BA7BF-B0F6-7D49-B41B-8D9D66A892D5}" destId="{059DA20A-4078-AC47-8435-0A46919E2A77}" srcOrd="11" destOrd="0" presId="urn:microsoft.com/office/officeart/2005/8/layout/cycle8"/>
    <dgm:cxn modelId="{83D3A8BD-3036-3441-9A70-475F0C5596FC}" type="presParOf" srcId="{1E8BA7BF-B0F6-7D49-B41B-8D9D66A892D5}" destId="{BE03A0A9-2B39-F540-9490-DD8248809F1A}" srcOrd="12" destOrd="0" presId="urn:microsoft.com/office/officeart/2005/8/layout/cycle8"/>
    <dgm:cxn modelId="{03292956-4676-D04E-AE1C-C997794F531F}" type="presParOf" srcId="{1E8BA7BF-B0F6-7D49-B41B-8D9D66A892D5}" destId="{2051C770-B714-6843-B68D-D489158609AF}" srcOrd="13" destOrd="0" presId="urn:microsoft.com/office/officeart/2005/8/layout/cycle8"/>
    <dgm:cxn modelId="{FF94E4F5-DEAF-8346-A2B0-3F74E277B638}" type="presParOf" srcId="{1E8BA7BF-B0F6-7D49-B41B-8D9D66A892D5}" destId="{467B0AE5-AC7B-A04E-9808-ACEE6A73425D}" srcOrd="14" destOrd="0" presId="urn:microsoft.com/office/officeart/2005/8/layout/cycle8"/>
    <dgm:cxn modelId="{20F483C8-169A-4E41-8ABD-FD566D666E77}" type="presParOf" srcId="{1E8BA7BF-B0F6-7D49-B41B-8D9D66A892D5}" destId="{1C268AAE-99F1-E74E-88AB-45F293514675}" srcOrd="15" destOrd="0" presId="urn:microsoft.com/office/officeart/2005/8/layout/cycle8"/>
    <dgm:cxn modelId="{0E380E5C-4B98-2641-AEFB-F48B06896114}" type="presParOf" srcId="{1E8BA7BF-B0F6-7D49-B41B-8D9D66A892D5}" destId="{91046702-65DD-5F49-8921-067A7DF594E9}" srcOrd="16" destOrd="0" presId="urn:microsoft.com/office/officeart/2005/8/layout/cycle8"/>
    <dgm:cxn modelId="{286579C6-298B-824E-8B9C-61339A39273E}" type="presParOf" srcId="{1E8BA7BF-B0F6-7D49-B41B-8D9D66A892D5}" destId="{14265005-4E3F-7942-8FFC-4F44761CFA69}" srcOrd="17" destOrd="0" presId="urn:microsoft.com/office/officeart/2005/8/layout/cycle8"/>
    <dgm:cxn modelId="{FC25584C-5C3F-C743-941D-D89315BB4B69}" type="presParOf" srcId="{1E8BA7BF-B0F6-7D49-B41B-8D9D66A892D5}" destId="{F0FDD02F-77C6-1146-ADAA-48AB6BB75CAA}" srcOrd="18" destOrd="0" presId="urn:microsoft.com/office/officeart/2005/8/layout/cycle8"/>
    <dgm:cxn modelId="{F1C7E5DD-DAE0-9B4A-85D7-A3C75F57E418}" type="presParOf" srcId="{1E8BA7BF-B0F6-7D49-B41B-8D9D66A892D5}" destId="{E69FFDAB-77EF-4B4B-861B-6FC24EB1E2EF}"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980901-FBD3-4B6E-8A67-89A290DA64B8}" type="doc">
      <dgm:prSet loTypeId="urn:microsoft.com/office/officeart/2016/7/layout/RepeatingBendingProcessNew" loCatId="process" qsTypeId="urn:microsoft.com/office/officeart/2005/8/quickstyle/simple1" qsCatId="simple" csTypeId="urn:microsoft.com/office/officeart/2005/8/colors/accent2_1" csCatId="accent2" phldr="1"/>
      <dgm:spPr/>
      <dgm:t>
        <a:bodyPr/>
        <a:lstStyle/>
        <a:p>
          <a:endParaRPr lang="en-US"/>
        </a:p>
      </dgm:t>
    </dgm:pt>
    <dgm:pt modelId="{C4826F55-E4EE-4301-A535-5B3A53F9B5A6}">
      <dgm:prSet custT="1"/>
      <dgm:spPr/>
      <dgm:t>
        <a:bodyPr/>
        <a:lstStyle/>
        <a:p>
          <a:r>
            <a:rPr lang="en-GB" sz="1200" b="1"/>
            <a:t>Step 1: What do you think the problem is? </a:t>
          </a:r>
          <a:endParaRPr lang="en-US" sz="1200"/>
        </a:p>
      </dgm:t>
    </dgm:pt>
    <dgm:pt modelId="{4F0D7B23-4552-4469-8A25-1E9437C69396}" type="parTrans" cxnId="{03825E5D-6112-4281-B5BE-E899684F46C9}">
      <dgm:prSet/>
      <dgm:spPr/>
      <dgm:t>
        <a:bodyPr/>
        <a:lstStyle/>
        <a:p>
          <a:endParaRPr lang="en-US" sz="1200"/>
        </a:p>
      </dgm:t>
    </dgm:pt>
    <dgm:pt modelId="{4BF946C7-36A3-4E5F-A53D-56F2A8246ED8}" type="sibTrans" cxnId="{03825E5D-6112-4281-B5BE-E899684F46C9}">
      <dgm:prSet custT="1"/>
      <dgm:spPr/>
      <dgm:t>
        <a:bodyPr/>
        <a:lstStyle/>
        <a:p>
          <a:endParaRPr lang="en-US" sz="1200"/>
        </a:p>
      </dgm:t>
    </dgm:pt>
    <dgm:pt modelId="{0A6B7E3C-77BC-0849-84F8-FC54E47FFE48}">
      <dgm:prSet custT="1"/>
      <dgm:spPr/>
      <dgm:t>
        <a:bodyPr anchor="ctr"/>
        <a:lstStyle/>
        <a:p>
          <a:r>
            <a:rPr lang="en-GB" sz="1200" b="1"/>
            <a:t>Step 2: Ask someone else, or yourself, why? </a:t>
          </a:r>
          <a:endParaRPr lang="en-GB" sz="1200"/>
        </a:p>
      </dgm:t>
    </dgm:pt>
    <dgm:pt modelId="{8CC6A4AC-655C-F740-9C6D-9B3F6A437356}" type="parTrans" cxnId="{8E45B8B1-0409-1746-A85F-4FF4E3BA97CE}">
      <dgm:prSet/>
      <dgm:spPr/>
      <dgm:t>
        <a:bodyPr/>
        <a:lstStyle/>
        <a:p>
          <a:endParaRPr lang="en-GB" sz="1200"/>
        </a:p>
      </dgm:t>
    </dgm:pt>
    <dgm:pt modelId="{BE473BC1-977B-E04C-9132-96D0E8551E5E}" type="sibTrans" cxnId="{8E45B8B1-0409-1746-A85F-4FF4E3BA97CE}">
      <dgm:prSet custT="1"/>
      <dgm:spPr/>
      <dgm:t>
        <a:bodyPr/>
        <a:lstStyle/>
        <a:p>
          <a:endParaRPr lang="en-GB" sz="1200"/>
        </a:p>
      </dgm:t>
    </dgm:pt>
    <dgm:pt modelId="{7F0F23C5-87AD-3547-BB24-F3B60727E8FB}">
      <dgm:prSet custT="1"/>
      <dgm:spPr/>
      <dgm:t>
        <a:bodyPr anchor="ctr"/>
        <a:lstStyle/>
        <a:p>
          <a:r>
            <a:rPr lang="en-GB" sz="1200"/>
            <a:t>Why is that happening? </a:t>
          </a:r>
        </a:p>
      </dgm:t>
    </dgm:pt>
    <dgm:pt modelId="{2DA33C92-FE79-A445-8E6B-7D464EBC7FD6}" type="parTrans" cxnId="{5040EB9B-1CEF-0942-97E1-D9EC31D97DD8}">
      <dgm:prSet/>
      <dgm:spPr/>
      <dgm:t>
        <a:bodyPr/>
        <a:lstStyle/>
        <a:p>
          <a:endParaRPr lang="en-GB" sz="1200"/>
        </a:p>
      </dgm:t>
    </dgm:pt>
    <dgm:pt modelId="{8570180C-0044-9D40-8A1A-61C0268FFD76}" type="sibTrans" cxnId="{5040EB9B-1CEF-0942-97E1-D9EC31D97DD8}">
      <dgm:prSet/>
      <dgm:spPr/>
      <dgm:t>
        <a:bodyPr/>
        <a:lstStyle/>
        <a:p>
          <a:endParaRPr lang="en-GB" sz="1200"/>
        </a:p>
      </dgm:t>
    </dgm:pt>
    <dgm:pt modelId="{BFC281B9-C760-EF4E-A6B3-5D841079422B}">
      <dgm:prSet custT="1"/>
      <dgm:spPr/>
      <dgm:t>
        <a:bodyPr anchor="ctr"/>
        <a:lstStyle/>
        <a:p>
          <a:r>
            <a:rPr lang="en-GB" sz="1200"/>
            <a:t>Why is that?</a:t>
          </a:r>
        </a:p>
      </dgm:t>
    </dgm:pt>
    <dgm:pt modelId="{959A9E92-FF5F-5B4C-867F-4CFE8C713E83}" type="parTrans" cxnId="{4362BE9D-FFD5-4C44-950A-17CEE0B8AD97}">
      <dgm:prSet/>
      <dgm:spPr/>
      <dgm:t>
        <a:bodyPr/>
        <a:lstStyle/>
        <a:p>
          <a:endParaRPr lang="en-GB" sz="1200"/>
        </a:p>
      </dgm:t>
    </dgm:pt>
    <dgm:pt modelId="{72D2184C-8115-304F-ABF7-63A3EE267C0B}" type="sibTrans" cxnId="{4362BE9D-FFD5-4C44-950A-17CEE0B8AD97}">
      <dgm:prSet/>
      <dgm:spPr/>
      <dgm:t>
        <a:bodyPr/>
        <a:lstStyle/>
        <a:p>
          <a:endParaRPr lang="en-GB" sz="1200"/>
        </a:p>
      </dgm:t>
    </dgm:pt>
    <dgm:pt modelId="{13E01774-5D2C-FB44-A009-1AB2381CDE78}">
      <dgm:prSet custT="1"/>
      <dgm:spPr/>
      <dgm:t>
        <a:bodyPr anchor="ctr"/>
        <a:lstStyle/>
        <a:p>
          <a:r>
            <a:rPr lang="en-GB" sz="1200"/>
            <a:t>Why is that?</a:t>
          </a:r>
        </a:p>
      </dgm:t>
    </dgm:pt>
    <dgm:pt modelId="{11200E3D-79DC-7B4E-871A-ADFACD853667}" type="parTrans" cxnId="{8741186A-3C34-FE49-BC35-F58C11581C62}">
      <dgm:prSet/>
      <dgm:spPr/>
      <dgm:t>
        <a:bodyPr/>
        <a:lstStyle/>
        <a:p>
          <a:endParaRPr lang="en-GB" sz="1200"/>
        </a:p>
      </dgm:t>
    </dgm:pt>
    <dgm:pt modelId="{A1FD8D62-BA01-1143-9D41-FD2135A1F6B5}" type="sibTrans" cxnId="{8741186A-3C34-FE49-BC35-F58C11581C62}">
      <dgm:prSet/>
      <dgm:spPr/>
      <dgm:t>
        <a:bodyPr/>
        <a:lstStyle/>
        <a:p>
          <a:endParaRPr lang="en-GB" sz="1200"/>
        </a:p>
      </dgm:t>
    </dgm:pt>
    <dgm:pt modelId="{BB1DC60B-06F3-3A4A-8513-FA679B5B676E}">
      <dgm:prSet custT="1"/>
      <dgm:spPr/>
      <dgm:t>
        <a:bodyPr anchor="ctr"/>
        <a:lstStyle/>
        <a:p>
          <a:r>
            <a:rPr lang="en-GB" sz="1200"/>
            <a:t>Why is that?</a:t>
          </a:r>
        </a:p>
      </dgm:t>
    </dgm:pt>
    <dgm:pt modelId="{8A8BC642-8084-6C46-B026-B13B02D466FD}" type="parTrans" cxnId="{A8DEE855-360A-7345-9A0D-8154EE03D4D3}">
      <dgm:prSet/>
      <dgm:spPr/>
      <dgm:t>
        <a:bodyPr/>
        <a:lstStyle/>
        <a:p>
          <a:endParaRPr lang="en-GB" sz="1200"/>
        </a:p>
      </dgm:t>
    </dgm:pt>
    <dgm:pt modelId="{6CE6A8AB-F64D-964D-BF33-A2D81C8E08BA}" type="sibTrans" cxnId="{A8DEE855-360A-7345-9A0D-8154EE03D4D3}">
      <dgm:prSet/>
      <dgm:spPr/>
      <dgm:t>
        <a:bodyPr/>
        <a:lstStyle/>
        <a:p>
          <a:endParaRPr lang="en-GB" sz="1200"/>
        </a:p>
      </dgm:t>
    </dgm:pt>
    <dgm:pt modelId="{EACFCD77-AD67-4240-9796-B2EC977B224C}">
      <dgm:prSet custT="1"/>
      <dgm:spPr/>
      <dgm:t>
        <a:bodyPr/>
        <a:lstStyle/>
        <a:p>
          <a:r>
            <a:rPr lang="en-GB" sz="1200" b="1"/>
            <a:t>Step 3: Can you redefine the problem? </a:t>
          </a:r>
          <a:r>
            <a:rPr lang="en-GB" sz="1200" b="0"/>
            <a:t>What do you think the problem is? </a:t>
          </a:r>
        </a:p>
      </dgm:t>
    </dgm:pt>
    <dgm:pt modelId="{BF27D4AE-E222-C447-9DAC-625635446C4C}" type="parTrans" cxnId="{96D73FB0-5E1E-8D4A-875D-6681ABF5B8A7}">
      <dgm:prSet/>
      <dgm:spPr/>
      <dgm:t>
        <a:bodyPr/>
        <a:lstStyle/>
        <a:p>
          <a:endParaRPr lang="en-GB" sz="1200"/>
        </a:p>
      </dgm:t>
    </dgm:pt>
    <dgm:pt modelId="{21A79B30-2F04-544D-B0D6-5E7C547E67F5}" type="sibTrans" cxnId="{96D73FB0-5E1E-8D4A-875D-6681ABF5B8A7}">
      <dgm:prSet/>
      <dgm:spPr/>
      <dgm:t>
        <a:bodyPr/>
        <a:lstStyle/>
        <a:p>
          <a:endParaRPr lang="en-GB" sz="1200"/>
        </a:p>
      </dgm:t>
    </dgm:pt>
    <dgm:pt modelId="{B8DDC75F-71AE-D440-B3DE-CDDD0BC5DBE9}" type="pres">
      <dgm:prSet presAssocID="{C8980901-FBD3-4B6E-8A67-89A290DA64B8}" presName="Name0" presStyleCnt="0">
        <dgm:presLayoutVars>
          <dgm:dir/>
          <dgm:resizeHandles val="exact"/>
        </dgm:presLayoutVars>
      </dgm:prSet>
      <dgm:spPr/>
    </dgm:pt>
    <dgm:pt modelId="{ECAAAF89-DF5F-3A4D-A837-CDF4E2A0072F}" type="pres">
      <dgm:prSet presAssocID="{C4826F55-E4EE-4301-A535-5B3A53F9B5A6}" presName="node" presStyleLbl="node1" presStyleIdx="0" presStyleCnt="3">
        <dgm:presLayoutVars>
          <dgm:bulletEnabled val="1"/>
        </dgm:presLayoutVars>
      </dgm:prSet>
      <dgm:spPr/>
    </dgm:pt>
    <dgm:pt modelId="{B0BF7F93-727D-2840-950E-6A0542D2B0AC}" type="pres">
      <dgm:prSet presAssocID="{4BF946C7-36A3-4E5F-A53D-56F2A8246ED8}" presName="sibTrans" presStyleLbl="sibTrans1D1" presStyleIdx="0" presStyleCnt="2"/>
      <dgm:spPr/>
    </dgm:pt>
    <dgm:pt modelId="{C6D307A4-A158-AF4E-AF3B-2C6EA6BA3FBF}" type="pres">
      <dgm:prSet presAssocID="{4BF946C7-36A3-4E5F-A53D-56F2A8246ED8}" presName="connectorText" presStyleLbl="sibTrans1D1" presStyleIdx="0" presStyleCnt="2"/>
      <dgm:spPr/>
    </dgm:pt>
    <dgm:pt modelId="{AACF8A84-188B-4A4C-B7EE-2A37120B3E0F}" type="pres">
      <dgm:prSet presAssocID="{0A6B7E3C-77BC-0849-84F8-FC54E47FFE48}" presName="node" presStyleLbl="node1" presStyleIdx="1" presStyleCnt="3">
        <dgm:presLayoutVars>
          <dgm:bulletEnabled val="1"/>
        </dgm:presLayoutVars>
      </dgm:prSet>
      <dgm:spPr/>
    </dgm:pt>
    <dgm:pt modelId="{F3DA84BD-FCCC-0241-AC04-1BF91CE720F5}" type="pres">
      <dgm:prSet presAssocID="{BE473BC1-977B-E04C-9132-96D0E8551E5E}" presName="sibTrans" presStyleLbl="sibTrans1D1" presStyleIdx="1" presStyleCnt="2"/>
      <dgm:spPr/>
    </dgm:pt>
    <dgm:pt modelId="{2EF6BD97-980E-0B4A-BE5B-48CDE0F848EA}" type="pres">
      <dgm:prSet presAssocID="{BE473BC1-977B-E04C-9132-96D0E8551E5E}" presName="connectorText" presStyleLbl="sibTrans1D1" presStyleIdx="1" presStyleCnt="2"/>
      <dgm:spPr/>
    </dgm:pt>
    <dgm:pt modelId="{24BEF9AE-C6C9-4C43-A6B8-20D40C86E7DE}" type="pres">
      <dgm:prSet presAssocID="{EACFCD77-AD67-4240-9796-B2EC977B224C}" presName="node" presStyleLbl="node1" presStyleIdx="2" presStyleCnt="3">
        <dgm:presLayoutVars>
          <dgm:bulletEnabled val="1"/>
        </dgm:presLayoutVars>
      </dgm:prSet>
      <dgm:spPr/>
    </dgm:pt>
  </dgm:ptLst>
  <dgm:cxnLst>
    <dgm:cxn modelId="{F44C5609-D1CD-C140-8B16-1BDD8B1731EB}" type="presOf" srcId="{BE473BC1-977B-E04C-9132-96D0E8551E5E}" destId="{2EF6BD97-980E-0B4A-BE5B-48CDE0F848EA}" srcOrd="1" destOrd="0" presId="urn:microsoft.com/office/officeart/2016/7/layout/RepeatingBendingProcessNew"/>
    <dgm:cxn modelId="{CECE0125-62EB-8F4D-B1FB-2E087337A261}" type="presOf" srcId="{C8980901-FBD3-4B6E-8A67-89A290DA64B8}" destId="{B8DDC75F-71AE-D440-B3DE-CDDD0BC5DBE9}" srcOrd="0" destOrd="0" presId="urn:microsoft.com/office/officeart/2016/7/layout/RepeatingBendingProcessNew"/>
    <dgm:cxn modelId="{E69F6A25-74FE-7747-B10D-DA4CD3D91CD5}" type="presOf" srcId="{BFC281B9-C760-EF4E-A6B3-5D841079422B}" destId="{AACF8A84-188B-4A4C-B7EE-2A37120B3E0F}" srcOrd="0" destOrd="2" presId="urn:microsoft.com/office/officeart/2016/7/layout/RepeatingBendingProcessNew"/>
    <dgm:cxn modelId="{01450D27-A243-4B4F-AD47-67081A903D52}" type="presOf" srcId="{BE473BC1-977B-E04C-9132-96D0E8551E5E}" destId="{F3DA84BD-FCCC-0241-AC04-1BF91CE720F5}" srcOrd="0" destOrd="0" presId="urn:microsoft.com/office/officeart/2016/7/layout/RepeatingBendingProcessNew"/>
    <dgm:cxn modelId="{62CE8844-5235-604A-96B1-41AC00CC45EB}" type="presOf" srcId="{4BF946C7-36A3-4E5F-A53D-56F2A8246ED8}" destId="{C6D307A4-A158-AF4E-AF3B-2C6EA6BA3FBF}" srcOrd="1" destOrd="0" presId="urn:microsoft.com/office/officeart/2016/7/layout/RepeatingBendingProcessNew"/>
    <dgm:cxn modelId="{CD2AB848-6B3A-1E43-A6E9-6D3567F09513}" type="presOf" srcId="{BB1DC60B-06F3-3A4A-8513-FA679B5B676E}" destId="{AACF8A84-188B-4A4C-B7EE-2A37120B3E0F}" srcOrd="0" destOrd="4" presId="urn:microsoft.com/office/officeart/2016/7/layout/RepeatingBendingProcessNew"/>
    <dgm:cxn modelId="{C61A3252-C094-FD44-BDAD-2B86A26A8702}" type="presOf" srcId="{4BF946C7-36A3-4E5F-A53D-56F2A8246ED8}" destId="{B0BF7F93-727D-2840-950E-6A0542D2B0AC}" srcOrd="0" destOrd="0" presId="urn:microsoft.com/office/officeart/2016/7/layout/RepeatingBendingProcessNew"/>
    <dgm:cxn modelId="{A8DEE855-360A-7345-9A0D-8154EE03D4D3}" srcId="{0A6B7E3C-77BC-0849-84F8-FC54E47FFE48}" destId="{BB1DC60B-06F3-3A4A-8513-FA679B5B676E}" srcOrd="3" destOrd="0" parTransId="{8A8BC642-8084-6C46-B026-B13B02D466FD}" sibTransId="{6CE6A8AB-F64D-964D-BF33-A2D81C8E08BA}"/>
    <dgm:cxn modelId="{03825E5D-6112-4281-B5BE-E899684F46C9}" srcId="{C8980901-FBD3-4B6E-8A67-89A290DA64B8}" destId="{C4826F55-E4EE-4301-A535-5B3A53F9B5A6}" srcOrd="0" destOrd="0" parTransId="{4F0D7B23-4552-4469-8A25-1E9437C69396}" sibTransId="{4BF946C7-36A3-4E5F-A53D-56F2A8246ED8}"/>
    <dgm:cxn modelId="{8741186A-3C34-FE49-BC35-F58C11581C62}" srcId="{0A6B7E3C-77BC-0849-84F8-FC54E47FFE48}" destId="{13E01774-5D2C-FB44-A009-1AB2381CDE78}" srcOrd="2" destOrd="0" parTransId="{11200E3D-79DC-7B4E-871A-ADFACD853667}" sibTransId="{A1FD8D62-BA01-1143-9D41-FD2135A1F6B5}"/>
    <dgm:cxn modelId="{876DF477-6EB4-6345-8CCF-A8FAB640A10F}" type="presOf" srcId="{0A6B7E3C-77BC-0849-84F8-FC54E47FFE48}" destId="{AACF8A84-188B-4A4C-B7EE-2A37120B3E0F}" srcOrd="0" destOrd="0" presId="urn:microsoft.com/office/officeart/2016/7/layout/RepeatingBendingProcessNew"/>
    <dgm:cxn modelId="{5040EB9B-1CEF-0942-97E1-D9EC31D97DD8}" srcId="{0A6B7E3C-77BC-0849-84F8-FC54E47FFE48}" destId="{7F0F23C5-87AD-3547-BB24-F3B60727E8FB}" srcOrd="0" destOrd="0" parTransId="{2DA33C92-FE79-A445-8E6B-7D464EBC7FD6}" sibTransId="{8570180C-0044-9D40-8A1A-61C0268FFD76}"/>
    <dgm:cxn modelId="{4362BE9D-FFD5-4C44-950A-17CEE0B8AD97}" srcId="{0A6B7E3C-77BC-0849-84F8-FC54E47FFE48}" destId="{BFC281B9-C760-EF4E-A6B3-5D841079422B}" srcOrd="1" destOrd="0" parTransId="{959A9E92-FF5F-5B4C-867F-4CFE8C713E83}" sibTransId="{72D2184C-8115-304F-ABF7-63A3EE267C0B}"/>
    <dgm:cxn modelId="{D94540A0-8626-ED47-BF56-CF3805F8951F}" type="presOf" srcId="{C4826F55-E4EE-4301-A535-5B3A53F9B5A6}" destId="{ECAAAF89-DF5F-3A4D-A837-CDF4E2A0072F}" srcOrd="0" destOrd="0" presId="urn:microsoft.com/office/officeart/2016/7/layout/RepeatingBendingProcessNew"/>
    <dgm:cxn modelId="{96D73FB0-5E1E-8D4A-875D-6681ABF5B8A7}" srcId="{C8980901-FBD3-4B6E-8A67-89A290DA64B8}" destId="{EACFCD77-AD67-4240-9796-B2EC977B224C}" srcOrd="2" destOrd="0" parTransId="{BF27D4AE-E222-C447-9DAC-625635446C4C}" sibTransId="{21A79B30-2F04-544D-B0D6-5E7C547E67F5}"/>
    <dgm:cxn modelId="{8E45B8B1-0409-1746-A85F-4FF4E3BA97CE}" srcId="{C8980901-FBD3-4B6E-8A67-89A290DA64B8}" destId="{0A6B7E3C-77BC-0849-84F8-FC54E47FFE48}" srcOrd="1" destOrd="0" parTransId="{8CC6A4AC-655C-F740-9C6D-9B3F6A437356}" sibTransId="{BE473BC1-977B-E04C-9132-96D0E8551E5E}"/>
    <dgm:cxn modelId="{C762E3B8-3BCA-9D42-A2DA-3AC2A45FDE64}" type="presOf" srcId="{13E01774-5D2C-FB44-A009-1AB2381CDE78}" destId="{AACF8A84-188B-4A4C-B7EE-2A37120B3E0F}" srcOrd="0" destOrd="3" presId="urn:microsoft.com/office/officeart/2016/7/layout/RepeatingBendingProcessNew"/>
    <dgm:cxn modelId="{D68588CF-F2D6-FB48-9518-1EC5C89AFC51}" type="presOf" srcId="{EACFCD77-AD67-4240-9796-B2EC977B224C}" destId="{24BEF9AE-C6C9-4C43-A6B8-20D40C86E7DE}" srcOrd="0" destOrd="0" presId="urn:microsoft.com/office/officeart/2016/7/layout/RepeatingBendingProcessNew"/>
    <dgm:cxn modelId="{9CBD16F6-AE99-AB4B-A576-E1E00D70E936}" type="presOf" srcId="{7F0F23C5-87AD-3547-BB24-F3B60727E8FB}" destId="{AACF8A84-188B-4A4C-B7EE-2A37120B3E0F}" srcOrd="0" destOrd="1" presId="urn:microsoft.com/office/officeart/2016/7/layout/RepeatingBendingProcessNew"/>
    <dgm:cxn modelId="{69FE01EC-C6EF-6345-BA1F-54A8CDC2C8DB}" type="presParOf" srcId="{B8DDC75F-71AE-D440-B3DE-CDDD0BC5DBE9}" destId="{ECAAAF89-DF5F-3A4D-A837-CDF4E2A0072F}" srcOrd="0" destOrd="0" presId="urn:microsoft.com/office/officeart/2016/7/layout/RepeatingBendingProcessNew"/>
    <dgm:cxn modelId="{4E660756-C880-6049-93AB-EAD19472C6D7}" type="presParOf" srcId="{B8DDC75F-71AE-D440-B3DE-CDDD0BC5DBE9}" destId="{B0BF7F93-727D-2840-950E-6A0542D2B0AC}" srcOrd="1" destOrd="0" presId="urn:microsoft.com/office/officeart/2016/7/layout/RepeatingBendingProcessNew"/>
    <dgm:cxn modelId="{388F3CFF-8C0B-D341-874F-E53C29150AB8}" type="presParOf" srcId="{B0BF7F93-727D-2840-950E-6A0542D2B0AC}" destId="{C6D307A4-A158-AF4E-AF3B-2C6EA6BA3FBF}" srcOrd="0" destOrd="0" presId="urn:microsoft.com/office/officeart/2016/7/layout/RepeatingBendingProcessNew"/>
    <dgm:cxn modelId="{87FB7F47-9A99-8F47-96BE-8140F53EAB1D}" type="presParOf" srcId="{B8DDC75F-71AE-D440-B3DE-CDDD0BC5DBE9}" destId="{AACF8A84-188B-4A4C-B7EE-2A37120B3E0F}" srcOrd="2" destOrd="0" presId="urn:microsoft.com/office/officeart/2016/7/layout/RepeatingBendingProcessNew"/>
    <dgm:cxn modelId="{10CAACEA-3399-E245-9F16-C130E3FDA215}" type="presParOf" srcId="{B8DDC75F-71AE-D440-B3DE-CDDD0BC5DBE9}" destId="{F3DA84BD-FCCC-0241-AC04-1BF91CE720F5}" srcOrd="3" destOrd="0" presId="urn:microsoft.com/office/officeart/2016/7/layout/RepeatingBendingProcessNew"/>
    <dgm:cxn modelId="{6EDFDCFD-0F9E-204F-9531-054116B83AEE}" type="presParOf" srcId="{F3DA84BD-FCCC-0241-AC04-1BF91CE720F5}" destId="{2EF6BD97-980E-0B4A-BE5B-48CDE0F848EA}" srcOrd="0" destOrd="0" presId="urn:microsoft.com/office/officeart/2016/7/layout/RepeatingBendingProcessNew"/>
    <dgm:cxn modelId="{9DFB04A7-0AF0-C84F-AEB7-1537C94FB030}" type="presParOf" srcId="{B8DDC75F-71AE-D440-B3DE-CDDD0BC5DBE9}" destId="{24BEF9AE-C6C9-4C43-A6B8-20D40C86E7DE}" srcOrd="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980901-FBD3-4B6E-8A67-89A290DA64B8}" type="doc">
      <dgm:prSet loTypeId="urn:microsoft.com/office/officeart/2016/7/layout/RepeatingBendingProcessNew" loCatId="process" qsTypeId="urn:microsoft.com/office/officeart/2005/8/quickstyle/simple1" qsCatId="simple" csTypeId="urn:microsoft.com/office/officeart/2005/8/colors/accent0_1" csCatId="mainScheme" phldr="1"/>
      <dgm:spPr/>
      <dgm:t>
        <a:bodyPr/>
        <a:lstStyle/>
        <a:p>
          <a:endParaRPr lang="en-US"/>
        </a:p>
      </dgm:t>
    </dgm:pt>
    <dgm:pt modelId="{C4826F55-E4EE-4301-A535-5B3A53F9B5A6}">
      <dgm:prSet/>
      <dgm:spPr/>
      <dgm:t>
        <a:bodyPr/>
        <a:lstStyle/>
        <a:p>
          <a:r>
            <a:rPr lang="en-GB"/>
            <a:t>Step 1:  Who are your stakeholders?</a:t>
          </a:r>
          <a:endParaRPr lang="en-US"/>
        </a:p>
      </dgm:t>
    </dgm:pt>
    <dgm:pt modelId="{4F0D7B23-4552-4469-8A25-1E9437C69396}" type="parTrans" cxnId="{03825E5D-6112-4281-B5BE-E899684F46C9}">
      <dgm:prSet/>
      <dgm:spPr/>
      <dgm:t>
        <a:bodyPr/>
        <a:lstStyle/>
        <a:p>
          <a:endParaRPr lang="en-US"/>
        </a:p>
      </dgm:t>
    </dgm:pt>
    <dgm:pt modelId="{4BF946C7-36A3-4E5F-A53D-56F2A8246ED8}" type="sibTrans" cxnId="{03825E5D-6112-4281-B5BE-E899684F46C9}">
      <dgm:prSet/>
      <dgm:spPr/>
      <dgm:t>
        <a:bodyPr/>
        <a:lstStyle/>
        <a:p>
          <a:endParaRPr lang="en-US"/>
        </a:p>
      </dgm:t>
    </dgm:pt>
    <dgm:pt modelId="{01073514-FCF4-CD42-815F-EB917C701987}">
      <dgm:prSet/>
      <dgm:spPr/>
      <dgm:t>
        <a:bodyPr/>
        <a:lstStyle/>
        <a:p>
          <a:r>
            <a:rPr lang="en-GB"/>
            <a:t>Make a list of the obvious people</a:t>
          </a:r>
        </a:p>
      </dgm:t>
    </dgm:pt>
    <dgm:pt modelId="{A2493AB9-3ED4-B648-8925-FC519EDD374A}" type="parTrans" cxnId="{228A27EA-112D-824B-99F7-B2FC949FE283}">
      <dgm:prSet/>
      <dgm:spPr/>
      <dgm:t>
        <a:bodyPr/>
        <a:lstStyle/>
        <a:p>
          <a:endParaRPr lang="en-GB"/>
        </a:p>
      </dgm:t>
    </dgm:pt>
    <dgm:pt modelId="{C854C1CE-38F7-C047-B698-33DEB17AA365}" type="sibTrans" cxnId="{228A27EA-112D-824B-99F7-B2FC949FE283}">
      <dgm:prSet/>
      <dgm:spPr/>
      <dgm:t>
        <a:bodyPr/>
        <a:lstStyle/>
        <a:p>
          <a:endParaRPr lang="en-GB"/>
        </a:p>
      </dgm:t>
    </dgm:pt>
    <dgm:pt modelId="{0265DAE1-B1E1-8046-AB90-7DC546F1931A}">
      <dgm:prSet/>
      <dgm:spPr/>
      <dgm:t>
        <a:bodyPr/>
        <a:lstStyle/>
        <a:p>
          <a:r>
            <a:rPr lang="en-GB"/>
            <a:t>Refine your list by using the following (</a:t>
          </a:r>
          <a:r>
            <a:rPr lang="en-GB">
              <a:hlinkClick xmlns:r="http://schemas.openxmlformats.org/officeDocument/2006/relationships" r:id="rId1"/>
            </a:rPr>
            <a:t>QSIR NHS E/I</a:t>
          </a:r>
          <a:r>
            <a:rPr lang="en-GB"/>
            <a:t>): </a:t>
          </a:r>
        </a:p>
      </dgm:t>
    </dgm:pt>
    <dgm:pt modelId="{6E11388D-AB09-6143-83AC-3139F4122FC4}" type="parTrans" cxnId="{5638D331-CA21-8045-A43B-75E57D5999C4}">
      <dgm:prSet/>
      <dgm:spPr/>
      <dgm:t>
        <a:bodyPr/>
        <a:lstStyle/>
        <a:p>
          <a:endParaRPr lang="en-GB"/>
        </a:p>
      </dgm:t>
    </dgm:pt>
    <dgm:pt modelId="{AD16AF8C-E355-A442-8F17-752752015B1E}" type="sibTrans" cxnId="{5638D331-CA21-8045-A43B-75E57D5999C4}">
      <dgm:prSet/>
      <dgm:spPr/>
      <dgm:t>
        <a:bodyPr/>
        <a:lstStyle/>
        <a:p>
          <a:endParaRPr lang="en-GB"/>
        </a:p>
      </dgm:t>
    </dgm:pt>
    <dgm:pt modelId="{6D42BEDA-10E4-D547-BDEF-41D2B4DAC469}">
      <dgm:prSet/>
      <dgm:spPr/>
      <dgm:t>
        <a:bodyPr/>
        <a:lstStyle/>
        <a:p>
          <a:r>
            <a:rPr lang="en-GB"/>
            <a:t>Commissioners</a:t>
          </a:r>
        </a:p>
      </dgm:t>
    </dgm:pt>
    <dgm:pt modelId="{7EBCC919-B103-4F4F-97F3-CE464D4614C6}" type="parTrans" cxnId="{72A2A977-2CD8-A948-9549-19448A40372F}">
      <dgm:prSet/>
      <dgm:spPr/>
      <dgm:t>
        <a:bodyPr/>
        <a:lstStyle/>
        <a:p>
          <a:endParaRPr lang="en-GB"/>
        </a:p>
      </dgm:t>
    </dgm:pt>
    <dgm:pt modelId="{98119E68-BEDE-574C-ACD0-0EAD6DC08CC0}" type="sibTrans" cxnId="{72A2A977-2CD8-A948-9549-19448A40372F}">
      <dgm:prSet/>
      <dgm:spPr/>
      <dgm:t>
        <a:bodyPr/>
        <a:lstStyle/>
        <a:p>
          <a:endParaRPr lang="en-GB"/>
        </a:p>
      </dgm:t>
    </dgm:pt>
    <dgm:pt modelId="{09997D4F-0A8D-EA47-9990-EFB37E93AEC8}">
      <dgm:prSet/>
      <dgm:spPr/>
      <dgm:t>
        <a:bodyPr/>
        <a:lstStyle/>
        <a:p>
          <a:r>
            <a:rPr lang="en-GB"/>
            <a:t>Customers</a:t>
          </a:r>
        </a:p>
      </dgm:t>
    </dgm:pt>
    <dgm:pt modelId="{23EF7FFD-F691-444D-9BFD-D5F4D8A23E22}" type="parTrans" cxnId="{4AEC71BE-A102-564C-9CEB-9B76A183762F}">
      <dgm:prSet/>
      <dgm:spPr/>
      <dgm:t>
        <a:bodyPr/>
        <a:lstStyle/>
        <a:p>
          <a:endParaRPr lang="en-GB"/>
        </a:p>
      </dgm:t>
    </dgm:pt>
    <dgm:pt modelId="{5744F431-B4A9-7047-8E4B-4D28F9365F09}" type="sibTrans" cxnId="{4AEC71BE-A102-564C-9CEB-9B76A183762F}">
      <dgm:prSet/>
      <dgm:spPr/>
      <dgm:t>
        <a:bodyPr/>
        <a:lstStyle/>
        <a:p>
          <a:endParaRPr lang="en-GB"/>
        </a:p>
      </dgm:t>
    </dgm:pt>
    <dgm:pt modelId="{C350FAE9-E027-6044-88A7-75CCC29EB9D2}">
      <dgm:prSet/>
      <dgm:spPr/>
      <dgm:t>
        <a:bodyPr/>
        <a:lstStyle/>
        <a:p>
          <a:r>
            <a:rPr lang="en-GB"/>
            <a:t>Collaborators</a:t>
          </a:r>
        </a:p>
      </dgm:t>
    </dgm:pt>
    <dgm:pt modelId="{B537A783-2145-2448-86FA-24CF64BD8534}" type="parTrans" cxnId="{A5CDE0A5-DAEC-DF44-A6F3-06E593E4BF10}">
      <dgm:prSet/>
      <dgm:spPr/>
      <dgm:t>
        <a:bodyPr/>
        <a:lstStyle/>
        <a:p>
          <a:endParaRPr lang="en-GB"/>
        </a:p>
      </dgm:t>
    </dgm:pt>
    <dgm:pt modelId="{D590F53E-87CA-BC4B-949C-D632A84131F6}" type="sibTrans" cxnId="{A5CDE0A5-DAEC-DF44-A6F3-06E593E4BF10}">
      <dgm:prSet/>
      <dgm:spPr/>
      <dgm:t>
        <a:bodyPr/>
        <a:lstStyle/>
        <a:p>
          <a:endParaRPr lang="en-GB"/>
        </a:p>
      </dgm:t>
    </dgm:pt>
    <dgm:pt modelId="{14A15DF8-9D8C-5848-8731-43D445A92F4C}">
      <dgm:prSet/>
      <dgm:spPr/>
      <dgm:t>
        <a:bodyPr/>
        <a:lstStyle/>
        <a:p>
          <a:r>
            <a:rPr lang="en-GB"/>
            <a:t>Contributors</a:t>
          </a:r>
        </a:p>
      </dgm:t>
    </dgm:pt>
    <dgm:pt modelId="{31F88D70-D53B-C54E-9120-A30D6F659F37}" type="parTrans" cxnId="{309533C2-C1D5-8740-932B-562AD8019392}">
      <dgm:prSet/>
      <dgm:spPr/>
      <dgm:t>
        <a:bodyPr/>
        <a:lstStyle/>
        <a:p>
          <a:endParaRPr lang="en-GB"/>
        </a:p>
      </dgm:t>
    </dgm:pt>
    <dgm:pt modelId="{885EADE6-D6C1-904C-B25B-58CC95EDCC2C}" type="sibTrans" cxnId="{309533C2-C1D5-8740-932B-562AD8019392}">
      <dgm:prSet/>
      <dgm:spPr/>
      <dgm:t>
        <a:bodyPr/>
        <a:lstStyle/>
        <a:p>
          <a:endParaRPr lang="en-GB"/>
        </a:p>
      </dgm:t>
    </dgm:pt>
    <dgm:pt modelId="{AAD1B13A-1F99-AF46-A236-BDBBB6569209}">
      <dgm:prSet/>
      <dgm:spPr/>
      <dgm:t>
        <a:bodyPr/>
        <a:lstStyle/>
        <a:p>
          <a:r>
            <a:rPr lang="en-GB"/>
            <a:t>Channels</a:t>
          </a:r>
        </a:p>
      </dgm:t>
    </dgm:pt>
    <dgm:pt modelId="{E521F9A4-7478-EB49-863C-4B3FCEA6669C}" type="parTrans" cxnId="{990A4B2C-3157-1241-95C4-17E82F100DE1}">
      <dgm:prSet/>
      <dgm:spPr/>
      <dgm:t>
        <a:bodyPr/>
        <a:lstStyle/>
        <a:p>
          <a:endParaRPr lang="en-GB"/>
        </a:p>
      </dgm:t>
    </dgm:pt>
    <dgm:pt modelId="{30B71FAD-A465-5547-81D9-29E2C8C66E76}" type="sibTrans" cxnId="{990A4B2C-3157-1241-95C4-17E82F100DE1}">
      <dgm:prSet/>
      <dgm:spPr/>
      <dgm:t>
        <a:bodyPr/>
        <a:lstStyle/>
        <a:p>
          <a:endParaRPr lang="en-GB"/>
        </a:p>
      </dgm:t>
    </dgm:pt>
    <dgm:pt modelId="{DFCDACA3-A5E9-D84D-ADCE-622F191B2AD8}">
      <dgm:prSet/>
      <dgm:spPr/>
      <dgm:t>
        <a:bodyPr/>
        <a:lstStyle/>
        <a:p>
          <a:r>
            <a:rPr lang="en-GB"/>
            <a:t>Commentators</a:t>
          </a:r>
        </a:p>
      </dgm:t>
    </dgm:pt>
    <dgm:pt modelId="{5E849CB9-F689-F749-9277-3C47166A066B}" type="parTrans" cxnId="{A0EDD42D-32F3-164F-91A3-3063692EF266}">
      <dgm:prSet/>
      <dgm:spPr/>
      <dgm:t>
        <a:bodyPr/>
        <a:lstStyle/>
        <a:p>
          <a:endParaRPr lang="en-GB"/>
        </a:p>
      </dgm:t>
    </dgm:pt>
    <dgm:pt modelId="{21E56D9A-D41A-F641-98C5-8509AE54652C}" type="sibTrans" cxnId="{A0EDD42D-32F3-164F-91A3-3063692EF266}">
      <dgm:prSet/>
      <dgm:spPr/>
      <dgm:t>
        <a:bodyPr/>
        <a:lstStyle/>
        <a:p>
          <a:endParaRPr lang="en-GB"/>
        </a:p>
      </dgm:t>
    </dgm:pt>
    <dgm:pt modelId="{5966E421-C24D-554F-BC96-483B8CDD6422}">
      <dgm:prSet/>
      <dgm:spPr/>
      <dgm:t>
        <a:bodyPr/>
        <a:lstStyle/>
        <a:p>
          <a:r>
            <a:rPr lang="en-GB"/>
            <a:t>Consumers</a:t>
          </a:r>
        </a:p>
      </dgm:t>
    </dgm:pt>
    <dgm:pt modelId="{04A19EE2-15D4-1243-A96F-8F8F730716D7}" type="parTrans" cxnId="{121D76B1-2FB0-044E-B202-F0520248BE9D}">
      <dgm:prSet/>
      <dgm:spPr/>
      <dgm:t>
        <a:bodyPr/>
        <a:lstStyle/>
        <a:p>
          <a:endParaRPr lang="en-GB"/>
        </a:p>
      </dgm:t>
    </dgm:pt>
    <dgm:pt modelId="{366AD939-FC06-EE48-A467-6ACADE8D7224}" type="sibTrans" cxnId="{121D76B1-2FB0-044E-B202-F0520248BE9D}">
      <dgm:prSet/>
      <dgm:spPr/>
      <dgm:t>
        <a:bodyPr/>
        <a:lstStyle/>
        <a:p>
          <a:endParaRPr lang="en-GB"/>
        </a:p>
      </dgm:t>
    </dgm:pt>
    <dgm:pt modelId="{759EF9EE-A968-1D47-A508-77AF15B2A268}">
      <dgm:prSet/>
      <dgm:spPr/>
      <dgm:t>
        <a:bodyPr/>
        <a:lstStyle/>
        <a:p>
          <a:r>
            <a:rPr lang="en-GB"/>
            <a:t>Champions</a:t>
          </a:r>
        </a:p>
      </dgm:t>
    </dgm:pt>
    <dgm:pt modelId="{78955B4C-14A3-7E43-9F1B-BAD340C68CF4}" type="parTrans" cxnId="{68E61E61-1DF8-6A4C-85AD-84B6D33186FA}">
      <dgm:prSet/>
      <dgm:spPr/>
      <dgm:t>
        <a:bodyPr/>
        <a:lstStyle/>
        <a:p>
          <a:endParaRPr lang="en-GB"/>
        </a:p>
      </dgm:t>
    </dgm:pt>
    <dgm:pt modelId="{E72E2B78-13A0-6A48-AA7A-E1FC9BB72596}" type="sibTrans" cxnId="{68E61E61-1DF8-6A4C-85AD-84B6D33186FA}">
      <dgm:prSet/>
      <dgm:spPr/>
      <dgm:t>
        <a:bodyPr/>
        <a:lstStyle/>
        <a:p>
          <a:endParaRPr lang="en-GB"/>
        </a:p>
      </dgm:t>
    </dgm:pt>
    <dgm:pt modelId="{0B284BBA-12CD-5243-8B1E-AD85BE13A528}">
      <dgm:prSet/>
      <dgm:spPr/>
      <dgm:t>
        <a:bodyPr/>
        <a:lstStyle/>
        <a:p>
          <a:r>
            <a:rPr lang="en-GB"/>
            <a:t>Competitors </a:t>
          </a:r>
        </a:p>
      </dgm:t>
    </dgm:pt>
    <dgm:pt modelId="{462BA006-F47B-DA48-A748-108AE9020046}" type="parTrans" cxnId="{461F6CC3-26C4-1947-91B2-30454AB613FD}">
      <dgm:prSet/>
      <dgm:spPr/>
      <dgm:t>
        <a:bodyPr/>
        <a:lstStyle/>
        <a:p>
          <a:endParaRPr lang="en-GB"/>
        </a:p>
      </dgm:t>
    </dgm:pt>
    <dgm:pt modelId="{6A262C73-1D0D-7748-BBD0-3416D7122EBA}" type="sibTrans" cxnId="{461F6CC3-26C4-1947-91B2-30454AB613FD}">
      <dgm:prSet/>
      <dgm:spPr/>
      <dgm:t>
        <a:bodyPr/>
        <a:lstStyle/>
        <a:p>
          <a:endParaRPr lang="en-GB"/>
        </a:p>
      </dgm:t>
    </dgm:pt>
    <dgm:pt modelId="{7C8A2A24-7E75-9148-AE2C-7CCE172C1AE4}">
      <dgm:prSet/>
      <dgm:spPr/>
      <dgm:t>
        <a:bodyPr/>
        <a:lstStyle/>
        <a:p>
          <a:r>
            <a:rPr lang="en-GB"/>
            <a:t>Step 2:  What type of stakeholder are they?</a:t>
          </a:r>
        </a:p>
        <a:p>
          <a:endParaRPr lang="en-GB"/>
        </a:p>
        <a:p>
          <a:endParaRPr lang="en-GB"/>
        </a:p>
        <a:p>
          <a:endParaRPr lang="en-GB"/>
        </a:p>
        <a:p>
          <a:r>
            <a:rPr lang="en-GB"/>
            <a:t>  </a:t>
          </a:r>
        </a:p>
        <a:p>
          <a:endParaRPr lang="en-GB"/>
        </a:p>
        <a:p>
          <a:endParaRPr lang="en-GB"/>
        </a:p>
        <a:p>
          <a:endParaRPr lang="en-GB"/>
        </a:p>
      </dgm:t>
    </dgm:pt>
    <dgm:pt modelId="{4E2B8471-0B25-D74A-88DA-02889BB7EE85}" type="parTrans" cxnId="{62C57540-866B-2E46-AA00-90CDD0145CCF}">
      <dgm:prSet/>
      <dgm:spPr/>
      <dgm:t>
        <a:bodyPr/>
        <a:lstStyle/>
        <a:p>
          <a:endParaRPr lang="en-GB"/>
        </a:p>
      </dgm:t>
    </dgm:pt>
    <dgm:pt modelId="{449C141F-7E33-1E4E-911C-186C187864ED}" type="sibTrans" cxnId="{62C57540-866B-2E46-AA00-90CDD0145CCF}">
      <dgm:prSet/>
      <dgm:spPr/>
      <dgm:t>
        <a:bodyPr/>
        <a:lstStyle/>
        <a:p>
          <a:endParaRPr lang="en-GB"/>
        </a:p>
      </dgm:t>
    </dgm:pt>
    <dgm:pt modelId="{8B47CF16-E0F1-E940-A614-F1FA3A4AF311}">
      <dgm:prSet/>
      <dgm:spPr/>
      <dgm:t>
        <a:bodyPr/>
        <a:lstStyle/>
        <a:p>
          <a:r>
            <a:rPr lang="en-GB"/>
            <a:t>Step 3:  Create a user persona for key stakeholders</a:t>
          </a:r>
        </a:p>
      </dgm:t>
    </dgm:pt>
    <dgm:pt modelId="{239DB738-08EA-2C43-B5DD-8298B3B29484}" type="parTrans" cxnId="{B47CC60B-E300-574C-9AED-ED5DA517FF15}">
      <dgm:prSet/>
      <dgm:spPr/>
      <dgm:t>
        <a:bodyPr/>
        <a:lstStyle/>
        <a:p>
          <a:endParaRPr lang="en-GB"/>
        </a:p>
      </dgm:t>
    </dgm:pt>
    <dgm:pt modelId="{83B16B82-AEA9-5F4A-8841-658FA67BC0F4}" type="sibTrans" cxnId="{B47CC60B-E300-574C-9AED-ED5DA517FF15}">
      <dgm:prSet/>
      <dgm:spPr/>
      <dgm:t>
        <a:bodyPr/>
        <a:lstStyle/>
        <a:p>
          <a:endParaRPr lang="en-GB"/>
        </a:p>
      </dgm:t>
    </dgm:pt>
    <dgm:pt modelId="{DAC4F057-4FFE-3C40-B8C1-1AD3AE907D72}">
      <dgm:prSet/>
      <dgm:spPr/>
      <dgm:t>
        <a:bodyPr/>
        <a:lstStyle/>
        <a:p>
          <a:r>
            <a:rPr lang="en-GB"/>
            <a:t>What do you know about them?</a:t>
          </a:r>
        </a:p>
      </dgm:t>
    </dgm:pt>
    <dgm:pt modelId="{5A023730-9105-8841-BD16-F720A8B0EB6A}" type="parTrans" cxnId="{7E9CF57A-F5D4-3B48-835F-0BE8A470383E}">
      <dgm:prSet/>
      <dgm:spPr/>
      <dgm:t>
        <a:bodyPr/>
        <a:lstStyle/>
        <a:p>
          <a:endParaRPr lang="en-GB"/>
        </a:p>
      </dgm:t>
    </dgm:pt>
    <dgm:pt modelId="{0AC16888-E791-EB41-9297-C7D0A4594861}" type="sibTrans" cxnId="{7E9CF57A-F5D4-3B48-835F-0BE8A470383E}">
      <dgm:prSet/>
      <dgm:spPr/>
      <dgm:t>
        <a:bodyPr/>
        <a:lstStyle/>
        <a:p>
          <a:endParaRPr lang="en-GB"/>
        </a:p>
      </dgm:t>
    </dgm:pt>
    <dgm:pt modelId="{DDC12780-C58B-B74A-89F0-663EACAABFB8}">
      <dgm:prSet/>
      <dgm:spPr/>
      <dgm:t>
        <a:bodyPr/>
        <a:lstStyle/>
        <a:p>
          <a:r>
            <a:rPr lang="en-GB"/>
            <a:t>How do they interact with the service/product?</a:t>
          </a:r>
        </a:p>
      </dgm:t>
    </dgm:pt>
    <dgm:pt modelId="{A8168A8D-EF93-884A-860D-806DC84242BA}" type="parTrans" cxnId="{4E2B3C37-62D2-0D41-993A-1DE062129F18}">
      <dgm:prSet/>
      <dgm:spPr/>
      <dgm:t>
        <a:bodyPr/>
        <a:lstStyle/>
        <a:p>
          <a:endParaRPr lang="en-GB"/>
        </a:p>
      </dgm:t>
    </dgm:pt>
    <dgm:pt modelId="{735C1EC8-4346-D643-BCA8-30A81220FE63}" type="sibTrans" cxnId="{4E2B3C37-62D2-0D41-993A-1DE062129F18}">
      <dgm:prSet/>
      <dgm:spPr/>
      <dgm:t>
        <a:bodyPr/>
        <a:lstStyle/>
        <a:p>
          <a:endParaRPr lang="en-GB"/>
        </a:p>
      </dgm:t>
    </dgm:pt>
    <dgm:pt modelId="{487D3CB2-1B32-A641-BF24-D17936981B05}">
      <dgm:prSet/>
      <dgm:spPr/>
      <dgm:t>
        <a:bodyPr/>
        <a:lstStyle/>
        <a:p>
          <a:r>
            <a:rPr lang="en-GB"/>
            <a:t>How do they communicate?</a:t>
          </a:r>
        </a:p>
      </dgm:t>
    </dgm:pt>
    <dgm:pt modelId="{4E24A07A-98C2-004F-A56D-184F20985422}" type="parTrans" cxnId="{EE1FEEA5-CC3B-0841-9D06-4DC72EDCB57E}">
      <dgm:prSet/>
      <dgm:spPr/>
      <dgm:t>
        <a:bodyPr/>
        <a:lstStyle/>
        <a:p>
          <a:endParaRPr lang="en-GB"/>
        </a:p>
      </dgm:t>
    </dgm:pt>
    <dgm:pt modelId="{67EED71D-8695-D442-84B4-B812CD1F9CCE}" type="sibTrans" cxnId="{EE1FEEA5-CC3B-0841-9D06-4DC72EDCB57E}">
      <dgm:prSet/>
      <dgm:spPr/>
      <dgm:t>
        <a:bodyPr/>
        <a:lstStyle/>
        <a:p>
          <a:endParaRPr lang="en-GB"/>
        </a:p>
      </dgm:t>
    </dgm:pt>
    <dgm:pt modelId="{C4D806AD-3327-EB4E-B8A2-DA76697FFC6C}">
      <dgm:prSet/>
      <dgm:spPr/>
      <dgm:t>
        <a:bodyPr/>
        <a:lstStyle/>
        <a:p>
          <a:r>
            <a:rPr lang="en-GB"/>
            <a:t>Now that you understand who your stakeholders are you can appropriately involve them in your QI project at the relevant stages. </a:t>
          </a:r>
        </a:p>
      </dgm:t>
    </dgm:pt>
    <dgm:pt modelId="{E8271FAB-3F6F-0B4B-8F03-6885822DCCC4}" type="parTrans" cxnId="{AA32FF0A-2FE4-644F-A71E-A7D800991880}">
      <dgm:prSet/>
      <dgm:spPr/>
      <dgm:t>
        <a:bodyPr/>
        <a:lstStyle/>
        <a:p>
          <a:endParaRPr lang="en-GB"/>
        </a:p>
      </dgm:t>
    </dgm:pt>
    <dgm:pt modelId="{DB3F5473-8956-254F-98C6-B5951E949BF1}" type="sibTrans" cxnId="{AA32FF0A-2FE4-644F-A71E-A7D800991880}">
      <dgm:prSet/>
      <dgm:spPr/>
      <dgm:t>
        <a:bodyPr/>
        <a:lstStyle/>
        <a:p>
          <a:endParaRPr lang="en-GB"/>
        </a:p>
      </dgm:t>
    </dgm:pt>
    <dgm:pt modelId="{2C209F06-1B76-CA4E-BAA0-5319807FAB02}">
      <dgm:prSet/>
      <dgm:spPr/>
      <dgm:t>
        <a:bodyPr/>
        <a:lstStyle/>
        <a:p>
          <a:r>
            <a:rPr lang="en-GB"/>
            <a:t>When you know your project objective and the changes you’ll be testing, you’ll need to think about how you will communicate with your stakeholders throughout the project. We’ll look later at creating a communications plan. </a:t>
          </a:r>
        </a:p>
      </dgm:t>
    </dgm:pt>
    <dgm:pt modelId="{7D966710-3725-A54E-B012-23D5ECB41A08}" type="parTrans" cxnId="{1505DB57-F362-724B-8DCF-8F373437BDE7}">
      <dgm:prSet/>
      <dgm:spPr/>
      <dgm:t>
        <a:bodyPr/>
        <a:lstStyle/>
        <a:p>
          <a:endParaRPr lang="en-GB"/>
        </a:p>
      </dgm:t>
    </dgm:pt>
    <dgm:pt modelId="{E3F21C08-2F45-A247-ADB8-778D6FAECDB4}" type="sibTrans" cxnId="{1505DB57-F362-724B-8DCF-8F373437BDE7}">
      <dgm:prSet/>
      <dgm:spPr/>
      <dgm:t>
        <a:bodyPr/>
        <a:lstStyle/>
        <a:p>
          <a:endParaRPr lang="en-GB"/>
        </a:p>
      </dgm:t>
    </dgm:pt>
    <dgm:pt modelId="{00C299AB-3D65-D745-83E5-1EFF9C3DDBB8}">
      <dgm:prSet/>
      <dgm:spPr/>
      <dgm:t>
        <a:bodyPr/>
        <a:lstStyle/>
        <a:p>
          <a:r>
            <a:rPr lang="en-GB"/>
            <a:t>It is really important to think about how you can involve patients and families in your project right at the start. </a:t>
          </a:r>
        </a:p>
      </dgm:t>
    </dgm:pt>
    <dgm:pt modelId="{D8E61361-6C47-8F4F-9870-1AD91A54F79B}" type="parTrans" cxnId="{4FA85152-EB4B-0F4B-8426-F62C20B5B69E}">
      <dgm:prSet/>
      <dgm:spPr/>
      <dgm:t>
        <a:bodyPr/>
        <a:lstStyle/>
        <a:p>
          <a:endParaRPr lang="en-GB"/>
        </a:p>
      </dgm:t>
    </dgm:pt>
    <dgm:pt modelId="{C1B5907D-9A52-A947-9BF5-5762B49C8AD9}" type="sibTrans" cxnId="{4FA85152-EB4B-0F4B-8426-F62C20B5B69E}">
      <dgm:prSet/>
      <dgm:spPr/>
      <dgm:t>
        <a:bodyPr/>
        <a:lstStyle/>
        <a:p>
          <a:endParaRPr lang="en-GB"/>
        </a:p>
      </dgm:t>
    </dgm:pt>
    <dgm:pt modelId="{B8DDC75F-71AE-D440-B3DE-CDDD0BC5DBE9}" type="pres">
      <dgm:prSet presAssocID="{C8980901-FBD3-4B6E-8A67-89A290DA64B8}" presName="Name0" presStyleCnt="0">
        <dgm:presLayoutVars>
          <dgm:dir/>
          <dgm:resizeHandles val="exact"/>
        </dgm:presLayoutVars>
      </dgm:prSet>
      <dgm:spPr/>
    </dgm:pt>
    <dgm:pt modelId="{ECAAAF89-DF5F-3A4D-A837-CDF4E2A0072F}" type="pres">
      <dgm:prSet presAssocID="{C4826F55-E4EE-4301-A535-5B3A53F9B5A6}" presName="node" presStyleLbl="node1" presStyleIdx="0" presStyleCnt="4">
        <dgm:presLayoutVars>
          <dgm:bulletEnabled val="1"/>
        </dgm:presLayoutVars>
      </dgm:prSet>
      <dgm:spPr/>
    </dgm:pt>
    <dgm:pt modelId="{B0BF7F93-727D-2840-950E-6A0542D2B0AC}" type="pres">
      <dgm:prSet presAssocID="{4BF946C7-36A3-4E5F-A53D-56F2A8246ED8}" presName="sibTrans" presStyleLbl="sibTrans1D1" presStyleIdx="0" presStyleCnt="3"/>
      <dgm:spPr/>
    </dgm:pt>
    <dgm:pt modelId="{C6D307A4-A158-AF4E-AF3B-2C6EA6BA3FBF}" type="pres">
      <dgm:prSet presAssocID="{4BF946C7-36A3-4E5F-A53D-56F2A8246ED8}" presName="connectorText" presStyleLbl="sibTrans1D1" presStyleIdx="0" presStyleCnt="3"/>
      <dgm:spPr/>
    </dgm:pt>
    <dgm:pt modelId="{807EB0A9-14F1-384B-BC78-2A0128743AB5}" type="pres">
      <dgm:prSet presAssocID="{7C8A2A24-7E75-9148-AE2C-7CCE172C1AE4}" presName="node" presStyleLbl="node1" presStyleIdx="1" presStyleCnt="4">
        <dgm:presLayoutVars>
          <dgm:bulletEnabled val="1"/>
        </dgm:presLayoutVars>
      </dgm:prSet>
      <dgm:spPr/>
    </dgm:pt>
    <dgm:pt modelId="{CD0516D3-58A1-5A40-BB6C-2003A2BB4EEC}" type="pres">
      <dgm:prSet presAssocID="{449C141F-7E33-1E4E-911C-186C187864ED}" presName="sibTrans" presStyleLbl="sibTrans1D1" presStyleIdx="1" presStyleCnt="3"/>
      <dgm:spPr/>
    </dgm:pt>
    <dgm:pt modelId="{14FA0D24-FC46-F24E-B525-8E0685D5425E}" type="pres">
      <dgm:prSet presAssocID="{449C141F-7E33-1E4E-911C-186C187864ED}" presName="connectorText" presStyleLbl="sibTrans1D1" presStyleIdx="1" presStyleCnt="3"/>
      <dgm:spPr/>
    </dgm:pt>
    <dgm:pt modelId="{9AE1FBD7-CEAF-8144-867C-FA1EDE1C3667}" type="pres">
      <dgm:prSet presAssocID="{8B47CF16-E0F1-E940-A614-F1FA3A4AF311}" presName="node" presStyleLbl="node1" presStyleIdx="2" presStyleCnt="4">
        <dgm:presLayoutVars>
          <dgm:bulletEnabled val="1"/>
        </dgm:presLayoutVars>
      </dgm:prSet>
      <dgm:spPr/>
    </dgm:pt>
    <dgm:pt modelId="{64FD4CC3-1564-CD48-82C3-D480ED6CB6CF}" type="pres">
      <dgm:prSet presAssocID="{83B16B82-AEA9-5F4A-8841-658FA67BC0F4}" presName="sibTrans" presStyleLbl="sibTrans1D1" presStyleIdx="2" presStyleCnt="3"/>
      <dgm:spPr/>
    </dgm:pt>
    <dgm:pt modelId="{15B774E6-8052-7341-BAAD-6BF777BCAA35}" type="pres">
      <dgm:prSet presAssocID="{83B16B82-AEA9-5F4A-8841-658FA67BC0F4}" presName="connectorText" presStyleLbl="sibTrans1D1" presStyleIdx="2" presStyleCnt="3"/>
      <dgm:spPr/>
    </dgm:pt>
    <dgm:pt modelId="{44CEB589-09C7-954B-9874-1160ADFD67CD}" type="pres">
      <dgm:prSet presAssocID="{C4D806AD-3327-EB4E-B8A2-DA76697FFC6C}" presName="node" presStyleLbl="node1" presStyleIdx="3" presStyleCnt="4">
        <dgm:presLayoutVars>
          <dgm:bulletEnabled val="1"/>
        </dgm:presLayoutVars>
      </dgm:prSet>
      <dgm:spPr/>
    </dgm:pt>
  </dgm:ptLst>
  <dgm:cxnLst>
    <dgm:cxn modelId="{AA32FF0A-2FE4-644F-A71E-A7D800991880}" srcId="{C8980901-FBD3-4B6E-8A67-89A290DA64B8}" destId="{C4D806AD-3327-EB4E-B8A2-DA76697FFC6C}" srcOrd="3" destOrd="0" parTransId="{E8271FAB-3F6F-0B4B-8F03-6885822DCCC4}" sibTransId="{DB3F5473-8956-254F-98C6-B5951E949BF1}"/>
    <dgm:cxn modelId="{B47CC60B-E300-574C-9AED-ED5DA517FF15}" srcId="{C8980901-FBD3-4B6E-8A67-89A290DA64B8}" destId="{8B47CF16-E0F1-E940-A614-F1FA3A4AF311}" srcOrd="2" destOrd="0" parTransId="{239DB738-08EA-2C43-B5DD-8298B3B29484}" sibTransId="{83B16B82-AEA9-5F4A-8841-658FA67BC0F4}"/>
    <dgm:cxn modelId="{E34D4511-718B-7843-B6DC-EE0E83A74A08}" type="presOf" srcId="{2C209F06-1B76-CA4E-BAA0-5319807FAB02}" destId="{44CEB589-09C7-954B-9874-1160ADFD67CD}" srcOrd="0" destOrd="1" presId="urn:microsoft.com/office/officeart/2016/7/layout/RepeatingBendingProcessNew"/>
    <dgm:cxn modelId="{727B3414-D87E-654F-B3CF-426FB45CCED6}" type="presOf" srcId="{449C141F-7E33-1E4E-911C-186C187864ED}" destId="{14FA0D24-FC46-F24E-B525-8E0685D5425E}" srcOrd="1" destOrd="0" presId="urn:microsoft.com/office/officeart/2016/7/layout/RepeatingBendingProcessNew"/>
    <dgm:cxn modelId="{CECE0125-62EB-8F4D-B1FB-2E087337A261}" type="presOf" srcId="{C8980901-FBD3-4B6E-8A67-89A290DA64B8}" destId="{B8DDC75F-71AE-D440-B3DE-CDDD0BC5DBE9}" srcOrd="0" destOrd="0" presId="urn:microsoft.com/office/officeart/2016/7/layout/RepeatingBendingProcessNew"/>
    <dgm:cxn modelId="{66216F25-D6DF-904C-86CB-30B9FACE3EDD}" type="presOf" srcId="{C350FAE9-E027-6044-88A7-75CCC29EB9D2}" destId="{ECAAAF89-DF5F-3A4D-A837-CDF4E2A0072F}" srcOrd="0" destOrd="5" presId="urn:microsoft.com/office/officeart/2016/7/layout/RepeatingBendingProcessNew"/>
    <dgm:cxn modelId="{F68B5D28-95D0-814E-B6A7-6419695070A9}" type="presOf" srcId="{0265DAE1-B1E1-8046-AB90-7DC546F1931A}" destId="{ECAAAF89-DF5F-3A4D-A837-CDF4E2A0072F}" srcOrd="0" destOrd="2" presId="urn:microsoft.com/office/officeart/2016/7/layout/RepeatingBendingProcessNew"/>
    <dgm:cxn modelId="{5969B629-3BCC-DB45-ABC6-850D8986F347}" type="presOf" srcId="{83B16B82-AEA9-5F4A-8841-658FA67BC0F4}" destId="{64FD4CC3-1564-CD48-82C3-D480ED6CB6CF}" srcOrd="0" destOrd="0" presId="urn:microsoft.com/office/officeart/2016/7/layout/RepeatingBendingProcessNew"/>
    <dgm:cxn modelId="{990A4B2C-3157-1241-95C4-17E82F100DE1}" srcId="{0265DAE1-B1E1-8046-AB90-7DC546F1931A}" destId="{AAD1B13A-1F99-AF46-A236-BDBBB6569209}" srcOrd="4" destOrd="0" parTransId="{E521F9A4-7478-EB49-863C-4B3FCEA6669C}" sibTransId="{30B71FAD-A465-5547-81D9-29E2C8C66E76}"/>
    <dgm:cxn modelId="{D30EC92D-027A-B041-AFA6-ACA594D03BB3}" type="presOf" srcId="{14A15DF8-9D8C-5848-8731-43D445A92F4C}" destId="{ECAAAF89-DF5F-3A4D-A837-CDF4E2A0072F}" srcOrd="0" destOrd="6" presId="urn:microsoft.com/office/officeart/2016/7/layout/RepeatingBendingProcessNew"/>
    <dgm:cxn modelId="{A0EDD42D-32F3-164F-91A3-3063692EF266}" srcId="{0265DAE1-B1E1-8046-AB90-7DC546F1931A}" destId="{DFCDACA3-A5E9-D84D-ADCE-622F191B2AD8}" srcOrd="5" destOrd="0" parTransId="{5E849CB9-F689-F749-9277-3C47166A066B}" sibTransId="{21E56D9A-D41A-F641-98C5-8509AE54652C}"/>
    <dgm:cxn modelId="{CEBA2E2F-EE04-9E47-8A13-4115261D81CC}" type="presOf" srcId="{6D42BEDA-10E4-D547-BDEF-41D2B4DAC469}" destId="{ECAAAF89-DF5F-3A4D-A837-CDF4E2A0072F}" srcOrd="0" destOrd="3" presId="urn:microsoft.com/office/officeart/2016/7/layout/RepeatingBendingProcessNew"/>
    <dgm:cxn modelId="{5638D331-CA21-8045-A43B-75E57D5999C4}" srcId="{C4826F55-E4EE-4301-A535-5B3A53F9B5A6}" destId="{0265DAE1-B1E1-8046-AB90-7DC546F1931A}" srcOrd="1" destOrd="0" parTransId="{6E11388D-AB09-6143-83AC-3139F4122FC4}" sibTransId="{AD16AF8C-E355-A442-8F17-752752015B1E}"/>
    <dgm:cxn modelId="{4E2B3C37-62D2-0D41-993A-1DE062129F18}" srcId="{8B47CF16-E0F1-E940-A614-F1FA3A4AF311}" destId="{DDC12780-C58B-B74A-89F0-663EACAABFB8}" srcOrd="1" destOrd="0" parTransId="{A8168A8D-EF93-884A-860D-806DC84242BA}" sibTransId="{735C1EC8-4346-D643-BCA8-30A81220FE63}"/>
    <dgm:cxn modelId="{62C57540-866B-2E46-AA00-90CDD0145CCF}" srcId="{C8980901-FBD3-4B6E-8A67-89A290DA64B8}" destId="{7C8A2A24-7E75-9148-AE2C-7CCE172C1AE4}" srcOrd="1" destOrd="0" parTransId="{4E2B8471-0B25-D74A-88DA-02889BB7EE85}" sibTransId="{449C141F-7E33-1E4E-911C-186C187864ED}"/>
    <dgm:cxn modelId="{62CE8844-5235-604A-96B1-41AC00CC45EB}" type="presOf" srcId="{4BF946C7-36A3-4E5F-A53D-56F2A8246ED8}" destId="{C6D307A4-A158-AF4E-AF3B-2C6EA6BA3FBF}" srcOrd="1" destOrd="0" presId="urn:microsoft.com/office/officeart/2016/7/layout/RepeatingBendingProcessNew"/>
    <dgm:cxn modelId="{47F65350-0479-FF4C-9184-7A84FBDE54ED}" type="presOf" srcId="{5966E421-C24D-554F-BC96-483B8CDD6422}" destId="{ECAAAF89-DF5F-3A4D-A837-CDF4E2A0072F}" srcOrd="0" destOrd="9" presId="urn:microsoft.com/office/officeart/2016/7/layout/RepeatingBendingProcessNew"/>
    <dgm:cxn modelId="{5987F251-8983-3642-BC71-092AD51D7F5A}" type="presOf" srcId="{DFCDACA3-A5E9-D84D-ADCE-622F191B2AD8}" destId="{ECAAAF89-DF5F-3A4D-A837-CDF4E2A0072F}" srcOrd="0" destOrd="8" presId="urn:microsoft.com/office/officeart/2016/7/layout/RepeatingBendingProcessNew"/>
    <dgm:cxn modelId="{C61A3252-C094-FD44-BDAD-2B86A26A8702}" type="presOf" srcId="{4BF946C7-36A3-4E5F-A53D-56F2A8246ED8}" destId="{B0BF7F93-727D-2840-950E-6A0542D2B0AC}" srcOrd="0" destOrd="0" presId="urn:microsoft.com/office/officeart/2016/7/layout/RepeatingBendingProcessNew"/>
    <dgm:cxn modelId="{4FA85152-EB4B-0F4B-8426-F62C20B5B69E}" srcId="{C4D806AD-3327-EB4E-B8A2-DA76697FFC6C}" destId="{00C299AB-3D65-D745-83E5-1EFF9C3DDBB8}" srcOrd="1" destOrd="0" parTransId="{D8E61361-6C47-8F4F-9870-1AD91A54F79B}" sibTransId="{C1B5907D-9A52-A947-9BF5-5762B49C8AD9}"/>
    <dgm:cxn modelId="{1505DB57-F362-724B-8DCF-8F373437BDE7}" srcId="{C4D806AD-3327-EB4E-B8A2-DA76697FFC6C}" destId="{2C209F06-1B76-CA4E-BAA0-5319807FAB02}" srcOrd="0" destOrd="0" parTransId="{7D966710-3725-A54E-B012-23D5ECB41A08}" sibTransId="{E3F21C08-2F45-A247-ADB8-778D6FAECDB4}"/>
    <dgm:cxn modelId="{03825E5D-6112-4281-B5BE-E899684F46C9}" srcId="{C8980901-FBD3-4B6E-8A67-89A290DA64B8}" destId="{C4826F55-E4EE-4301-A535-5B3A53F9B5A6}" srcOrd="0" destOrd="0" parTransId="{4F0D7B23-4552-4469-8A25-1E9437C69396}" sibTransId="{4BF946C7-36A3-4E5F-A53D-56F2A8246ED8}"/>
    <dgm:cxn modelId="{7E61F35D-3072-B447-8C9D-84038B0A260B}" type="presOf" srcId="{C4D806AD-3327-EB4E-B8A2-DA76697FFC6C}" destId="{44CEB589-09C7-954B-9874-1160ADFD67CD}" srcOrd="0" destOrd="0" presId="urn:microsoft.com/office/officeart/2016/7/layout/RepeatingBendingProcessNew"/>
    <dgm:cxn modelId="{68E61E61-1DF8-6A4C-85AD-84B6D33186FA}" srcId="{0265DAE1-B1E1-8046-AB90-7DC546F1931A}" destId="{759EF9EE-A968-1D47-A508-77AF15B2A268}" srcOrd="7" destOrd="0" parTransId="{78955B4C-14A3-7E43-9F1B-BAD340C68CF4}" sibTransId="{E72E2B78-13A0-6A48-AA7A-E1FC9BB72596}"/>
    <dgm:cxn modelId="{2CA86B64-7F38-3A4E-9B48-FC8C7A6DE86A}" type="presOf" srcId="{09997D4F-0A8D-EA47-9990-EFB37E93AEC8}" destId="{ECAAAF89-DF5F-3A4D-A837-CDF4E2A0072F}" srcOrd="0" destOrd="4" presId="urn:microsoft.com/office/officeart/2016/7/layout/RepeatingBendingProcessNew"/>
    <dgm:cxn modelId="{2C43BA6C-F7DD-E843-8A89-FF9B933CBC14}" type="presOf" srcId="{449C141F-7E33-1E4E-911C-186C187864ED}" destId="{CD0516D3-58A1-5A40-BB6C-2003A2BB4EEC}" srcOrd="0" destOrd="0" presId="urn:microsoft.com/office/officeart/2016/7/layout/RepeatingBendingProcessNew"/>
    <dgm:cxn modelId="{F86E3076-01E7-B44C-99F7-23CAD78D76B5}" type="presOf" srcId="{AAD1B13A-1F99-AF46-A236-BDBBB6569209}" destId="{ECAAAF89-DF5F-3A4D-A837-CDF4E2A0072F}" srcOrd="0" destOrd="7" presId="urn:microsoft.com/office/officeart/2016/7/layout/RepeatingBendingProcessNew"/>
    <dgm:cxn modelId="{72A2A977-2CD8-A948-9549-19448A40372F}" srcId="{0265DAE1-B1E1-8046-AB90-7DC546F1931A}" destId="{6D42BEDA-10E4-D547-BDEF-41D2B4DAC469}" srcOrd="0" destOrd="0" parTransId="{7EBCC919-B103-4F4F-97F3-CE464D4614C6}" sibTransId="{98119E68-BEDE-574C-ACD0-0EAD6DC08CC0}"/>
    <dgm:cxn modelId="{7E9CF57A-F5D4-3B48-835F-0BE8A470383E}" srcId="{8B47CF16-E0F1-E940-A614-F1FA3A4AF311}" destId="{DAC4F057-4FFE-3C40-B8C1-1AD3AE907D72}" srcOrd="0" destOrd="0" parTransId="{5A023730-9105-8841-BD16-F720A8B0EB6A}" sibTransId="{0AC16888-E791-EB41-9297-C7D0A4594861}"/>
    <dgm:cxn modelId="{8570D187-D294-424E-8834-B802B57748C6}" type="presOf" srcId="{0B284BBA-12CD-5243-8B1E-AD85BE13A528}" destId="{ECAAAF89-DF5F-3A4D-A837-CDF4E2A0072F}" srcOrd="0" destOrd="11" presId="urn:microsoft.com/office/officeart/2016/7/layout/RepeatingBendingProcessNew"/>
    <dgm:cxn modelId="{439ACD8F-B3B2-B148-9787-FD2DFA1D13A7}" type="presOf" srcId="{00C299AB-3D65-D745-83E5-1EFF9C3DDBB8}" destId="{44CEB589-09C7-954B-9874-1160ADFD67CD}" srcOrd="0" destOrd="2" presId="urn:microsoft.com/office/officeart/2016/7/layout/RepeatingBendingProcessNew"/>
    <dgm:cxn modelId="{D94540A0-8626-ED47-BF56-CF3805F8951F}" type="presOf" srcId="{C4826F55-E4EE-4301-A535-5B3A53F9B5A6}" destId="{ECAAAF89-DF5F-3A4D-A837-CDF4E2A0072F}" srcOrd="0" destOrd="0" presId="urn:microsoft.com/office/officeart/2016/7/layout/RepeatingBendingProcessNew"/>
    <dgm:cxn modelId="{A5CDE0A5-DAEC-DF44-A6F3-06E593E4BF10}" srcId="{0265DAE1-B1E1-8046-AB90-7DC546F1931A}" destId="{C350FAE9-E027-6044-88A7-75CCC29EB9D2}" srcOrd="2" destOrd="0" parTransId="{B537A783-2145-2448-86FA-24CF64BD8534}" sibTransId="{D590F53E-87CA-BC4B-949C-D632A84131F6}"/>
    <dgm:cxn modelId="{EE1FEEA5-CC3B-0841-9D06-4DC72EDCB57E}" srcId="{8B47CF16-E0F1-E940-A614-F1FA3A4AF311}" destId="{487D3CB2-1B32-A641-BF24-D17936981B05}" srcOrd="2" destOrd="0" parTransId="{4E24A07A-98C2-004F-A56D-184F20985422}" sibTransId="{67EED71D-8695-D442-84B4-B812CD1F9CCE}"/>
    <dgm:cxn modelId="{B98A1DAE-59BA-3F41-8FCE-26C1A2139201}" type="presOf" srcId="{7C8A2A24-7E75-9148-AE2C-7CCE172C1AE4}" destId="{807EB0A9-14F1-384B-BC78-2A0128743AB5}" srcOrd="0" destOrd="0" presId="urn:microsoft.com/office/officeart/2016/7/layout/RepeatingBendingProcessNew"/>
    <dgm:cxn modelId="{121D76B1-2FB0-044E-B202-F0520248BE9D}" srcId="{0265DAE1-B1E1-8046-AB90-7DC546F1931A}" destId="{5966E421-C24D-554F-BC96-483B8CDD6422}" srcOrd="6" destOrd="0" parTransId="{04A19EE2-15D4-1243-A96F-8F8F730716D7}" sibTransId="{366AD939-FC06-EE48-A467-6ACADE8D7224}"/>
    <dgm:cxn modelId="{CDFAC8BC-AF35-1A41-AB46-10AC89106CBF}" type="presOf" srcId="{83B16B82-AEA9-5F4A-8841-658FA67BC0F4}" destId="{15B774E6-8052-7341-BAAD-6BF777BCAA35}" srcOrd="1" destOrd="0" presId="urn:microsoft.com/office/officeart/2016/7/layout/RepeatingBendingProcessNew"/>
    <dgm:cxn modelId="{4AEC71BE-A102-564C-9CEB-9B76A183762F}" srcId="{0265DAE1-B1E1-8046-AB90-7DC546F1931A}" destId="{09997D4F-0A8D-EA47-9990-EFB37E93AEC8}" srcOrd="1" destOrd="0" parTransId="{23EF7FFD-F691-444D-9BFD-D5F4D8A23E22}" sibTransId="{5744F431-B4A9-7047-8E4B-4D28F9365F09}"/>
    <dgm:cxn modelId="{309533C2-C1D5-8740-932B-562AD8019392}" srcId="{0265DAE1-B1E1-8046-AB90-7DC546F1931A}" destId="{14A15DF8-9D8C-5848-8731-43D445A92F4C}" srcOrd="3" destOrd="0" parTransId="{31F88D70-D53B-C54E-9120-A30D6F659F37}" sibTransId="{885EADE6-D6C1-904C-B25B-58CC95EDCC2C}"/>
    <dgm:cxn modelId="{461F6CC3-26C4-1947-91B2-30454AB613FD}" srcId="{0265DAE1-B1E1-8046-AB90-7DC546F1931A}" destId="{0B284BBA-12CD-5243-8B1E-AD85BE13A528}" srcOrd="8" destOrd="0" parTransId="{462BA006-F47B-DA48-A748-108AE9020046}" sibTransId="{6A262C73-1D0D-7748-BBD0-3416D7122EBA}"/>
    <dgm:cxn modelId="{E218E2CD-7E47-D24F-BAE1-D696ACCE7A8D}" type="presOf" srcId="{DDC12780-C58B-B74A-89F0-663EACAABFB8}" destId="{9AE1FBD7-CEAF-8144-867C-FA1EDE1C3667}" srcOrd="0" destOrd="2" presId="urn:microsoft.com/office/officeart/2016/7/layout/RepeatingBendingProcessNew"/>
    <dgm:cxn modelId="{091AA2D4-D3C9-E344-8391-DEA31A977132}" type="presOf" srcId="{DAC4F057-4FFE-3C40-B8C1-1AD3AE907D72}" destId="{9AE1FBD7-CEAF-8144-867C-FA1EDE1C3667}" srcOrd="0" destOrd="1" presId="urn:microsoft.com/office/officeart/2016/7/layout/RepeatingBendingProcessNew"/>
    <dgm:cxn modelId="{228A27EA-112D-824B-99F7-B2FC949FE283}" srcId="{C4826F55-E4EE-4301-A535-5B3A53F9B5A6}" destId="{01073514-FCF4-CD42-815F-EB917C701987}" srcOrd="0" destOrd="0" parTransId="{A2493AB9-3ED4-B648-8925-FC519EDD374A}" sibTransId="{C854C1CE-38F7-C047-B698-33DEB17AA365}"/>
    <dgm:cxn modelId="{C50B6DEC-1EDF-D546-82FA-BA21DA3C35FA}" type="presOf" srcId="{01073514-FCF4-CD42-815F-EB917C701987}" destId="{ECAAAF89-DF5F-3A4D-A837-CDF4E2A0072F}" srcOrd="0" destOrd="1" presId="urn:microsoft.com/office/officeart/2016/7/layout/RepeatingBendingProcessNew"/>
    <dgm:cxn modelId="{F0FB44F2-10AE-554D-9A4F-928705672A0F}" type="presOf" srcId="{8B47CF16-E0F1-E940-A614-F1FA3A4AF311}" destId="{9AE1FBD7-CEAF-8144-867C-FA1EDE1C3667}" srcOrd="0" destOrd="0" presId="urn:microsoft.com/office/officeart/2016/7/layout/RepeatingBendingProcessNew"/>
    <dgm:cxn modelId="{89716DFD-3975-CA4A-A586-9F739CD4A61D}" type="presOf" srcId="{487D3CB2-1B32-A641-BF24-D17936981B05}" destId="{9AE1FBD7-CEAF-8144-867C-FA1EDE1C3667}" srcOrd="0" destOrd="3" presId="urn:microsoft.com/office/officeart/2016/7/layout/RepeatingBendingProcessNew"/>
    <dgm:cxn modelId="{BF2917FF-B9AC-3748-9370-21295459368C}" type="presOf" srcId="{759EF9EE-A968-1D47-A508-77AF15B2A268}" destId="{ECAAAF89-DF5F-3A4D-A837-CDF4E2A0072F}" srcOrd="0" destOrd="10" presId="urn:microsoft.com/office/officeart/2016/7/layout/RepeatingBendingProcessNew"/>
    <dgm:cxn modelId="{69FE01EC-C6EF-6345-BA1F-54A8CDC2C8DB}" type="presParOf" srcId="{B8DDC75F-71AE-D440-B3DE-CDDD0BC5DBE9}" destId="{ECAAAF89-DF5F-3A4D-A837-CDF4E2A0072F}" srcOrd="0" destOrd="0" presId="urn:microsoft.com/office/officeart/2016/7/layout/RepeatingBendingProcessNew"/>
    <dgm:cxn modelId="{4E660756-C880-6049-93AB-EAD19472C6D7}" type="presParOf" srcId="{B8DDC75F-71AE-D440-B3DE-CDDD0BC5DBE9}" destId="{B0BF7F93-727D-2840-950E-6A0542D2B0AC}" srcOrd="1" destOrd="0" presId="urn:microsoft.com/office/officeart/2016/7/layout/RepeatingBendingProcessNew"/>
    <dgm:cxn modelId="{388F3CFF-8C0B-D341-874F-E53C29150AB8}" type="presParOf" srcId="{B0BF7F93-727D-2840-950E-6A0542D2B0AC}" destId="{C6D307A4-A158-AF4E-AF3B-2C6EA6BA3FBF}" srcOrd="0" destOrd="0" presId="urn:microsoft.com/office/officeart/2016/7/layout/RepeatingBendingProcessNew"/>
    <dgm:cxn modelId="{815A3919-1FFE-F746-9A55-A1B2B4886006}" type="presParOf" srcId="{B8DDC75F-71AE-D440-B3DE-CDDD0BC5DBE9}" destId="{807EB0A9-14F1-384B-BC78-2A0128743AB5}" srcOrd="2" destOrd="0" presId="urn:microsoft.com/office/officeart/2016/7/layout/RepeatingBendingProcessNew"/>
    <dgm:cxn modelId="{EE84A1D5-DCF2-C848-A7DB-CBE56D9EEDAA}" type="presParOf" srcId="{B8DDC75F-71AE-D440-B3DE-CDDD0BC5DBE9}" destId="{CD0516D3-58A1-5A40-BB6C-2003A2BB4EEC}" srcOrd="3" destOrd="0" presId="urn:microsoft.com/office/officeart/2016/7/layout/RepeatingBendingProcessNew"/>
    <dgm:cxn modelId="{34E5CDD2-2D1B-804B-94B8-7A840FED1904}" type="presParOf" srcId="{CD0516D3-58A1-5A40-BB6C-2003A2BB4EEC}" destId="{14FA0D24-FC46-F24E-B525-8E0685D5425E}" srcOrd="0" destOrd="0" presId="urn:microsoft.com/office/officeart/2016/7/layout/RepeatingBendingProcessNew"/>
    <dgm:cxn modelId="{EC778DD7-4DB5-5D48-9D93-AA537BF9EB98}" type="presParOf" srcId="{B8DDC75F-71AE-D440-B3DE-CDDD0BC5DBE9}" destId="{9AE1FBD7-CEAF-8144-867C-FA1EDE1C3667}" srcOrd="4" destOrd="0" presId="urn:microsoft.com/office/officeart/2016/7/layout/RepeatingBendingProcessNew"/>
    <dgm:cxn modelId="{E12A2E82-6ECB-F84D-B1BD-8717C0C676DD}" type="presParOf" srcId="{B8DDC75F-71AE-D440-B3DE-CDDD0BC5DBE9}" destId="{64FD4CC3-1564-CD48-82C3-D480ED6CB6CF}" srcOrd="5" destOrd="0" presId="urn:microsoft.com/office/officeart/2016/7/layout/RepeatingBendingProcessNew"/>
    <dgm:cxn modelId="{84DAEC53-D07D-9749-AD38-F0A8A342667F}" type="presParOf" srcId="{64FD4CC3-1564-CD48-82C3-D480ED6CB6CF}" destId="{15B774E6-8052-7341-BAAD-6BF777BCAA35}" srcOrd="0" destOrd="0" presId="urn:microsoft.com/office/officeart/2016/7/layout/RepeatingBendingProcessNew"/>
    <dgm:cxn modelId="{24A25134-C453-A945-98ED-34E045019AAF}" type="presParOf" srcId="{B8DDC75F-71AE-D440-B3DE-CDDD0BC5DBE9}" destId="{44CEB589-09C7-954B-9874-1160ADFD67CD}" srcOrd="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316CE9-C362-5546-84B4-DE4C349859AB}" type="doc">
      <dgm:prSet loTypeId="urn:microsoft.com/office/officeart/2005/8/layout/arrow5" loCatId="" qsTypeId="urn:microsoft.com/office/officeart/2005/8/quickstyle/simple1" qsCatId="simple" csTypeId="urn:microsoft.com/office/officeart/2005/8/colors/accent1_2" csCatId="accent1" phldr="1"/>
      <dgm:spPr/>
      <dgm:t>
        <a:bodyPr/>
        <a:lstStyle/>
        <a:p>
          <a:endParaRPr lang="en-GB"/>
        </a:p>
      </dgm:t>
    </dgm:pt>
    <dgm:pt modelId="{CCF081A1-9AFE-DB4F-8E2B-2AED0D28F0A8}">
      <dgm:prSet phldrT="[Text]"/>
      <dgm:spPr/>
      <dgm:t>
        <a:bodyPr/>
        <a:lstStyle/>
        <a:p>
          <a:r>
            <a:rPr lang="en-GB"/>
            <a:t>Driving Forces (+)</a:t>
          </a:r>
        </a:p>
      </dgm:t>
    </dgm:pt>
    <dgm:pt modelId="{DE80023F-7157-B641-A9FB-8E796CB20A1A}" type="parTrans" cxnId="{FB91E679-7CEE-FF49-AEB5-C5C8968B307F}">
      <dgm:prSet/>
      <dgm:spPr/>
      <dgm:t>
        <a:bodyPr/>
        <a:lstStyle/>
        <a:p>
          <a:endParaRPr lang="en-GB"/>
        </a:p>
      </dgm:t>
    </dgm:pt>
    <dgm:pt modelId="{9A9D86F0-88C6-774D-97E4-3F2781811376}" type="sibTrans" cxnId="{FB91E679-7CEE-FF49-AEB5-C5C8968B307F}">
      <dgm:prSet/>
      <dgm:spPr/>
      <dgm:t>
        <a:bodyPr/>
        <a:lstStyle/>
        <a:p>
          <a:endParaRPr lang="en-GB"/>
        </a:p>
      </dgm:t>
    </dgm:pt>
    <dgm:pt modelId="{C3524528-DF18-D149-86F6-02265963BBF8}">
      <dgm:prSet phldrT="[Text]"/>
      <dgm:spPr>
        <a:solidFill>
          <a:srgbClr val="C00000"/>
        </a:solidFill>
      </dgm:spPr>
      <dgm:t>
        <a:bodyPr/>
        <a:lstStyle/>
        <a:p>
          <a:r>
            <a:rPr lang="en-GB"/>
            <a:t>Restraining forces (-)</a:t>
          </a:r>
        </a:p>
      </dgm:t>
    </dgm:pt>
    <dgm:pt modelId="{B056FEFD-A1B5-ED43-92EB-0CAABB091AB3}" type="parTrans" cxnId="{D9016E06-9873-3141-96CD-3F1446CDBBB2}">
      <dgm:prSet/>
      <dgm:spPr/>
      <dgm:t>
        <a:bodyPr/>
        <a:lstStyle/>
        <a:p>
          <a:endParaRPr lang="en-GB"/>
        </a:p>
      </dgm:t>
    </dgm:pt>
    <dgm:pt modelId="{E4F295C5-4330-454F-B8A1-1D43C329E50E}" type="sibTrans" cxnId="{D9016E06-9873-3141-96CD-3F1446CDBBB2}">
      <dgm:prSet/>
      <dgm:spPr/>
      <dgm:t>
        <a:bodyPr/>
        <a:lstStyle/>
        <a:p>
          <a:endParaRPr lang="en-GB"/>
        </a:p>
      </dgm:t>
    </dgm:pt>
    <dgm:pt modelId="{443F6E81-373E-C444-B7E1-EC016B08408A}" type="pres">
      <dgm:prSet presAssocID="{71316CE9-C362-5546-84B4-DE4C349859AB}" presName="diagram" presStyleCnt="0">
        <dgm:presLayoutVars>
          <dgm:dir/>
          <dgm:resizeHandles val="exact"/>
        </dgm:presLayoutVars>
      </dgm:prSet>
      <dgm:spPr/>
    </dgm:pt>
    <dgm:pt modelId="{F025F304-746B-964F-B4A6-ECDC8DB64809}" type="pres">
      <dgm:prSet presAssocID="{CCF081A1-9AFE-DB4F-8E2B-2AED0D28F0A8}" presName="arrow" presStyleLbl="node1" presStyleIdx="0" presStyleCnt="2">
        <dgm:presLayoutVars>
          <dgm:bulletEnabled val="1"/>
        </dgm:presLayoutVars>
      </dgm:prSet>
      <dgm:spPr/>
    </dgm:pt>
    <dgm:pt modelId="{2EA847B5-CDC3-D04F-93CB-E92177D438D8}" type="pres">
      <dgm:prSet presAssocID="{C3524528-DF18-D149-86F6-02265963BBF8}" presName="arrow" presStyleLbl="node1" presStyleIdx="1" presStyleCnt="2">
        <dgm:presLayoutVars>
          <dgm:bulletEnabled val="1"/>
        </dgm:presLayoutVars>
      </dgm:prSet>
      <dgm:spPr/>
    </dgm:pt>
  </dgm:ptLst>
  <dgm:cxnLst>
    <dgm:cxn modelId="{D9016E06-9873-3141-96CD-3F1446CDBBB2}" srcId="{71316CE9-C362-5546-84B4-DE4C349859AB}" destId="{C3524528-DF18-D149-86F6-02265963BBF8}" srcOrd="1" destOrd="0" parTransId="{B056FEFD-A1B5-ED43-92EB-0CAABB091AB3}" sibTransId="{E4F295C5-4330-454F-B8A1-1D43C329E50E}"/>
    <dgm:cxn modelId="{E1A6B84B-D4B2-5E43-BBDA-CCB6958B9425}" type="presOf" srcId="{C3524528-DF18-D149-86F6-02265963BBF8}" destId="{2EA847B5-CDC3-D04F-93CB-E92177D438D8}" srcOrd="0" destOrd="0" presId="urn:microsoft.com/office/officeart/2005/8/layout/arrow5"/>
    <dgm:cxn modelId="{826F2D74-B0C8-0741-B06E-22056ED22D6E}" type="presOf" srcId="{71316CE9-C362-5546-84B4-DE4C349859AB}" destId="{443F6E81-373E-C444-B7E1-EC016B08408A}" srcOrd="0" destOrd="0" presId="urn:microsoft.com/office/officeart/2005/8/layout/arrow5"/>
    <dgm:cxn modelId="{FB91E679-7CEE-FF49-AEB5-C5C8968B307F}" srcId="{71316CE9-C362-5546-84B4-DE4C349859AB}" destId="{CCF081A1-9AFE-DB4F-8E2B-2AED0D28F0A8}" srcOrd="0" destOrd="0" parTransId="{DE80023F-7157-B641-A9FB-8E796CB20A1A}" sibTransId="{9A9D86F0-88C6-774D-97E4-3F2781811376}"/>
    <dgm:cxn modelId="{42D185EE-8FCF-4A49-81DA-030CD79F6A3B}" type="presOf" srcId="{CCF081A1-9AFE-DB4F-8E2B-2AED0D28F0A8}" destId="{F025F304-746B-964F-B4A6-ECDC8DB64809}" srcOrd="0" destOrd="0" presId="urn:microsoft.com/office/officeart/2005/8/layout/arrow5"/>
    <dgm:cxn modelId="{A7FEAB40-05BE-5841-9185-333681F10F71}" type="presParOf" srcId="{443F6E81-373E-C444-B7E1-EC016B08408A}" destId="{F025F304-746B-964F-B4A6-ECDC8DB64809}" srcOrd="0" destOrd="0" presId="urn:microsoft.com/office/officeart/2005/8/layout/arrow5"/>
    <dgm:cxn modelId="{482516DC-059E-6543-8828-88350A682ED2}" type="presParOf" srcId="{443F6E81-373E-C444-B7E1-EC016B08408A}" destId="{2EA847B5-CDC3-D04F-93CB-E92177D438D8}"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8980901-FBD3-4B6E-8A67-89A290DA64B8}" type="doc">
      <dgm:prSet loTypeId="urn:microsoft.com/office/officeart/2016/7/layout/RepeatingBendingProcessNew" loCatId="process" qsTypeId="urn:microsoft.com/office/officeart/2005/8/quickstyle/simple1" qsCatId="simple" csTypeId="urn:microsoft.com/office/officeart/2005/8/colors/accent2_1" csCatId="accent2" phldr="1"/>
      <dgm:spPr/>
      <dgm:t>
        <a:bodyPr/>
        <a:lstStyle/>
        <a:p>
          <a:endParaRPr lang="en-US"/>
        </a:p>
      </dgm:t>
    </dgm:pt>
    <dgm:pt modelId="{C4826F55-E4EE-4301-A535-5B3A53F9B5A6}">
      <dgm:prSet/>
      <dgm:spPr/>
      <dgm:t>
        <a:bodyPr/>
        <a:lstStyle/>
        <a:p>
          <a:r>
            <a:rPr lang="en-GB" b="1"/>
            <a:t>Step 1: What is your general aim for the project? </a:t>
          </a:r>
          <a:endParaRPr lang="en-US"/>
        </a:p>
      </dgm:t>
    </dgm:pt>
    <dgm:pt modelId="{4F0D7B23-4552-4469-8A25-1E9437C69396}" type="parTrans" cxnId="{03825E5D-6112-4281-B5BE-E899684F46C9}">
      <dgm:prSet/>
      <dgm:spPr/>
      <dgm:t>
        <a:bodyPr/>
        <a:lstStyle/>
        <a:p>
          <a:endParaRPr lang="en-US"/>
        </a:p>
      </dgm:t>
    </dgm:pt>
    <dgm:pt modelId="{4BF946C7-36A3-4E5F-A53D-56F2A8246ED8}" type="sibTrans" cxnId="{03825E5D-6112-4281-B5BE-E899684F46C9}">
      <dgm:prSet/>
      <dgm:spPr/>
      <dgm:t>
        <a:bodyPr/>
        <a:lstStyle/>
        <a:p>
          <a:endParaRPr lang="en-US"/>
        </a:p>
      </dgm:t>
    </dgm:pt>
    <dgm:pt modelId="{C0C1B6A7-AF7D-4916-A4A9-A676346B16EB}">
      <dgm:prSet/>
      <dgm:spPr/>
      <dgm:t>
        <a:bodyPr/>
        <a:lstStyle/>
        <a:p>
          <a:r>
            <a:rPr lang="en-GB" sz="1200" b="1"/>
            <a:t>Step 2: Discuss these questions with your team: </a:t>
          </a:r>
          <a:endParaRPr lang="en-US" sz="1200"/>
        </a:p>
      </dgm:t>
    </dgm:pt>
    <dgm:pt modelId="{927FDE53-9CD3-4AC7-BD71-3E339106B1A0}" type="parTrans" cxnId="{F16C29A8-5665-434D-82CA-F6A53DE502B8}">
      <dgm:prSet/>
      <dgm:spPr/>
      <dgm:t>
        <a:bodyPr/>
        <a:lstStyle/>
        <a:p>
          <a:endParaRPr lang="en-US"/>
        </a:p>
      </dgm:t>
    </dgm:pt>
    <dgm:pt modelId="{D211DDBC-DF06-49D1-B9FC-742FDED8F040}" type="sibTrans" cxnId="{F16C29A8-5665-434D-82CA-F6A53DE502B8}">
      <dgm:prSet/>
      <dgm:spPr/>
      <dgm:t>
        <a:bodyPr/>
        <a:lstStyle/>
        <a:p>
          <a:endParaRPr lang="en-US"/>
        </a:p>
      </dgm:t>
    </dgm:pt>
    <dgm:pt modelId="{60B14859-D4A8-478C-8382-A31B2395CEBE}">
      <dgm:prSet custT="1"/>
      <dgm:spPr/>
      <dgm:t>
        <a:bodyPr/>
        <a:lstStyle/>
        <a:p>
          <a:r>
            <a:rPr lang="en-GB" sz="1000" b="0"/>
            <a:t>Key terms: Are the key terms defined clearly?</a:t>
          </a:r>
          <a:endParaRPr lang="en-US" sz="1000" b="0"/>
        </a:p>
      </dgm:t>
    </dgm:pt>
    <dgm:pt modelId="{FFEC9798-4E9A-4859-B587-B1361BAF87E1}" type="parTrans" cxnId="{D46E9708-710D-4EC6-AAAB-DCA77EC92FB4}">
      <dgm:prSet/>
      <dgm:spPr/>
      <dgm:t>
        <a:bodyPr/>
        <a:lstStyle/>
        <a:p>
          <a:endParaRPr lang="en-US"/>
        </a:p>
      </dgm:t>
    </dgm:pt>
    <dgm:pt modelId="{FD2FCFA4-46C5-4268-84DE-478235F2CE3D}" type="sibTrans" cxnId="{D46E9708-710D-4EC6-AAAB-DCA77EC92FB4}">
      <dgm:prSet/>
      <dgm:spPr/>
      <dgm:t>
        <a:bodyPr/>
        <a:lstStyle/>
        <a:p>
          <a:endParaRPr lang="en-US"/>
        </a:p>
      </dgm:t>
    </dgm:pt>
    <dgm:pt modelId="{9FF77FCB-2783-4804-ADA4-198F16AB2C1A}">
      <dgm:prSet custT="1"/>
      <dgm:spPr/>
      <dgm:t>
        <a:bodyPr/>
        <a:lstStyle/>
        <a:p>
          <a:r>
            <a:rPr lang="en-GB" sz="1000" b="0"/>
            <a:t>Scope: What is the scope of the improvement? Which patients, services, locations etc. are included or excluded?</a:t>
          </a:r>
          <a:endParaRPr lang="en-US" sz="1000" b="0"/>
        </a:p>
      </dgm:t>
    </dgm:pt>
    <dgm:pt modelId="{9D96D4F4-C2B2-42A0-8888-1B01D807A60C}" type="parTrans" cxnId="{21701BE3-8897-4262-884D-B882BA6B9BF8}">
      <dgm:prSet/>
      <dgm:spPr/>
      <dgm:t>
        <a:bodyPr/>
        <a:lstStyle/>
        <a:p>
          <a:endParaRPr lang="en-US"/>
        </a:p>
      </dgm:t>
    </dgm:pt>
    <dgm:pt modelId="{3486C5BD-4BA5-4B52-931C-39F312E2EF00}" type="sibTrans" cxnId="{21701BE3-8897-4262-884D-B882BA6B9BF8}">
      <dgm:prSet/>
      <dgm:spPr/>
      <dgm:t>
        <a:bodyPr/>
        <a:lstStyle/>
        <a:p>
          <a:endParaRPr lang="en-US"/>
        </a:p>
      </dgm:t>
    </dgm:pt>
    <dgm:pt modelId="{D3BD593C-2CA8-4A02-8009-6597362D20AE}">
      <dgm:prSet custT="1"/>
      <dgm:spPr/>
      <dgm:t>
        <a:bodyPr/>
        <a:lstStyle/>
        <a:p>
          <a:r>
            <a:rPr lang="en-GB" sz="1000" b="0"/>
            <a:t>Timescales: How good, by when? When is the improvement intended to happen by? What is the scale of the improvement?</a:t>
          </a:r>
          <a:endParaRPr lang="en-US" sz="1000" b="0"/>
        </a:p>
      </dgm:t>
    </dgm:pt>
    <dgm:pt modelId="{9711B867-981E-4074-B6D6-0F5E124762F0}" type="parTrans" cxnId="{38286439-5837-4848-A5E3-38B073860EC2}">
      <dgm:prSet/>
      <dgm:spPr/>
      <dgm:t>
        <a:bodyPr/>
        <a:lstStyle/>
        <a:p>
          <a:endParaRPr lang="en-US"/>
        </a:p>
      </dgm:t>
    </dgm:pt>
    <dgm:pt modelId="{7D59AB71-1B28-4065-8751-EC50E79AD817}" type="sibTrans" cxnId="{38286439-5837-4848-A5E3-38B073860EC2}">
      <dgm:prSet/>
      <dgm:spPr/>
      <dgm:t>
        <a:bodyPr/>
        <a:lstStyle/>
        <a:p>
          <a:endParaRPr lang="en-US"/>
        </a:p>
      </dgm:t>
    </dgm:pt>
    <dgm:pt modelId="{190D1376-478A-4B9B-AF7A-2CA5527F5C71}">
      <dgm:prSet custT="1"/>
      <dgm:spPr/>
      <dgm:t>
        <a:bodyPr/>
        <a:lstStyle/>
        <a:p>
          <a:r>
            <a:rPr lang="en-GB" sz="1000" b="0"/>
            <a:t>Constraints: What are the constraints on how the improvement is undertaken? What don’t you want to accidentally make worse?</a:t>
          </a:r>
          <a:endParaRPr lang="en-US" sz="1000" b="0"/>
        </a:p>
      </dgm:t>
    </dgm:pt>
    <dgm:pt modelId="{33D3DE48-0957-4155-A27A-26B936101D97}" type="parTrans" cxnId="{05080181-5E31-4BBC-9B37-524445AA9248}">
      <dgm:prSet/>
      <dgm:spPr/>
      <dgm:t>
        <a:bodyPr/>
        <a:lstStyle/>
        <a:p>
          <a:endParaRPr lang="en-US"/>
        </a:p>
      </dgm:t>
    </dgm:pt>
    <dgm:pt modelId="{FE7FC0F2-7212-43B6-8168-7A3F8DB92DE5}" type="sibTrans" cxnId="{05080181-5E31-4BBC-9B37-524445AA9248}">
      <dgm:prSet/>
      <dgm:spPr/>
      <dgm:t>
        <a:bodyPr/>
        <a:lstStyle/>
        <a:p>
          <a:endParaRPr lang="en-US"/>
        </a:p>
      </dgm:t>
    </dgm:pt>
    <dgm:pt modelId="{D4AE3B44-EA07-4C45-BA8E-78677FA4F405}">
      <dgm:prSet custT="1"/>
      <dgm:spPr/>
      <dgm:t>
        <a:bodyPr/>
        <a:lstStyle/>
        <a:p>
          <a:r>
            <a:rPr lang="en-GB" sz="1000" b="0"/>
            <a:t>Measurement: How will the improvement be measured?</a:t>
          </a:r>
          <a:endParaRPr lang="en-US" sz="1000" b="0"/>
        </a:p>
      </dgm:t>
    </dgm:pt>
    <dgm:pt modelId="{60027BC7-9815-4885-A0DA-C17FE49C2567}" type="parTrans" cxnId="{62C00DB3-91A1-480E-B5BB-213831535671}">
      <dgm:prSet/>
      <dgm:spPr/>
      <dgm:t>
        <a:bodyPr/>
        <a:lstStyle/>
        <a:p>
          <a:endParaRPr lang="en-US"/>
        </a:p>
      </dgm:t>
    </dgm:pt>
    <dgm:pt modelId="{023AFCE6-1E69-4BBC-BC17-5DE22899A2BB}" type="sibTrans" cxnId="{62C00DB3-91A1-480E-B5BB-213831535671}">
      <dgm:prSet/>
      <dgm:spPr/>
      <dgm:t>
        <a:bodyPr/>
        <a:lstStyle/>
        <a:p>
          <a:endParaRPr lang="en-US"/>
        </a:p>
      </dgm:t>
    </dgm:pt>
    <dgm:pt modelId="{06F73365-0DE1-4827-A116-AEE6F125771E}">
      <dgm:prSet custT="1"/>
      <dgm:spPr/>
      <dgm:t>
        <a:bodyPr/>
        <a:lstStyle/>
        <a:p>
          <a:r>
            <a:rPr lang="en-GB" sz="1000" b="0"/>
            <a:t>No solution: Does the aim include the solution? (It shouldn’t) </a:t>
          </a:r>
          <a:endParaRPr lang="en-US" sz="1000" b="0"/>
        </a:p>
      </dgm:t>
    </dgm:pt>
    <dgm:pt modelId="{233E73A3-DFB2-4C10-92D3-6067310204A7}" type="parTrans" cxnId="{1F871919-F69B-480B-AD29-4E9B694BFA8D}">
      <dgm:prSet/>
      <dgm:spPr/>
      <dgm:t>
        <a:bodyPr/>
        <a:lstStyle/>
        <a:p>
          <a:endParaRPr lang="en-US"/>
        </a:p>
      </dgm:t>
    </dgm:pt>
    <dgm:pt modelId="{585605B0-02B2-4F2D-985E-100791E325E0}" type="sibTrans" cxnId="{1F871919-F69B-480B-AD29-4E9B694BFA8D}">
      <dgm:prSet/>
      <dgm:spPr/>
      <dgm:t>
        <a:bodyPr/>
        <a:lstStyle/>
        <a:p>
          <a:endParaRPr lang="en-US"/>
        </a:p>
      </dgm:t>
    </dgm:pt>
    <dgm:pt modelId="{720609FC-207B-4777-B62C-0016981A645E}">
      <dgm:prSet/>
      <dgm:spPr/>
      <dgm:t>
        <a:bodyPr/>
        <a:lstStyle/>
        <a:p>
          <a:r>
            <a:rPr lang="en-GB" sz="1200" b="1"/>
            <a:t>Step 3: Rewrite your target, using the SMART acronym below as a guide </a:t>
          </a:r>
        </a:p>
        <a:p>
          <a:endParaRPr lang="en-US" sz="1200"/>
        </a:p>
      </dgm:t>
    </dgm:pt>
    <dgm:pt modelId="{F83FE4E5-26C4-4210-949A-1E4EC21B42CC}" type="parTrans" cxnId="{055718A4-9415-4A5E-9EED-D7368A857A24}">
      <dgm:prSet/>
      <dgm:spPr/>
      <dgm:t>
        <a:bodyPr/>
        <a:lstStyle/>
        <a:p>
          <a:endParaRPr lang="en-US"/>
        </a:p>
      </dgm:t>
    </dgm:pt>
    <dgm:pt modelId="{149D49F3-D68A-4992-9FF6-CA73BB4F0E74}" type="sibTrans" cxnId="{055718A4-9415-4A5E-9EED-D7368A857A24}">
      <dgm:prSet/>
      <dgm:spPr/>
      <dgm:t>
        <a:bodyPr/>
        <a:lstStyle/>
        <a:p>
          <a:endParaRPr lang="en-US"/>
        </a:p>
      </dgm:t>
    </dgm:pt>
    <dgm:pt modelId="{7F7D0730-2208-4CD6-959D-67DDD542751F}">
      <dgm:prSet custT="1"/>
      <dgm:spPr/>
      <dgm:t>
        <a:bodyPr/>
        <a:lstStyle/>
        <a:p>
          <a:r>
            <a:rPr lang="en-GB" sz="1000" b="1"/>
            <a:t>Specific</a:t>
          </a:r>
          <a:r>
            <a:rPr lang="en-GB" sz="1000"/>
            <a:t> – have you been specific about what you want to improve?</a:t>
          </a:r>
          <a:endParaRPr lang="en-US" sz="1000"/>
        </a:p>
      </dgm:t>
    </dgm:pt>
    <dgm:pt modelId="{1509284E-742B-4670-B3BC-475B3BEFF796}" type="parTrans" cxnId="{18BEF259-B82D-4C26-AF28-B6E9111EC193}">
      <dgm:prSet/>
      <dgm:spPr/>
      <dgm:t>
        <a:bodyPr/>
        <a:lstStyle/>
        <a:p>
          <a:endParaRPr lang="en-US"/>
        </a:p>
      </dgm:t>
    </dgm:pt>
    <dgm:pt modelId="{86FA6F87-066B-45FC-964C-D36AAA694EE1}" type="sibTrans" cxnId="{18BEF259-B82D-4C26-AF28-B6E9111EC193}">
      <dgm:prSet/>
      <dgm:spPr/>
      <dgm:t>
        <a:bodyPr/>
        <a:lstStyle/>
        <a:p>
          <a:endParaRPr lang="en-US"/>
        </a:p>
      </dgm:t>
    </dgm:pt>
    <dgm:pt modelId="{69C2B255-B6BF-405F-A41C-8A7BFC669469}">
      <dgm:prSet custT="1"/>
      <dgm:spPr/>
      <dgm:t>
        <a:bodyPr/>
        <a:lstStyle/>
        <a:p>
          <a:r>
            <a:rPr lang="en-GB" sz="1000" b="1"/>
            <a:t>Measurable</a:t>
          </a:r>
          <a:r>
            <a:rPr lang="en-GB" sz="1000"/>
            <a:t> – have you included a numerical target?</a:t>
          </a:r>
          <a:endParaRPr lang="en-US" sz="1000"/>
        </a:p>
      </dgm:t>
    </dgm:pt>
    <dgm:pt modelId="{20CB5001-17FA-427F-8096-9A0259DC3924}" type="parTrans" cxnId="{D2ADE030-19C8-40B9-9753-F6FC29248FE5}">
      <dgm:prSet/>
      <dgm:spPr/>
      <dgm:t>
        <a:bodyPr/>
        <a:lstStyle/>
        <a:p>
          <a:endParaRPr lang="en-US"/>
        </a:p>
      </dgm:t>
    </dgm:pt>
    <dgm:pt modelId="{B702B890-EBFB-4B85-828A-AC3139C242C9}" type="sibTrans" cxnId="{D2ADE030-19C8-40B9-9753-F6FC29248FE5}">
      <dgm:prSet/>
      <dgm:spPr/>
      <dgm:t>
        <a:bodyPr/>
        <a:lstStyle/>
        <a:p>
          <a:endParaRPr lang="en-US"/>
        </a:p>
      </dgm:t>
    </dgm:pt>
    <dgm:pt modelId="{47D5300D-51E8-4731-A289-875471E8277B}">
      <dgm:prSet custT="1"/>
      <dgm:spPr/>
      <dgm:t>
        <a:bodyPr/>
        <a:lstStyle/>
        <a:p>
          <a:r>
            <a:rPr lang="en-GB" sz="1000" b="1"/>
            <a:t>Achievable</a:t>
          </a:r>
          <a:r>
            <a:rPr lang="en-GB" sz="1000"/>
            <a:t> – is it achievable?</a:t>
          </a:r>
          <a:endParaRPr lang="en-US" sz="1000"/>
        </a:p>
      </dgm:t>
    </dgm:pt>
    <dgm:pt modelId="{31CC6D80-EF23-4DD8-8CBC-B6603A952E96}" type="parTrans" cxnId="{48ED090E-0A23-4E61-AC05-06D627D12BE8}">
      <dgm:prSet/>
      <dgm:spPr/>
      <dgm:t>
        <a:bodyPr/>
        <a:lstStyle/>
        <a:p>
          <a:endParaRPr lang="en-US"/>
        </a:p>
      </dgm:t>
    </dgm:pt>
    <dgm:pt modelId="{C55D54B5-EE7A-451A-9D70-62713DB45DE2}" type="sibTrans" cxnId="{48ED090E-0A23-4E61-AC05-06D627D12BE8}">
      <dgm:prSet/>
      <dgm:spPr/>
      <dgm:t>
        <a:bodyPr/>
        <a:lstStyle/>
        <a:p>
          <a:endParaRPr lang="en-US"/>
        </a:p>
      </dgm:t>
    </dgm:pt>
    <dgm:pt modelId="{D09E063D-6534-4233-9A58-AF7D160EA773}">
      <dgm:prSet custT="1"/>
      <dgm:spPr/>
      <dgm:t>
        <a:bodyPr/>
        <a:lstStyle/>
        <a:p>
          <a:r>
            <a:rPr lang="en-GB" sz="1000" b="1"/>
            <a:t>Relevant</a:t>
          </a:r>
          <a:r>
            <a:rPr lang="en-GB" sz="1000"/>
            <a:t> – does it relate to patient outcomes? can you link it to the strategic aims of your organisation?</a:t>
          </a:r>
          <a:endParaRPr lang="en-US" sz="1000"/>
        </a:p>
      </dgm:t>
    </dgm:pt>
    <dgm:pt modelId="{DA7DB6C2-2046-4842-B8C5-B5598C091B8C}" type="parTrans" cxnId="{F8B6D573-C74C-4D82-B112-F81073868E06}">
      <dgm:prSet/>
      <dgm:spPr/>
      <dgm:t>
        <a:bodyPr/>
        <a:lstStyle/>
        <a:p>
          <a:endParaRPr lang="en-US"/>
        </a:p>
      </dgm:t>
    </dgm:pt>
    <dgm:pt modelId="{02BB356B-3A75-4207-8335-B73782181695}" type="sibTrans" cxnId="{F8B6D573-C74C-4D82-B112-F81073868E06}">
      <dgm:prSet/>
      <dgm:spPr/>
      <dgm:t>
        <a:bodyPr/>
        <a:lstStyle/>
        <a:p>
          <a:endParaRPr lang="en-US"/>
        </a:p>
      </dgm:t>
    </dgm:pt>
    <dgm:pt modelId="{4A72AC7D-5F36-4056-8A0F-0530B99F6017}">
      <dgm:prSet custT="1"/>
      <dgm:spPr/>
      <dgm:t>
        <a:bodyPr/>
        <a:lstStyle/>
        <a:p>
          <a:r>
            <a:rPr lang="en-GB" sz="1000" b="1"/>
            <a:t>Time-bound </a:t>
          </a:r>
          <a:r>
            <a:rPr lang="en-GB" sz="1000"/>
            <a:t>– have you included a timeframe for the project?</a:t>
          </a:r>
          <a:endParaRPr lang="en-US" sz="1000"/>
        </a:p>
      </dgm:t>
    </dgm:pt>
    <dgm:pt modelId="{E2F0CE32-6667-420E-A15B-B25DF6185976}" type="parTrans" cxnId="{B09E63D8-AE9D-4B64-B514-9D0BC684073D}">
      <dgm:prSet/>
      <dgm:spPr/>
      <dgm:t>
        <a:bodyPr/>
        <a:lstStyle/>
        <a:p>
          <a:endParaRPr lang="en-US"/>
        </a:p>
      </dgm:t>
    </dgm:pt>
    <dgm:pt modelId="{0AF6F375-98D8-457B-96B6-B9CA97F98C02}" type="sibTrans" cxnId="{B09E63D8-AE9D-4B64-B514-9D0BC684073D}">
      <dgm:prSet/>
      <dgm:spPr/>
      <dgm:t>
        <a:bodyPr/>
        <a:lstStyle/>
        <a:p>
          <a:endParaRPr lang="en-US"/>
        </a:p>
      </dgm:t>
    </dgm:pt>
    <dgm:pt modelId="{0A095B06-223A-4372-9F90-49370699A01B}">
      <dgm:prSet/>
      <dgm:spPr/>
      <dgm:t>
        <a:bodyPr/>
        <a:lstStyle/>
        <a:p>
          <a:r>
            <a:rPr lang="en-GB" b="1"/>
            <a:t>The SMART aim for the QI project is: </a:t>
          </a:r>
          <a:endParaRPr lang="en-US"/>
        </a:p>
      </dgm:t>
    </dgm:pt>
    <dgm:pt modelId="{F35526AF-6FD4-4DE6-8197-23A86EF29338}" type="parTrans" cxnId="{D4BF51DC-D340-41E7-B064-CB24989CBA55}">
      <dgm:prSet/>
      <dgm:spPr/>
      <dgm:t>
        <a:bodyPr/>
        <a:lstStyle/>
        <a:p>
          <a:endParaRPr lang="en-US"/>
        </a:p>
      </dgm:t>
    </dgm:pt>
    <dgm:pt modelId="{74C7EE21-872B-4BA2-8AB8-48005DA894FE}" type="sibTrans" cxnId="{D4BF51DC-D340-41E7-B064-CB24989CBA55}">
      <dgm:prSet/>
      <dgm:spPr/>
      <dgm:t>
        <a:bodyPr/>
        <a:lstStyle/>
        <a:p>
          <a:endParaRPr lang="en-US"/>
        </a:p>
      </dgm:t>
    </dgm:pt>
    <dgm:pt modelId="{B8DDC75F-71AE-D440-B3DE-CDDD0BC5DBE9}" type="pres">
      <dgm:prSet presAssocID="{C8980901-FBD3-4B6E-8A67-89A290DA64B8}" presName="Name0" presStyleCnt="0">
        <dgm:presLayoutVars>
          <dgm:dir/>
          <dgm:resizeHandles val="exact"/>
        </dgm:presLayoutVars>
      </dgm:prSet>
      <dgm:spPr/>
    </dgm:pt>
    <dgm:pt modelId="{ECAAAF89-DF5F-3A4D-A837-CDF4E2A0072F}" type="pres">
      <dgm:prSet presAssocID="{C4826F55-E4EE-4301-A535-5B3A53F9B5A6}" presName="node" presStyleLbl="node1" presStyleIdx="0" presStyleCnt="4">
        <dgm:presLayoutVars>
          <dgm:bulletEnabled val="1"/>
        </dgm:presLayoutVars>
      </dgm:prSet>
      <dgm:spPr/>
    </dgm:pt>
    <dgm:pt modelId="{B0BF7F93-727D-2840-950E-6A0542D2B0AC}" type="pres">
      <dgm:prSet presAssocID="{4BF946C7-36A3-4E5F-A53D-56F2A8246ED8}" presName="sibTrans" presStyleLbl="sibTrans1D1" presStyleIdx="0" presStyleCnt="3"/>
      <dgm:spPr/>
    </dgm:pt>
    <dgm:pt modelId="{C6D307A4-A158-AF4E-AF3B-2C6EA6BA3FBF}" type="pres">
      <dgm:prSet presAssocID="{4BF946C7-36A3-4E5F-A53D-56F2A8246ED8}" presName="connectorText" presStyleLbl="sibTrans1D1" presStyleIdx="0" presStyleCnt="3"/>
      <dgm:spPr/>
    </dgm:pt>
    <dgm:pt modelId="{581FE328-B3F8-8D40-9A16-C746E59661B1}" type="pres">
      <dgm:prSet presAssocID="{C0C1B6A7-AF7D-4916-A4A9-A676346B16EB}" presName="node" presStyleLbl="node1" presStyleIdx="1" presStyleCnt="4" custScaleY="323923">
        <dgm:presLayoutVars>
          <dgm:bulletEnabled val="1"/>
        </dgm:presLayoutVars>
      </dgm:prSet>
      <dgm:spPr/>
    </dgm:pt>
    <dgm:pt modelId="{06CC9E5E-A21F-B14E-98FC-5C866CB552F9}" type="pres">
      <dgm:prSet presAssocID="{D211DDBC-DF06-49D1-B9FC-742FDED8F040}" presName="sibTrans" presStyleLbl="sibTrans1D1" presStyleIdx="1" presStyleCnt="3"/>
      <dgm:spPr/>
    </dgm:pt>
    <dgm:pt modelId="{5930DB85-C324-0A4A-96B0-FA31F2E882C2}" type="pres">
      <dgm:prSet presAssocID="{D211DDBC-DF06-49D1-B9FC-742FDED8F040}" presName="connectorText" presStyleLbl="sibTrans1D1" presStyleIdx="1" presStyleCnt="3"/>
      <dgm:spPr/>
    </dgm:pt>
    <dgm:pt modelId="{86F50353-B751-4F41-86A0-D13D34E33220}" type="pres">
      <dgm:prSet presAssocID="{720609FC-207B-4777-B62C-0016981A645E}" presName="node" presStyleLbl="node1" presStyleIdx="2" presStyleCnt="4" custScaleY="317829">
        <dgm:presLayoutVars>
          <dgm:bulletEnabled val="1"/>
        </dgm:presLayoutVars>
      </dgm:prSet>
      <dgm:spPr/>
    </dgm:pt>
    <dgm:pt modelId="{F8F0A348-1B8C-EF44-86C7-F4F6D777F1B1}" type="pres">
      <dgm:prSet presAssocID="{149D49F3-D68A-4992-9FF6-CA73BB4F0E74}" presName="sibTrans" presStyleLbl="sibTrans1D1" presStyleIdx="2" presStyleCnt="3"/>
      <dgm:spPr/>
    </dgm:pt>
    <dgm:pt modelId="{2CCA6515-77B2-C242-85F4-71C271ADDE96}" type="pres">
      <dgm:prSet presAssocID="{149D49F3-D68A-4992-9FF6-CA73BB4F0E74}" presName="connectorText" presStyleLbl="sibTrans1D1" presStyleIdx="2" presStyleCnt="3"/>
      <dgm:spPr/>
    </dgm:pt>
    <dgm:pt modelId="{D4F64DCC-1E6E-2F45-BCC1-90778CDA3A0F}" type="pres">
      <dgm:prSet presAssocID="{0A095B06-223A-4372-9F90-49370699A01B}" presName="node" presStyleLbl="node1" presStyleIdx="3" presStyleCnt="4" custScaleY="319645">
        <dgm:presLayoutVars>
          <dgm:bulletEnabled val="1"/>
        </dgm:presLayoutVars>
      </dgm:prSet>
      <dgm:spPr/>
    </dgm:pt>
  </dgm:ptLst>
  <dgm:cxnLst>
    <dgm:cxn modelId="{D46E9708-710D-4EC6-AAAB-DCA77EC92FB4}" srcId="{C0C1B6A7-AF7D-4916-A4A9-A676346B16EB}" destId="{60B14859-D4A8-478C-8382-A31B2395CEBE}" srcOrd="0" destOrd="0" parTransId="{FFEC9798-4E9A-4859-B587-B1361BAF87E1}" sibTransId="{FD2FCFA4-46C5-4268-84DE-478235F2CE3D}"/>
    <dgm:cxn modelId="{2542AB08-B329-A24D-87FA-477C7D296C21}" type="presOf" srcId="{149D49F3-D68A-4992-9FF6-CA73BB4F0E74}" destId="{F8F0A348-1B8C-EF44-86C7-F4F6D777F1B1}" srcOrd="0" destOrd="0" presId="urn:microsoft.com/office/officeart/2016/7/layout/RepeatingBendingProcessNew"/>
    <dgm:cxn modelId="{48ED090E-0A23-4E61-AC05-06D627D12BE8}" srcId="{720609FC-207B-4777-B62C-0016981A645E}" destId="{47D5300D-51E8-4731-A289-875471E8277B}" srcOrd="2" destOrd="0" parTransId="{31CC6D80-EF23-4DD8-8CBC-B6603A952E96}" sibTransId="{C55D54B5-EE7A-451A-9D70-62713DB45DE2}"/>
    <dgm:cxn modelId="{8C949A17-E02E-F049-AB8B-1E6D8060BC16}" type="presOf" srcId="{D211DDBC-DF06-49D1-B9FC-742FDED8F040}" destId="{06CC9E5E-A21F-B14E-98FC-5C866CB552F9}" srcOrd="0" destOrd="0" presId="urn:microsoft.com/office/officeart/2016/7/layout/RepeatingBendingProcessNew"/>
    <dgm:cxn modelId="{3948E718-12EF-8142-9EE5-94C90971ED26}" type="presOf" srcId="{149D49F3-D68A-4992-9FF6-CA73BB4F0E74}" destId="{2CCA6515-77B2-C242-85F4-71C271ADDE96}" srcOrd="1" destOrd="0" presId="urn:microsoft.com/office/officeart/2016/7/layout/RepeatingBendingProcessNew"/>
    <dgm:cxn modelId="{1F871919-F69B-480B-AD29-4E9B694BFA8D}" srcId="{C0C1B6A7-AF7D-4916-A4A9-A676346B16EB}" destId="{06F73365-0DE1-4827-A116-AEE6F125771E}" srcOrd="5" destOrd="0" parTransId="{233E73A3-DFB2-4C10-92D3-6067310204A7}" sibTransId="{585605B0-02B2-4F2D-985E-100791E325E0}"/>
    <dgm:cxn modelId="{CECE0125-62EB-8F4D-B1FB-2E087337A261}" type="presOf" srcId="{C8980901-FBD3-4B6E-8A67-89A290DA64B8}" destId="{B8DDC75F-71AE-D440-B3DE-CDDD0BC5DBE9}" srcOrd="0" destOrd="0" presId="urn:microsoft.com/office/officeart/2016/7/layout/RepeatingBendingProcessNew"/>
    <dgm:cxn modelId="{D2ADE030-19C8-40B9-9753-F6FC29248FE5}" srcId="{720609FC-207B-4777-B62C-0016981A645E}" destId="{69C2B255-B6BF-405F-A41C-8A7BFC669469}" srcOrd="1" destOrd="0" parTransId="{20CB5001-17FA-427F-8096-9A0259DC3924}" sibTransId="{B702B890-EBFB-4B85-828A-AC3139C242C9}"/>
    <dgm:cxn modelId="{38286439-5837-4848-A5E3-38B073860EC2}" srcId="{C0C1B6A7-AF7D-4916-A4A9-A676346B16EB}" destId="{D3BD593C-2CA8-4A02-8009-6597362D20AE}" srcOrd="2" destOrd="0" parTransId="{9711B867-981E-4074-B6D6-0F5E124762F0}" sibTransId="{7D59AB71-1B28-4065-8751-EC50E79AD817}"/>
    <dgm:cxn modelId="{62CE8844-5235-604A-96B1-41AC00CC45EB}" type="presOf" srcId="{4BF946C7-36A3-4E5F-A53D-56F2A8246ED8}" destId="{C6D307A4-A158-AF4E-AF3B-2C6EA6BA3FBF}" srcOrd="1" destOrd="0" presId="urn:microsoft.com/office/officeart/2016/7/layout/RepeatingBendingProcessNew"/>
    <dgm:cxn modelId="{C61A3252-C094-FD44-BDAD-2B86A26A8702}" type="presOf" srcId="{4BF946C7-36A3-4E5F-A53D-56F2A8246ED8}" destId="{B0BF7F93-727D-2840-950E-6A0542D2B0AC}" srcOrd="0" destOrd="0" presId="urn:microsoft.com/office/officeart/2016/7/layout/RepeatingBendingProcessNew"/>
    <dgm:cxn modelId="{18BEF259-B82D-4C26-AF28-B6E9111EC193}" srcId="{720609FC-207B-4777-B62C-0016981A645E}" destId="{7F7D0730-2208-4CD6-959D-67DDD542751F}" srcOrd="0" destOrd="0" parTransId="{1509284E-742B-4670-B3BC-475B3BEFF796}" sibTransId="{86FA6F87-066B-45FC-964C-D36AAA694EE1}"/>
    <dgm:cxn modelId="{03825E5D-6112-4281-B5BE-E899684F46C9}" srcId="{C8980901-FBD3-4B6E-8A67-89A290DA64B8}" destId="{C4826F55-E4EE-4301-A535-5B3A53F9B5A6}" srcOrd="0" destOrd="0" parTransId="{4F0D7B23-4552-4469-8A25-1E9437C69396}" sibTransId="{4BF946C7-36A3-4E5F-A53D-56F2A8246ED8}"/>
    <dgm:cxn modelId="{F8B6D573-C74C-4D82-B112-F81073868E06}" srcId="{720609FC-207B-4777-B62C-0016981A645E}" destId="{D09E063D-6534-4233-9A58-AF7D160EA773}" srcOrd="3" destOrd="0" parTransId="{DA7DB6C2-2046-4842-B8C5-B5598C091B8C}" sibTransId="{02BB356B-3A75-4207-8335-B73782181695}"/>
    <dgm:cxn modelId="{8E60067D-A3DF-8A46-A1DB-1A5460C844A6}" type="presOf" srcId="{69C2B255-B6BF-405F-A41C-8A7BFC669469}" destId="{86F50353-B751-4F41-86A0-D13D34E33220}" srcOrd="0" destOrd="2" presId="urn:microsoft.com/office/officeart/2016/7/layout/RepeatingBendingProcessNew"/>
    <dgm:cxn modelId="{9BB8B080-9420-364A-B137-27533AAA8C97}" type="presOf" srcId="{D3BD593C-2CA8-4A02-8009-6597362D20AE}" destId="{581FE328-B3F8-8D40-9A16-C746E59661B1}" srcOrd="0" destOrd="3" presId="urn:microsoft.com/office/officeart/2016/7/layout/RepeatingBendingProcessNew"/>
    <dgm:cxn modelId="{05080181-5E31-4BBC-9B37-524445AA9248}" srcId="{C0C1B6A7-AF7D-4916-A4A9-A676346B16EB}" destId="{190D1376-478A-4B9B-AF7A-2CA5527F5C71}" srcOrd="3" destOrd="0" parTransId="{33D3DE48-0957-4155-A27A-26B936101D97}" sibTransId="{FE7FC0F2-7212-43B6-8168-7A3F8DB92DE5}"/>
    <dgm:cxn modelId="{4DC90D83-44A3-8B4C-A7B9-34EFD471B38D}" type="presOf" srcId="{06F73365-0DE1-4827-A116-AEE6F125771E}" destId="{581FE328-B3F8-8D40-9A16-C746E59661B1}" srcOrd="0" destOrd="6" presId="urn:microsoft.com/office/officeart/2016/7/layout/RepeatingBendingProcessNew"/>
    <dgm:cxn modelId="{F441EC93-A1E4-7048-B78A-A71823A0D7B1}" type="presOf" srcId="{C0C1B6A7-AF7D-4916-A4A9-A676346B16EB}" destId="{581FE328-B3F8-8D40-9A16-C746E59661B1}" srcOrd="0" destOrd="0" presId="urn:microsoft.com/office/officeart/2016/7/layout/RepeatingBendingProcessNew"/>
    <dgm:cxn modelId="{17427494-B635-6548-80DC-5ECC4C14BA34}" type="presOf" srcId="{190D1376-478A-4B9B-AF7A-2CA5527F5C71}" destId="{581FE328-B3F8-8D40-9A16-C746E59661B1}" srcOrd="0" destOrd="4" presId="urn:microsoft.com/office/officeart/2016/7/layout/RepeatingBendingProcessNew"/>
    <dgm:cxn modelId="{D94540A0-8626-ED47-BF56-CF3805F8951F}" type="presOf" srcId="{C4826F55-E4EE-4301-A535-5B3A53F9B5A6}" destId="{ECAAAF89-DF5F-3A4D-A837-CDF4E2A0072F}" srcOrd="0" destOrd="0" presId="urn:microsoft.com/office/officeart/2016/7/layout/RepeatingBendingProcessNew"/>
    <dgm:cxn modelId="{FE758FA2-BA0D-E649-9715-BF1E000FD0E4}" type="presOf" srcId="{D211DDBC-DF06-49D1-B9FC-742FDED8F040}" destId="{5930DB85-C324-0A4A-96B0-FA31F2E882C2}" srcOrd="1" destOrd="0" presId="urn:microsoft.com/office/officeart/2016/7/layout/RepeatingBendingProcessNew"/>
    <dgm:cxn modelId="{055718A4-9415-4A5E-9EED-D7368A857A24}" srcId="{C8980901-FBD3-4B6E-8A67-89A290DA64B8}" destId="{720609FC-207B-4777-B62C-0016981A645E}" srcOrd="2" destOrd="0" parTransId="{F83FE4E5-26C4-4210-949A-1E4EC21B42CC}" sibTransId="{149D49F3-D68A-4992-9FF6-CA73BB4F0E74}"/>
    <dgm:cxn modelId="{137145A6-8436-6D42-97D0-421110691414}" type="presOf" srcId="{D4AE3B44-EA07-4C45-BA8E-78677FA4F405}" destId="{581FE328-B3F8-8D40-9A16-C746E59661B1}" srcOrd="0" destOrd="5" presId="urn:microsoft.com/office/officeart/2016/7/layout/RepeatingBendingProcessNew"/>
    <dgm:cxn modelId="{F16C29A8-5665-434D-82CA-F6A53DE502B8}" srcId="{C8980901-FBD3-4B6E-8A67-89A290DA64B8}" destId="{C0C1B6A7-AF7D-4916-A4A9-A676346B16EB}" srcOrd="1" destOrd="0" parTransId="{927FDE53-9CD3-4AC7-BD71-3E339106B1A0}" sibTransId="{D211DDBC-DF06-49D1-B9FC-742FDED8F040}"/>
    <dgm:cxn modelId="{62C00DB3-91A1-480E-B5BB-213831535671}" srcId="{C0C1B6A7-AF7D-4916-A4A9-A676346B16EB}" destId="{D4AE3B44-EA07-4C45-BA8E-78677FA4F405}" srcOrd="4" destOrd="0" parTransId="{60027BC7-9815-4885-A0DA-C17FE49C2567}" sibTransId="{023AFCE6-1E69-4BBC-BC17-5DE22899A2BB}"/>
    <dgm:cxn modelId="{F25FB3C0-097C-474D-8CEB-99BD50AFE6F2}" type="presOf" srcId="{D09E063D-6534-4233-9A58-AF7D160EA773}" destId="{86F50353-B751-4F41-86A0-D13D34E33220}" srcOrd="0" destOrd="4" presId="urn:microsoft.com/office/officeart/2016/7/layout/RepeatingBendingProcessNew"/>
    <dgm:cxn modelId="{A5AA75C2-3A07-724A-81EC-5B5C18A86DE8}" type="presOf" srcId="{4A72AC7D-5F36-4056-8A0F-0530B99F6017}" destId="{86F50353-B751-4F41-86A0-D13D34E33220}" srcOrd="0" destOrd="5" presId="urn:microsoft.com/office/officeart/2016/7/layout/RepeatingBendingProcessNew"/>
    <dgm:cxn modelId="{65C608D2-5491-DB4E-B430-7877D5D23934}" type="presOf" srcId="{47D5300D-51E8-4731-A289-875471E8277B}" destId="{86F50353-B751-4F41-86A0-D13D34E33220}" srcOrd="0" destOrd="3" presId="urn:microsoft.com/office/officeart/2016/7/layout/RepeatingBendingProcessNew"/>
    <dgm:cxn modelId="{B09E63D8-AE9D-4B64-B514-9D0BC684073D}" srcId="{720609FC-207B-4777-B62C-0016981A645E}" destId="{4A72AC7D-5F36-4056-8A0F-0530B99F6017}" srcOrd="4" destOrd="0" parTransId="{E2F0CE32-6667-420E-A15B-B25DF6185976}" sibTransId="{0AF6F375-98D8-457B-96B6-B9CA97F98C02}"/>
    <dgm:cxn modelId="{D4BF51DC-D340-41E7-B064-CB24989CBA55}" srcId="{C8980901-FBD3-4B6E-8A67-89A290DA64B8}" destId="{0A095B06-223A-4372-9F90-49370699A01B}" srcOrd="3" destOrd="0" parTransId="{F35526AF-6FD4-4DE6-8197-23A86EF29338}" sibTransId="{74C7EE21-872B-4BA2-8AB8-48005DA894FE}"/>
    <dgm:cxn modelId="{5A3CB5DD-76FB-2D43-B17A-EB8F534AD99F}" type="presOf" srcId="{9FF77FCB-2783-4804-ADA4-198F16AB2C1A}" destId="{581FE328-B3F8-8D40-9A16-C746E59661B1}" srcOrd="0" destOrd="2" presId="urn:microsoft.com/office/officeart/2016/7/layout/RepeatingBendingProcessNew"/>
    <dgm:cxn modelId="{CD408EE2-7E72-C54D-9AB7-08F78FC9B95C}" type="presOf" srcId="{7F7D0730-2208-4CD6-959D-67DDD542751F}" destId="{86F50353-B751-4F41-86A0-D13D34E33220}" srcOrd="0" destOrd="1" presId="urn:microsoft.com/office/officeart/2016/7/layout/RepeatingBendingProcessNew"/>
    <dgm:cxn modelId="{21701BE3-8897-4262-884D-B882BA6B9BF8}" srcId="{C0C1B6A7-AF7D-4916-A4A9-A676346B16EB}" destId="{9FF77FCB-2783-4804-ADA4-198F16AB2C1A}" srcOrd="1" destOrd="0" parTransId="{9D96D4F4-C2B2-42A0-8888-1B01D807A60C}" sibTransId="{3486C5BD-4BA5-4B52-931C-39F312E2EF00}"/>
    <dgm:cxn modelId="{4898F9EA-A6C2-4244-8C25-25BDE001F196}" type="presOf" srcId="{0A095B06-223A-4372-9F90-49370699A01B}" destId="{D4F64DCC-1E6E-2F45-BCC1-90778CDA3A0F}" srcOrd="0" destOrd="0" presId="urn:microsoft.com/office/officeart/2016/7/layout/RepeatingBendingProcessNew"/>
    <dgm:cxn modelId="{742F69ED-13AA-BF4A-968A-08EED224CD17}" type="presOf" srcId="{60B14859-D4A8-478C-8382-A31B2395CEBE}" destId="{581FE328-B3F8-8D40-9A16-C746E59661B1}" srcOrd="0" destOrd="1" presId="urn:microsoft.com/office/officeart/2016/7/layout/RepeatingBendingProcessNew"/>
    <dgm:cxn modelId="{FD64A1F7-DAC8-A945-AFC3-AAC9D5D1FC37}" type="presOf" srcId="{720609FC-207B-4777-B62C-0016981A645E}" destId="{86F50353-B751-4F41-86A0-D13D34E33220}" srcOrd="0" destOrd="0" presId="urn:microsoft.com/office/officeart/2016/7/layout/RepeatingBendingProcessNew"/>
    <dgm:cxn modelId="{69FE01EC-C6EF-6345-BA1F-54A8CDC2C8DB}" type="presParOf" srcId="{B8DDC75F-71AE-D440-B3DE-CDDD0BC5DBE9}" destId="{ECAAAF89-DF5F-3A4D-A837-CDF4E2A0072F}" srcOrd="0" destOrd="0" presId="urn:microsoft.com/office/officeart/2016/7/layout/RepeatingBendingProcessNew"/>
    <dgm:cxn modelId="{4E660756-C880-6049-93AB-EAD19472C6D7}" type="presParOf" srcId="{B8DDC75F-71AE-D440-B3DE-CDDD0BC5DBE9}" destId="{B0BF7F93-727D-2840-950E-6A0542D2B0AC}" srcOrd="1" destOrd="0" presId="urn:microsoft.com/office/officeart/2016/7/layout/RepeatingBendingProcessNew"/>
    <dgm:cxn modelId="{388F3CFF-8C0B-D341-874F-E53C29150AB8}" type="presParOf" srcId="{B0BF7F93-727D-2840-950E-6A0542D2B0AC}" destId="{C6D307A4-A158-AF4E-AF3B-2C6EA6BA3FBF}" srcOrd="0" destOrd="0" presId="urn:microsoft.com/office/officeart/2016/7/layout/RepeatingBendingProcessNew"/>
    <dgm:cxn modelId="{3C587BD8-5B1E-A94B-AC6C-0B2DABD8453D}" type="presParOf" srcId="{B8DDC75F-71AE-D440-B3DE-CDDD0BC5DBE9}" destId="{581FE328-B3F8-8D40-9A16-C746E59661B1}" srcOrd="2" destOrd="0" presId="urn:microsoft.com/office/officeart/2016/7/layout/RepeatingBendingProcessNew"/>
    <dgm:cxn modelId="{0F29D201-5892-0E44-946F-086D3B8A432D}" type="presParOf" srcId="{B8DDC75F-71AE-D440-B3DE-CDDD0BC5DBE9}" destId="{06CC9E5E-A21F-B14E-98FC-5C866CB552F9}" srcOrd="3" destOrd="0" presId="urn:microsoft.com/office/officeart/2016/7/layout/RepeatingBendingProcessNew"/>
    <dgm:cxn modelId="{2D2E9A06-35F7-CB4C-9FFC-2086348EF914}" type="presParOf" srcId="{06CC9E5E-A21F-B14E-98FC-5C866CB552F9}" destId="{5930DB85-C324-0A4A-96B0-FA31F2E882C2}" srcOrd="0" destOrd="0" presId="urn:microsoft.com/office/officeart/2016/7/layout/RepeatingBendingProcessNew"/>
    <dgm:cxn modelId="{F7B2EDF5-E788-B743-B4A1-7B4029F183C4}" type="presParOf" srcId="{B8DDC75F-71AE-D440-B3DE-CDDD0BC5DBE9}" destId="{86F50353-B751-4F41-86A0-D13D34E33220}" srcOrd="4" destOrd="0" presId="urn:microsoft.com/office/officeart/2016/7/layout/RepeatingBendingProcessNew"/>
    <dgm:cxn modelId="{9F5FB937-8628-8547-B92F-3D17DDD29B8B}" type="presParOf" srcId="{B8DDC75F-71AE-D440-B3DE-CDDD0BC5DBE9}" destId="{F8F0A348-1B8C-EF44-86C7-F4F6D777F1B1}" srcOrd="5" destOrd="0" presId="urn:microsoft.com/office/officeart/2016/7/layout/RepeatingBendingProcessNew"/>
    <dgm:cxn modelId="{BC70289F-6A83-C149-ADD4-D8088EB0AF56}" type="presParOf" srcId="{F8F0A348-1B8C-EF44-86C7-F4F6D777F1B1}" destId="{2CCA6515-77B2-C242-85F4-71C271ADDE96}" srcOrd="0" destOrd="0" presId="urn:microsoft.com/office/officeart/2016/7/layout/RepeatingBendingProcessNew"/>
    <dgm:cxn modelId="{7E7E624E-A96D-8C4A-98AC-DB358AD213EF}" type="presParOf" srcId="{B8DDC75F-71AE-D440-B3DE-CDDD0BC5DBE9}" destId="{D4F64DCC-1E6E-2F45-BCC1-90778CDA3A0F}"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980901-FBD3-4B6E-8A67-89A290DA64B8}" type="doc">
      <dgm:prSet loTypeId="urn:microsoft.com/office/officeart/2016/7/layout/RepeatingBendingProcessNew" loCatId="process" qsTypeId="urn:microsoft.com/office/officeart/2005/8/quickstyle/simple1" qsCatId="simple" csTypeId="urn:microsoft.com/office/officeart/2005/8/colors/accent4_1" csCatId="accent4" phldr="1"/>
      <dgm:spPr/>
      <dgm:t>
        <a:bodyPr/>
        <a:lstStyle/>
        <a:p>
          <a:endParaRPr lang="en-US"/>
        </a:p>
      </dgm:t>
    </dgm:pt>
    <dgm:pt modelId="{C4826F55-E4EE-4301-A535-5B3A53F9B5A6}">
      <dgm:prSet/>
      <dgm:spPr/>
      <dgm:t>
        <a:bodyPr/>
        <a:lstStyle/>
        <a:p>
          <a:r>
            <a:rPr lang="en-GB" b="1"/>
            <a:t>Step 1: Your project objective:</a:t>
          </a:r>
          <a:endParaRPr lang="en-US" b="1"/>
        </a:p>
      </dgm:t>
    </dgm:pt>
    <dgm:pt modelId="{4F0D7B23-4552-4469-8A25-1E9437C69396}" type="parTrans" cxnId="{03825E5D-6112-4281-B5BE-E899684F46C9}">
      <dgm:prSet/>
      <dgm:spPr/>
      <dgm:t>
        <a:bodyPr/>
        <a:lstStyle/>
        <a:p>
          <a:endParaRPr lang="en-US"/>
        </a:p>
      </dgm:t>
    </dgm:pt>
    <dgm:pt modelId="{4BF946C7-36A3-4E5F-A53D-56F2A8246ED8}" type="sibTrans" cxnId="{03825E5D-6112-4281-B5BE-E899684F46C9}">
      <dgm:prSet/>
      <dgm:spPr/>
      <dgm:t>
        <a:bodyPr/>
        <a:lstStyle/>
        <a:p>
          <a:endParaRPr lang="en-US"/>
        </a:p>
      </dgm:t>
    </dgm:pt>
    <dgm:pt modelId="{035E35BC-E6D8-D34B-83D1-557C0591DC32}">
      <dgm:prSet/>
      <dgm:spPr/>
      <dgm:t>
        <a:bodyPr/>
        <a:lstStyle/>
        <a:p>
          <a:r>
            <a:rPr lang="en-GB" b="1"/>
            <a:t>Step 2: What are your initial ideas on the data that might help with your project? </a:t>
          </a:r>
          <a:r>
            <a:rPr lang="en-GB"/>
            <a:t>e.g., how to understand the problem and how to measure improvement. </a:t>
          </a:r>
        </a:p>
      </dgm:t>
    </dgm:pt>
    <dgm:pt modelId="{885FA4A9-E640-974A-B33D-1429F600AC4D}" type="parTrans" cxnId="{588E5D50-F93E-BF43-8A6F-6BE9094A1691}">
      <dgm:prSet/>
      <dgm:spPr/>
      <dgm:t>
        <a:bodyPr/>
        <a:lstStyle/>
        <a:p>
          <a:endParaRPr lang="en-GB"/>
        </a:p>
      </dgm:t>
    </dgm:pt>
    <dgm:pt modelId="{FEC61DE5-D6CE-464D-BD98-864C027C7538}" type="sibTrans" cxnId="{588E5D50-F93E-BF43-8A6F-6BE9094A1691}">
      <dgm:prSet/>
      <dgm:spPr/>
      <dgm:t>
        <a:bodyPr/>
        <a:lstStyle/>
        <a:p>
          <a:endParaRPr lang="en-GB"/>
        </a:p>
      </dgm:t>
    </dgm:pt>
    <dgm:pt modelId="{CB3671B1-9C7C-724B-9142-9DDF15454F09}">
      <dgm:prSet/>
      <dgm:spPr/>
      <dgm:t>
        <a:bodyPr/>
        <a:lstStyle/>
        <a:p>
          <a:r>
            <a:rPr lang="en-GB" b="1"/>
            <a:t>Step 3: Use these prompts to consider more sources and types of data: </a:t>
          </a:r>
          <a:r>
            <a:rPr lang="en-GB"/>
            <a:t>Qualitative, quantitative, patient level, service level, organisational level, population health level, routinely collected data </a:t>
          </a:r>
        </a:p>
      </dgm:t>
    </dgm:pt>
    <dgm:pt modelId="{A143332E-5B15-F94A-BBDF-20A5CC1FC7FB}" type="parTrans" cxnId="{A1B2C336-3767-7A43-B8A7-7D94AAE37C82}">
      <dgm:prSet/>
      <dgm:spPr/>
      <dgm:t>
        <a:bodyPr/>
        <a:lstStyle/>
        <a:p>
          <a:endParaRPr lang="en-GB"/>
        </a:p>
      </dgm:t>
    </dgm:pt>
    <dgm:pt modelId="{80976DF2-54DA-F544-9DBB-F85841A4C5E9}" type="sibTrans" cxnId="{A1B2C336-3767-7A43-B8A7-7D94AAE37C82}">
      <dgm:prSet/>
      <dgm:spPr/>
      <dgm:t>
        <a:bodyPr/>
        <a:lstStyle/>
        <a:p>
          <a:endParaRPr lang="en-GB"/>
        </a:p>
      </dgm:t>
    </dgm:pt>
    <dgm:pt modelId="{87B64BA7-EB9F-D743-A9B3-F84EF7B93B6A}">
      <dgm:prSet/>
      <dgm:spPr/>
      <dgm:t>
        <a:bodyPr/>
        <a:lstStyle/>
        <a:p>
          <a:r>
            <a:rPr lang="en-GB" sz="1200" b="1"/>
            <a:t>Step 4: In your data above identify measures for your project. </a:t>
          </a:r>
        </a:p>
      </dgm:t>
    </dgm:pt>
    <dgm:pt modelId="{4E81769A-ACAC-1945-9ADA-E5E8E769B5A3}" type="parTrans" cxnId="{59190CEB-49AE-1E4C-8E44-0A8A81BFE908}">
      <dgm:prSet/>
      <dgm:spPr/>
      <dgm:t>
        <a:bodyPr/>
        <a:lstStyle/>
        <a:p>
          <a:endParaRPr lang="en-GB"/>
        </a:p>
      </dgm:t>
    </dgm:pt>
    <dgm:pt modelId="{3D598121-9BCC-874C-A1E7-419F66C0C90E}" type="sibTrans" cxnId="{59190CEB-49AE-1E4C-8E44-0A8A81BFE908}">
      <dgm:prSet/>
      <dgm:spPr/>
      <dgm:t>
        <a:bodyPr/>
        <a:lstStyle/>
        <a:p>
          <a:endParaRPr lang="en-GB"/>
        </a:p>
      </dgm:t>
    </dgm:pt>
    <dgm:pt modelId="{E62F5014-3118-2247-9F8F-1BD32DE51A88}">
      <dgm:prSet custT="1"/>
      <dgm:spPr/>
      <dgm:t>
        <a:bodyPr/>
        <a:lstStyle/>
        <a:p>
          <a:r>
            <a:rPr lang="en-GB" sz="1000"/>
            <a:t>Outcome (x1) linked explicitly to the aim of the work:</a:t>
          </a:r>
        </a:p>
      </dgm:t>
    </dgm:pt>
    <dgm:pt modelId="{9731189C-D93B-3848-8782-1A089EC72D1E}" type="parTrans" cxnId="{775EBDED-0A00-1C43-BCE3-5F6CF0B7F828}">
      <dgm:prSet/>
      <dgm:spPr/>
      <dgm:t>
        <a:bodyPr/>
        <a:lstStyle/>
        <a:p>
          <a:endParaRPr lang="en-GB"/>
        </a:p>
      </dgm:t>
    </dgm:pt>
    <dgm:pt modelId="{585AFBC5-5DC4-B74A-9256-BCB3602AE687}" type="sibTrans" cxnId="{775EBDED-0A00-1C43-BCE3-5F6CF0B7F828}">
      <dgm:prSet/>
      <dgm:spPr/>
      <dgm:t>
        <a:bodyPr/>
        <a:lstStyle/>
        <a:p>
          <a:endParaRPr lang="en-GB"/>
        </a:p>
      </dgm:t>
    </dgm:pt>
    <dgm:pt modelId="{268094D7-C590-0A47-AEA7-ADCCBA19C4C2}">
      <dgm:prSet custT="1"/>
      <dgm:spPr/>
      <dgm:t>
        <a:bodyPr/>
        <a:lstStyle/>
        <a:p>
          <a:r>
            <a:rPr lang="en-GB" sz="1000"/>
            <a:t>Process (x2+) linked to the changes you are going to work on to achieve your aim:</a:t>
          </a:r>
        </a:p>
      </dgm:t>
    </dgm:pt>
    <dgm:pt modelId="{1DD3143A-A983-6E4E-888C-E306395E7659}" type="parTrans" cxnId="{C4BF2F5B-B8F0-A24E-890D-928AEB8049E5}">
      <dgm:prSet/>
      <dgm:spPr/>
      <dgm:t>
        <a:bodyPr/>
        <a:lstStyle/>
        <a:p>
          <a:endParaRPr lang="en-GB"/>
        </a:p>
      </dgm:t>
    </dgm:pt>
    <dgm:pt modelId="{6D5CA8FD-074E-B949-B9AF-6EF11645A382}" type="sibTrans" cxnId="{C4BF2F5B-B8F0-A24E-890D-928AEB8049E5}">
      <dgm:prSet/>
      <dgm:spPr/>
      <dgm:t>
        <a:bodyPr/>
        <a:lstStyle/>
        <a:p>
          <a:endParaRPr lang="en-GB"/>
        </a:p>
      </dgm:t>
    </dgm:pt>
    <dgm:pt modelId="{7F80943C-9823-9449-832D-0D4C180FEAB1}">
      <dgm:prSet custT="1"/>
      <dgm:spPr/>
      <dgm:t>
        <a:bodyPr/>
        <a:lstStyle/>
        <a:p>
          <a:r>
            <a:rPr lang="en-GB" sz="1000"/>
            <a:t>Balancing (x2+) unintended consequences, good/bad:</a:t>
          </a:r>
        </a:p>
      </dgm:t>
    </dgm:pt>
    <dgm:pt modelId="{B5F35CC5-2C0B-0C40-955C-A1222E591044}" type="parTrans" cxnId="{D2EB75AB-19E6-A245-80FF-246DE74B4FC9}">
      <dgm:prSet/>
      <dgm:spPr/>
      <dgm:t>
        <a:bodyPr/>
        <a:lstStyle/>
        <a:p>
          <a:endParaRPr lang="en-GB"/>
        </a:p>
      </dgm:t>
    </dgm:pt>
    <dgm:pt modelId="{2E53025A-4881-7A4B-A08D-4DD1664E545A}" type="sibTrans" cxnId="{D2EB75AB-19E6-A245-80FF-246DE74B4FC9}">
      <dgm:prSet/>
      <dgm:spPr/>
      <dgm:t>
        <a:bodyPr/>
        <a:lstStyle/>
        <a:p>
          <a:endParaRPr lang="en-GB"/>
        </a:p>
      </dgm:t>
    </dgm:pt>
    <dgm:pt modelId="{CABE89D6-EC63-E744-ACFF-89362141A210}">
      <dgm:prSet/>
      <dgm:spPr/>
      <dgm:t>
        <a:bodyPr/>
        <a:lstStyle/>
        <a:p>
          <a:r>
            <a:rPr lang="en-GB" sz="1200" b="1"/>
            <a:t>Step 5: Use the prompts below to consider if your measures are clearly defined: </a:t>
          </a:r>
        </a:p>
      </dgm:t>
    </dgm:pt>
    <dgm:pt modelId="{C6F0A09F-6168-D542-8AEF-D468E6BD6745}" type="parTrans" cxnId="{A11085E5-8D1F-704B-8486-0A70E6AEF46A}">
      <dgm:prSet/>
      <dgm:spPr/>
      <dgm:t>
        <a:bodyPr/>
        <a:lstStyle/>
        <a:p>
          <a:endParaRPr lang="en-GB"/>
        </a:p>
      </dgm:t>
    </dgm:pt>
    <dgm:pt modelId="{4E218667-849F-704D-B244-7F6B4B4DC69B}" type="sibTrans" cxnId="{A11085E5-8D1F-704B-8486-0A70E6AEF46A}">
      <dgm:prSet/>
      <dgm:spPr/>
      <dgm:t>
        <a:bodyPr/>
        <a:lstStyle/>
        <a:p>
          <a:endParaRPr lang="en-GB"/>
        </a:p>
      </dgm:t>
    </dgm:pt>
    <dgm:pt modelId="{F1C2C4D6-AEB7-EB4A-A2E5-44D733E7A78E}">
      <dgm:prSet custT="1"/>
      <dgm:spPr/>
      <dgm:t>
        <a:bodyPr/>
        <a:lstStyle/>
        <a:p>
          <a:r>
            <a:rPr lang="en-GB" sz="1000"/>
            <a:t>Be aware of areas of subjectivity, could someone else misunderstand them?</a:t>
          </a:r>
        </a:p>
      </dgm:t>
    </dgm:pt>
    <dgm:pt modelId="{5A2BBD1E-B650-1B4A-8C71-218B80E5A56A}" type="parTrans" cxnId="{E88F59FA-3AC2-3E47-8511-077B9E04B302}">
      <dgm:prSet/>
      <dgm:spPr/>
      <dgm:t>
        <a:bodyPr/>
        <a:lstStyle/>
        <a:p>
          <a:endParaRPr lang="en-GB"/>
        </a:p>
      </dgm:t>
    </dgm:pt>
    <dgm:pt modelId="{F64624D1-580B-934B-BDE2-0CC2617248C6}" type="sibTrans" cxnId="{E88F59FA-3AC2-3E47-8511-077B9E04B302}">
      <dgm:prSet/>
      <dgm:spPr/>
      <dgm:t>
        <a:bodyPr/>
        <a:lstStyle/>
        <a:p>
          <a:endParaRPr lang="en-GB"/>
        </a:p>
      </dgm:t>
    </dgm:pt>
    <dgm:pt modelId="{7803C44F-1C94-2842-A2E7-69AFE819B8BB}">
      <dgm:prSet custT="1"/>
      <dgm:spPr/>
      <dgm:t>
        <a:bodyPr/>
        <a:lstStyle/>
        <a:p>
          <a:r>
            <a:rPr lang="en-GB" sz="1000"/>
            <a:t>Always define what is correct and what is incorrect.</a:t>
          </a:r>
        </a:p>
      </dgm:t>
    </dgm:pt>
    <dgm:pt modelId="{869B21F7-4C21-944D-BE29-41EAC4669A74}" type="parTrans" cxnId="{41B9C39F-26F5-3345-A6C6-B00CB53E4137}">
      <dgm:prSet/>
      <dgm:spPr/>
      <dgm:t>
        <a:bodyPr/>
        <a:lstStyle/>
        <a:p>
          <a:endParaRPr lang="en-GB"/>
        </a:p>
      </dgm:t>
    </dgm:pt>
    <dgm:pt modelId="{471728E7-6213-1048-AE6C-9B21D845E94F}" type="sibTrans" cxnId="{41B9C39F-26F5-3345-A6C6-B00CB53E4137}">
      <dgm:prSet/>
      <dgm:spPr/>
      <dgm:t>
        <a:bodyPr/>
        <a:lstStyle/>
        <a:p>
          <a:endParaRPr lang="en-GB"/>
        </a:p>
      </dgm:t>
    </dgm:pt>
    <dgm:pt modelId="{29723BEF-6A04-5F4A-A9B1-ACAC6258E8EC}">
      <dgm:prSet custT="1"/>
      <dgm:spPr/>
      <dgm:t>
        <a:bodyPr/>
        <a:lstStyle/>
        <a:p>
          <a:r>
            <a:rPr lang="en-GB" sz="1000"/>
            <a:t>If a visual check of pass/fail is required, your operational definition could include photographs.</a:t>
          </a:r>
        </a:p>
      </dgm:t>
    </dgm:pt>
    <dgm:pt modelId="{9AD766D5-E30F-1644-B8CF-A15390BFA81F}" type="parTrans" cxnId="{49399D92-8164-9543-99FA-39036AD1DA20}">
      <dgm:prSet/>
      <dgm:spPr/>
      <dgm:t>
        <a:bodyPr/>
        <a:lstStyle/>
        <a:p>
          <a:endParaRPr lang="en-GB"/>
        </a:p>
      </dgm:t>
    </dgm:pt>
    <dgm:pt modelId="{6C8CDD03-374C-F046-80FD-538C0E14C68D}" type="sibTrans" cxnId="{49399D92-8164-9543-99FA-39036AD1DA20}">
      <dgm:prSet/>
      <dgm:spPr/>
      <dgm:t>
        <a:bodyPr/>
        <a:lstStyle/>
        <a:p>
          <a:endParaRPr lang="en-GB"/>
        </a:p>
      </dgm:t>
    </dgm:pt>
    <dgm:pt modelId="{BD213956-26E6-254D-B9F5-B5C165AE9335}">
      <dgm:prSet custT="1"/>
      <dgm:spPr/>
      <dgm:t>
        <a:bodyPr/>
        <a:lstStyle/>
        <a:p>
          <a:r>
            <a:rPr lang="en-GB" sz="1000"/>
            <a:t>Test the operational definition to make sure it produces consistency.</a:t>
          </a:r>
        </a:p>
      </dgm:t>
    </dgm:pt>
    <dgm:pt modelId="{3109CA55-06DB-774F-BE41-A3DF9683B9D6}" type="parTrans" cxnId="{6CF5E19F-7B0F-F647-8E22-488E544FACBD}">
      <dgm:prSet/>
      <dgm:spPr/>
      <dgm:t>
        <a:bodyPr/>
        <a:lstStyle/>
        <a:p>
          <a:endParaRPr lang="en-GB"/>
        </a:p>
      </dgm:t>
    </dgm:pt>
    <dgm:pt modelId="{35D9E09D-EE85-644D-A1F1-429079848BFC}" type="sibTrans" cxnId="{6CF5E19F-7B0F-F647-8E22-488E544FACBD}">
      <dgm:prSet/>
      <dgm:spPr/>
      <dgm:t>
        <a:bodyPr/>
        <a:lstStyle/>
        <a:p>
          <a:endParaRPr lang="en-GB"/>
        </a:p>
      </dgm:t>
    </dgm:pt>
    <dgm:pt modelId="{4C0F2B1F-5AC7-5649-9CF4-48E341937F41}">
      <dgm:prSet/>
      <dgm:spPr/>
      <dgm:t>
        <a:bodyPr/>
        <a:lstStyle/>
        <a:p>
          <a:r>
            <a:rPr lang="en-GB" b="1"/>
            <a:t>Step 6: As you collect the data consider how to present and share it. </a:t>
          </a:r>
        </a:p>
      </dgm:t>
    </dgm:pt>
    <dgm:pt modelId="{ED4E01F4-0541-1D42-9208-98F6C6BD3EF9}" type="parTrans" cxnId="{CAD009B8-31ED-1E4F-9272-4800FF7EDF03}">
      <dgm:prSet/>
      <dgm:spPr/>
      <dgm:t>
        <a:bodyPr/>
        <a:lstStyle/>
        <a:p>
          <a:endParaRPr lang="en-GB"/>
        </a:p>
      </dgm:t>
    </dgm:pt>
    <dgm:pt modelId="{59380C83-0149-A842-8358-9E3787969B2C}" type="sibTrans" cxnId="{CAD009B8-31ED-1E4F-9272-4800FF7EDF03}">
      <dgm:prSet/>
      <dgm:spPr/>
      <dgm:t>
        <a:bodyPr/>
        <a:lstStyle/>
        <a:p>
          <a:endParaRPr lang="en-GB"/>
        </a:p>
      </dgm:t>
    </dgm:pt>
    <dgm:pt modelId="{331D3BD4-B48B-F24F-8CA0-018CC8244963}">
      <dgm:prSet custT="1"/>
      <dgm:spPr/>
      <dgm:t>
        <a:bodyPr/>
        <a:lstStyle/>
        <a:p>
          <a:r>
            <a:rPr lang="en-GB" sz="1000" b="1"/>
            <a:t>Can you improve the definitions in Step 4? </a:t>
          </a:r>
        </a:p>
      </dgm:t>
    </dgm:pt>
    <dgm:pt modelId="{D744CABD-9792-464A-8459-24FD5203BA7E}" type="parTrans" cxnId="{E0E1DEA1-A3D6-BB42-8119-B07EFDA3FF09}">
      <dgm:prSet/>
      <dgm:spPr/>
      <dgm:t>
        <a:bodyPr/>
        <a:lstStyle/>
        <a:p>
          <a:endParaRPr lang="en-GB"/>
        </a:p>
      </dgm:t>
    </dgm:pt>
    <dgm:pt modelId="{BB318C93-8C36-A74B-AB38-3D0370D826EF}" type="sibTrans" cxnId="{E0E1DEA1-A3D6-BB42-8119-B07EFDA3FF09}">
      <dgm:prSet/>
      <dgm:spPr/>
      <dgm:t>
        <a:bodyPr/>
        <a:lstStyle/>
        <a:p>
          <a:endParaRPr lang="en-GB"/>
        </a:p>
      </dgm:t>
    </dgm:pt>
    <dgm:pt modelId="{B8DDC75F-71AE-D440-B3DE-CDDD0BC5DBE9}" type="pres">
      <dgm:prSet presAssocID="{C8980901-FBD3-4B6E-8A67-89A290DA64B8}" presName="Name0" presStyleCnt="0">
        <dgm:presLayoutVars>
          <dgm:dir/>
          <dgm:resizeHandles val="exact"/>
        </dgm:presLayoutVars>
      </dgm:prSet>
      <dgm:spPr/>
    </dgm:pt>
    <dgm:pt modelId="{ECAAAF89-DF5F-3A4D-A837-CDF4E2A0072F}" type="pres">
      <dgm:prSet presAssocID="{C4826F55-E4EE-4301-A535-5B3A53F9B5A6}" presName="node" presStyleLbl="node1" presStyleIdx="0" presStyleCnt="6" custScaleY="141827">
        <dgm:presLayoutVars>
          <dgm:bulletEnabled val="1"/>
        </dgm:presLayoutVars>
      </dgm:prSet>
      <dgm:spPr/>
    </dgm:pt>
    <dgm:pt modelId="{B0BF7F93-727D-2840-950E-6A0542D2B0AC}" type="pres">
      <dgm:prSet presAssocID="{4BF946C7-36A3-4E5F-A53D-56F2A8246ED8}" presName="sibTrans" presStyleLbl="sibTrans1D1" presStyleIdx="0" presStyleCnt="5" custSzY="129686"/>
      <dgm:spPr/>
    </dgm:pt>
    <dgm:pt modelId="{C6D307A4-A158-AF4E-AF3B-2C6EA6BA3FBF}" type="pres">
      <dgm:prSet presAssocID="{4BF946C7-36A3-4E5F-A53D-56F2A8246ED8}" presName="connectorText" presStyleLbl="sibTrans1D1" presStyleIdx="0" presStyleCnt="5"/>
      <dgm:spPr/>
    </dgm:pt>
    <dgm:pt modelId="{CA1B50E9-694D-364F-9495-47A8CB703713}" type="pres">
      <dgm:prSet presAssocID="{035E35BC-E6D8-D34B-83D1-557C0591DC32}" presName="node" presStyleLbl="node1" presStyleIdx="1" presStyleCnt="6" custScaleY="141827">
        <dgm:presLayoutVars>
          <dgm:bulletEnabled val="1"/>
        </dgm:presLayoutVars>
      </dgm:prSet>
      <dgm:spPr/>
    </dgm:pt>
    <dgm:pt modelId="{7C00A269-B8C4-6F4A-931A-7E1CC9730808}" type="pres">
      <dgm:prSet presAssocID="{FEC61DE5-D6CE-464D-BD98-864C027C7538}" presName="sibTrans" presStyleLbl="sibTrans1D1" presStyleIdx="1" presStyleCnt="5" custSzY="129686"/>
      <dgm:spPr/>
    </dgm:pt>
    <dgm:pt modelId="{01C43CFB-082F-8B46-BA2C-CB4077B37F2F}" type="pres">
      <dgm:prSet presAssocID="{FEC61DE5-D6CE-464D-BD98-864C027C7538}" presName="connectorText" presStyleLbl="sibTrans1D1" presStyleIdx="1" presStyleCnt="5"/>
      <dgm:spPr/>
    </dgm:pt>
    <dgm:pt modelId="{5EEF132B-85E0-534A-8E04-7CBFEB96F68E}" type="pres">
      <dgm:prSet presAssocID="{CB3671B1-9C7C-724B-9142-9DDF15454F09}" presName="node" presStyleLbl="node1" presStyleIdx="2" presStyleCnt="6" custScaleY="141827">
        <dgm:presLayoutVars>
          <dgm:bulletEnabled val="1"/>
        </dgm:presLayoutVars>
      </dgm:prSet>
      <dgm:spPr/>
    </dgm:pt>
    <dgm:pt modelId="{771A39BB-49DF-8547-886C-4CC7E834F17A}" type="pres">
      <dgm:prSet presAssocID="{80976DF2-54DA-F544-9DBB-F85841A4C5E9}" presName="sibTrans" presStyleLbl="sibTrans1D1" presStyleIdx="2" presStyleCnt="5" custSzY="767070"/>
      <dgm:spPr/>
    </dgm:pt>
    <dgm:pt modelId="{BEEF1DA4-790D-BA40-98A9-7301149958E0}" type="pres">
      <dgm:prSet presAssocID="{80976DF2-54DA-F544-9DBB-F85841A4C5E9}" presName="connectorText" presStyleLbl="sibTrans1D1" presStyleIdx="2" presStyleCnt="5"/>
      <dgm:spPr/>
    </dgm:pt>
    <dgm:pt modelId="{757377ED-9C1A-3443-B78D-6E7BADC6B7CD}" type="pres">
      <dgm:prSet presAssocID="{87B64BA7-EB9F-D743-A9B3-F84EF7B93B6A}" presName="node" presStyleLbl="node1" presStyleIdx="3" presStyleCnt="6" custScaleY="162765">
        <dgm:presLayoutVars>
          <dgm:bulletEnabled val="1"/>
        </dgm:presLayoutVars>
      </dgm:prSet>
      <dgm:spPr/>
    </dgm:pt>
    <dgm:pt modelId="{95CD16B2-1A10-D349-BB40-1653584901E3}" type="pres">
      <dgm:prSet presAssocID="{3D598121-9BCC-874C-A1E7-419F66C0C90E}" presName="sibTrans" presStyleLbl="sibTrans1D1" presStyleIdx="3" presStyleCnt="5" custSzY="129686"/>
      <dgm:spPr/>
    </dgm:pt>
    <dgm:pt modelId="{89323F0F-0AAA-9240-9C04-1C97F1D414EF}" type="pres">
      <dgm:prSet presAssocID="{3D598121-9BCC-874C-A1E7-419F66C0C90E}" presName="connectorText" presStyleLbl="sibTrans1D1" presStyleIdx="3" presStyleCnt="5"/>
      <dgm:spPr/>
    </dgm:pt>
    <dgm:pt modelId="{FD7DDA6E-BDA6-F343-8E4F-CCF4B6F1BB2B}" type="pres">
      <dgm:prSet presAssocID="{CABE89D6-EC63-E744-ACFF-89362141A210}" presName="node" presStyleLbl="node1" presStyleIdx="4" presStyleCnt="6" custScaleY="166527">
        <dgm:presLayoutVars>
          <dgm:bulletEnabled val="1"/>
        </dgm:presLayoutVars>
      </dgm:prSet>
      <dgm:spPr/>
    </dgm:pt>
    <dgm:pt modelId="{FB6342E6-1C0A-614B-843C-ACF5189018BF}" type="pres">
      <dgm:prSet presAssocID="{4E218667-849F-704D-B244-7F6B4B4DC69B}" presName="sibTrans" presStyleLbl="sibTrans1D1" presStyleIdx="4" presStyleCnt="5" custSzY="129686"/>
      <dgm:spPr/>
    </dgm:pt>
    <dgm:pt modelId="{B47DDFB5-F2B9-7D46-A4BB-033403F4DB76}" type="pres">
      <dgm:prSet presAssocID="{4E218667-849F-704D-B244-7F6B4B4DC69B}" presName="connectorText" presStyleLbl="sibTrans1D1" presStyleIdx="4" presStyleCnt="5"/>
      <dgm:spPr/>
    </dgm:pt>
    <dgm:pt modelId="{4D7D4A1E-F092-1D4D-B06A-BB6C77A4034F}" type="pres">
      <dgm:prSet presAssocID="{4C0F2B1F-5AC7-5649-9CF4-48E341937F41}" presName="node" presStyleLbl="node1" presStyleIdx="5" presStyleCnt="6" custScaleY="161151">
        <dgm:presLayoutVars>
          <dgm:bulletEnabled val="1"/>
        </dgm:presLayoutVars>
      </dgm:prSet>
      <dgm:spPr/>
    </dgm:pt>
  </dgm:ptLst>
  <dgm:cxnLst>
    <dgm:cxn modelId="{0BCF201B-FED3-F042-958C-15E5D35805DB}" type="presOf" srcId="{3D598121-9BCC-874C-A1E7-419F66C0C90E}" destId="{95CD16B2-1A10-D349-BB40-1653584901E3}" srcOrd="0" destOrd="0" presId="urn:microsoft.com/office/officeart/2016/7/layout/RepeatingBendingProcessNew"/>
    <dgm:cxn modelId="{2879B31B-6399-8A40-A53E-F079861C613E}" type="presOf" srcId="{4E218667-849F-704D-B244-7F6B4B4DC69B}" destId="{B47DDFB5-F2B9-7D46-A4BB-033403F4DB76}" srcOrd="1" destOrd="0" presId="urn:microsoft.com/office/officeart/2016/7/layout/RepeatingBendingProcessNew"/>
    <dgm:cxn modelId="{6EADE024-2359-8947-A940-4E3369C9B6D6}" type="presOf" srcId="{7F80943C-9823-9449-832D-0D4C180FEAB1}" destId="{757377ED-9C1A-3443-B78D-6E7BADC6B7CD}" srcOrd="0" destOrd="3" presId="urn:microsoft.com/office/officeart/2016/7/layout/RepeatingBendingProcessNew"/>
    <dgm:cxn modelId="{CECE0125-62EB-8F4D-B1FB-2E087337A261}" type="presOf" srcId="{C8980901-FBD3-4B6E-8A67-89A290DA64B8}" destId="{B8DDC75F-71AE-D440-B3DE-CDDD0BC5DBE9}" srcOrd="0" destOrd="0" presId="urn:microsoft.com/office/officeart/2016/7/layout/RepeatingBendingProcessNew"/>
    <dgm:cxn modelId="{A1B2C336-3767-7A43-B8A7-7D94AAE37C82}" srcId="{C8980901-FBD3-4B6E-8A67-89A290DA64B8}" destId="{CB3671B1-9C7C-724B-9142-9DDF15454F09}" srcOrd="2" destOrd="0" parTransId="{A143332E-5B15-F94A-BBDF-20A5CC1FC7FB}" sibTransId="{80976DF2-54DA-F544-9DBB-F85841A4C5E9}"/>
    <dgm:cxn modelId="{19F2E639-8E41-244B-A432-F262AC997676}" type="presOf" srcId="{331D3BD4-B48B-F24F-8CA0-018CC8244963}" destId="{FD7DDA6E-BDA6-F343-8E4F-CCF4B6F1BB2B}" srcOrd="0" destOrd="5" presId="urn:microsoft.com/office/officeart/2016/7/layout/RepeatingBendingProcessNew"/>
    <dgm:cxn modelId="{77ED293C-927E-914A-83A0-36CA081CB147}" type="presOf" srcId="{268094D7-C590-0A47-AEA7-ADCCBA19C4C2}" destId="{757377ED-9C1A-3443-B78D-6E7BADC6B7CD}" srcOrd="0" destOrd="2" presId="urn:microsoft.com/office/officeart/2016/7/layout/RepeatingBendingProcessNew"/>
    <dgm:cxn modelId="{62CE8844-5235-604A-96B1-41AC00CC45EB}" type="presOf" srcId="{4BF946C7-36A3-4E5F-A53D-56F2A8246ED8}" destId="{C6D307A4-A158-AF4E-AF3B-2C6EA6BA3FBF}" srcOrd="1" destOrd="0" presId="urn:microsoft.com/office/officeart/2016/7/layout/RepeatingBendingProcessNew"/>
    <dgm:cxn modelId="{18A39F48-1165-DD4E-B3A5-19E06F6729D2}" type="presOf" srcId="{FEC61DE5-D6CE-464D-BD98-864C027C7538}" destId="{01C43CFB-082F-8B46-BA2C-CB4077B37F2F}" srcOrd="1" destOrd="0" presId="urn:microsoft.com/office/officeart/2016/7/layout/RepeatingBendingProcessNew"/>
    <dgm:cxn modelId="{588E5D50-F93E-BF43-8A6F-6BE9094A1691}" srcId="{C8980901-FBD3-4B6E-8A67-89A290DA64B8}" destId="{035E35BC-E6D8-D34B-83D1-557C0591DC32}" srcOrd="1" destOrd="0" parTransId="{885FA4A9-E640-974A-B33D-1429F600AC4D}" sibTransId="{FEC61DE5-D6CE-464D-BD98-864C027C7538}"/>
    <dgm:cxn modelId="{C61A3252-C094-FD44-BDAD-2B86A26A8702}" type="presOf" srcId="{4BF946C7-36A3-4E5F-A53D-56F2A8246ED8}" destId="{B0BF7F93-727D-2840-950E-6A0542D2B0AC}" srcOrd="0" destOrd="0" presId="urn:microsoft.com/office/officeart/2016/7/layout/RepeatingBendingProcessNew"/>
    <dgm:cxn modelId="{4D209552-A0EA-8943-AEF2-B7D0F40E1CBA}" type="presOf" srcId="{F1C2C4D6-AEB7-EB4A-A2E5-44D733E7A78E}" destId="{FD7DDA6E-BDA6-F343-8E4F-CCF4B6F1BB2B}" srcOrd="0" destOrd="1" presId="urn:microsoft.com/office/officeart/2016/7/layout/RepeatingBendingProcessNew"/>
    <dgm:cxn modelId="{F0052A5A-F7FB-5D4C-A47B-1DBD736B4FB2}" type="presOf" srcId="{3D598121-9BCC-874C-A1E7-419F66C0C90E}" destId="{89323F0F-0AAA-9240-9C04-1C97F1D414EF}" srcOrd="1" destOrd="0" presId="urn:microsoft.com/office/officeart/2016/7/layout/RepeatingBendingProcessNew"/>
    <dgm:cxn modelId="{C4BF2F5B-B8F0-A24E-890D-928AEB8049E5}" srcId="{87B64BA7-EB9F-D743-A9B3-F84EF7B93B6A}" destId="{268094D7-C590-0A47-AEA7-ADCCBA19C4C2}" srcOrd="1" destOrd="0" parTransId="{1DD3143A-A983-6E4E-888C-E306395E7659}" sibTransId="{6D5CA8FD-074E-B949-B9AF-6EF11645A382}"/>
    <dgm:cxn modelId="{987BC85C-5A9A-9743-A385-DD757074A6A5}" type="presOf" srcId="{80976DF2-54DA-F544-9DBB-F85841A4C5E9}" destId="{771A39BB-49DF-8547-886C-4CC7E834F17A}" srcOrd="0" destOrd="0" presId="urn:microsoft.com/office/officeart/2016/7/layout/RepeatingBendingProcessNew"/>
    <dgm:cxn modelId="{03825E5D-6112-4281-B5BE-E899684F46C9}" srcId="{C8980901-FBD3-4B6E-8A67-89A290DA64B8}" destId="{C4826F55-E4EE-4301-A535-5B3A53F9B5A6}" srcOrd="0" destOrd="0" parTransId="{4F0D7B23-4552-4469-8A25-1E9437C69396}" sibTransId="{4BF946C7-36A3-4E5F-A53D-56F2A8246ED8}"/>
    <dgm:cxn modelId="{C9E46061-DB85-7543-ABAD-E4FEAAEFADA5}" type="presOf" srcId="{4E218667-849F-704D-B244-7F6B4B4DC69B}" destId="{FB6342E6-1C0A-614B-843C-ACF5189018BF}" srcOrd="0" destOrd="0" presId="urn:microsoft.com/office/officeart/2016/7/layout/RepeatingBendingProcessNew"/>
    <dgm:cxn modelId="{AB4F3A68-3BDA-5D42-A823-C12F9544DB23}" type="presOf" srcId="{80976DF2-54DA-F544-9DBB-F85841A4C5E9}" destId="{BEEF1DA4-790D-BA40-98A9-7301149958E0}" srcOrd="1" destOrd="0" presId="urn:microsoft.com/office/officeart/2016/7/layout/RepeatingBendingProcessNew"/>
    <dgm:cxn modelId="{C66D3474-8426-7746-BA55-F8B56B5E2DC0}" type="presOf" srcId="{4C0F2B1F-5AC7-5649-9CF4-48E341937F41}" destId="{4D7D4A1E-F092-1D4D-B06A-BB6C77A4034F}" srcOrd="0" destOrd="0" presId="urn:microsoft.com/office/officeart/2016/7/layout/RepeatingBendingProcessNew"/>
    <dgm:cxn modelId="{086FBE81-AD33-4043-9704-1F8ED01D90B3}" type="presOf" srcId="{7803C44F-1C94-2842-A2E7-69AFE819B8BB}" destId="{FD7DDA6E-BDA6-F343-8E4F-CCF4B6F1BB2B}" srcOrd="0" destOrd="2" presId="urn:microsoft.com/office/officeart/2016/7/layout/RepeatingBendingProcessNew"/>
    <dgm:cxn modelId="{49399D92-8164-9543-99FA-39036AD1DA20}" srcId="{CABE89D6-EC63-E744-ACFF-89362141A210}" destId="{29723BEF-6A04-5F4A-A9B1-ACAC6258E8EC}" srcOrd="2" destOrd="0" parTransId="{9AD766D5-E30F-1644-B8CF-A15390BFA81F}" sibTransId="{6C8CDD03-374C-F046-80FD-538C0E14C68D}"/>
    <dgm:cxn modelId="{BBD56593-E740-174B-B8CB-CD131BED644C}" type="presOf" srcId="{E62F5014-3118-2247-9F8F-1BD32DE51A88}" destId="{757377ED-9C1A-3443-B78D-6E7BADC6B7CD}" srcOrd="0" destOrd="1" presId="urn:microsoft.com/office/officeart/2016/7/layout/RepeatingBendingProcessNew"/>
    <dgm:cxn modelId="{8818E79B-08D3-8948-AEFA-49709205B8E4}" type="presOf" srcId="{CABE89D6-EC63-E744-ACFF-89362141A210}" destId="{FD7DDA6E-BDA6-F343-8E4F-CCF4B6F1BB2B}" srcOrd="0" destOrd="0" presId="urn:microsoft.com/office/officeart/2016/7/layout/RepeatingBendingProcessNew"/>
    <dgm:cxn modelId="{41B9C39F-26F5-3345-A6C6-B00CB53E4137}" srcId="{CABE89D6-EC63-E744-ACFF-89362141A210}" destId="{7803C44F-1C94-2842-A2E7-69AFE819B8BB}" srcOrd="1" destOrd="0" parTransId="{869B21F7-4C21-944D-BE29-41EAC4669A74}" sibTransId="{471728E7-6213-1048-AE6C-9B21D845E94F}"/>
    <dgm:cxn modelId="{6CF5E19F-7B0F-F647-8E22-488E544FACBD}" srcId="{CABE89D6-EC63-E744-ACFF-89362141A210}" destId="{BD213956-26E6-254D-B9F5-B5C165AE9335}" srcOrd="3" destOrd="0" parTransId="{3109CA55-06DB-774F-BE41-A3DF9683B9D6}" sibTransId="{35D9E09D-EE85-644D-A1F1-429079848BFC}"/>
    <dgm:cxn modelId="{D94540A0-8626-ED47-BF56-CF3805F8951F}" type="presOf" srcId="{C4826F55-E4EE-4301-A535-5B3A53F9B5A6}" destId="{ECAAAF89-DF5F-3A4D-A837-CDF4E2A0072F}" srcOrd="0" destOrd="0" presId="urn:microsoft.com/office/officeart/2016/7/layout/RepeatingBendingProcessNew"/>
    <dgm:cxn modelId="{E0E1DEA1-A3D6-BB42-8119-B07EFDA3FF09}" srcId="{CABE89D6-EC63-E744-ACFF-89362141A210}" destId="{331D3BD4-B48B-F24F-8CA0-018CC8244963}" srcOrd="4" destOrd="0" parTransId="{D744CABD-9792-464A-8459-24FD5203BA7E}" sibTransId="{BB318C93-8C36-A74B-AB38-3D0370D826EF}"/>
    <dgm:cxn modelId="{D2EB75AB-19E6-A245-80FF-246DE74B4FC9}" srcId="{87B64BA7-EB9F-D743-A9B3-F84EF7B93B6A}" destId="{7F80943C-9823-9449-832D-0D4C180FEAB1}" srcOrd="2" destOrd="0" parTransId="{B5F35CC5-2C0B-0C40-955C-A1222E591044}" sibTransId="{2E53025A-4881-7A4B-A08D-4DD1664E545A}"/>
    <dgm:cxn modelId="{9F49B0B6-527A-C448-B137-81BFAD9C8537}" type="presOf" srcId="{035E35BC-E6D8-D34B-83D1-557C0591DC32}" destId="{CA1B50E9-694D-364F-9495-47A8CB703713}" srcOrd="0" destOrd="0" presId="urn:microsoft.com/office/officeart/2016/7/layout/RepeatingBendingProcessNew"/>
    <dgm:cxn modelId="{03B594B7-BB35-604B-A0B6-160EA4E984C2}" type="presOf" srcId="{29723BEF-6A04-5F4A-A9B1-ACAC6258E8EC}" destId="{FD7DDA6E-BDA6-F343-8E4F-CCF4B6F1BB2B}" srcOrd="0" destOrd="3" presId="urn:microsoft.com/office/officeart/2016/7/layout/RepeatingBendingProcessNew"/>
    <dgm:cxn modelId="{CAD009B8-31ED-1E4F-9272-4800FF7EDF03}" srcId="{C8980901-FBD3-4B6E-8A67-89A290DA64B8}" destId="{4C0F2B1F-5AC7-5649-9CF4-48E341937F41}" srcOrd="5" destOrd="0" parTransId="{ED4E01F4-0541-1D42-9208-98F6C6BD3EF9}" sibTransId="{59380C83-0149-A842-8358-9E3787969B2C}"/>
    <dgm:cxn modelId="{D2F1CCBF-35DA-6242-BC2F-7B49CE6ECF6F}" type="presOf" srcId="{CB3671B1-9C7C-724B-9142-9DDF15454F09}" destId="{5EEF132B-85E0-534A-8E04-7CBFEB96F68E}" srcOrd="0" destOrd="0" presId="urn:microsoft.com/office/officeart/2016/7/layout/RepeatingBendingProcessNew"/>
    <dgm:cxn modelId="{A11085E5-8D1F-704B-8486-0A70E6AEF46A}" srcId="{C8980901-FBD3-4B6E-8A67-89A290DA64B8}" destId="{CABE89D6-EC63-E744-ACFF-89362141A210}" srcOrd="4" destOrd="0" parTransId="{C6F0A09F-6168-D542-8AEF-D468E6BD6745}" sibTransId="{4E218667-849F-704D-B244-7F6B4B4DC69B}"/>
    <dgm:cxn modelId="{6D1449E6-2B61-2C4B-BFA5-C0CDCC7E6BF3}" type="presOf" srcId="{BD213956-26E6-254D-B9F5-B5C165AE9335}" destId="{FD7DDA6E-BDA6-F343-8E4F-CCF4B6F1BB2B}" srcOrd="0" destOrd="4" presId="urn:microsoft.com/office/officeart/2016/7/layout/RepeatingBendingProcessNew"/>
    <dgm:cxn modelId="{59190CEB-49AE-1E4C-8E44-0A8A81BFE908}" srcId="{C8980901-FBD3-4B6E-8A67-89A290DA64B8}" destId="{87B64BA7-EB9F-D743-A9B3-F84EF7B93B6A}" srcOrd="3" destOrd="0" parTransId="{4E81769A-ACAC-1945-9ADA-E5E8E769B5A3}" sibTransId="{3D598121-9BCC-874C-A1E7-419F66C0C90E}"/>
    <dgm:cxn modelId="{775EBDED-0A00-1C43-BCE3-5F6CF0B7F828}" srcId="{87B64BA7-EB9F-D743-A9B3-F84EF7B93B6A}" destId="{E62F5014-3118-2247-9F8F-1BD32DE51A88}" srcOrd="0" destOrd="0" parTransId="{9731189C-D93B-3848-8782-1A089EC72D1E}" sibTransId="{585AFBC5-5DC4-B74A-9256-BCB3602AE687}"/>
    <dgm:cxn modelId="{06D2DCF7-DBFD-EE42-839F-4730DE04EF9B}" type="presOf" srcId="{87B64BA7-EB9F-D743-A9B3-F84EF7B93B6A}" destId="{757377ED-9C1A-3443-B78D-6E7BADC6B7CD}" srcOrd="0" destOrd="0" presId="urn:microsoft.com/office/officeart/2016/7/layout/RepeatingBendingProcessNew"/>
    <dgm:cxn modelId="{689211F8-3F6C-EA49-BE72-803F572ED9B3}" type="presOf" srcId="{FEC61DE5-D6CE-464D-BD98-864C027C7538}" destId="{7C00A269-B8C4-6F4A-931A-7E1CC9730808}" srcOrd="0" destOrd="0" presId="urn:microsoft.com/office/officeart/2016/7/layout/RepeatingBendingProcessNew"/>
    <dgm:cxn modelId="{E88F59FA-3AC2-3E47-8511-077B9E04B302}" srcId="{CABE89D6-EC63-E744-ACFF-89362141A210}" destId="{F1C2C4D6-AEB7-EB4A-A2E5-44D733E7A78E}" srcOrd="0" destOrd="0" parTransId="{5A2BBD1E-B650-1B4A-8C71-218B80E5A56A}" sibTransId="{F64624D1-580B-934B-BDE2-0CC2617248C6}"/>
    <dgm:cxn modelId="{69FE01EC-C6EF-6345-BA1F-54A8CDC2C8DB}" type="presParOf" srcId="{B8DDC75F-71AE-D440-B3DE-CDDD0BC5DBE9}" destId="{ECAAAF89-DF5F-3A4D-A837-CDF4E2A0072F}" srcOrd="0" destOrd="0" presId="urn:microsoft.com/office/officeart/2016/7/layout/RepeatingBendingProcessNew"/>
    <dgm:cxn modelId="{4E660756-C880-6049-93AB-EAD19472C6D7}" type="presParOf" srcId="{B8DDC75F-71AE-D440-B3DE-CDDD0BC5DBE9}" destId="{B0BF7F93-727D-2840-950E-6A0542D2B0AC}" srcOrd="1" destOrd="0" presId="urn:microsoft.com/office/officeart/2016/7/layout/RepeatingBendingProcessNew"/>
    <dgm:cxn modelId="{388F3CFF-8C0B-D341-874F-E53C29150AB8}" type="presParOf" srcId="{B0BF7F93-727D-2840-950E-6A0542D2B0AC}" destId="{C6D307A4-A158-AF4E-AF3B-2C6EA6BA3FBF}" srcOrd="0" destOrd="0" presId="urn:microsoft.com/office/officeart/2016/7/layout/RepeatingBendingProcessNew"/>
    <dgm:cxn modelId="{88339672-A15F-144A-9314-0B3AD5142FF0}" type="presParOf" srcId="{B8DDC75F-71AE-D440-B3DE-CDDD0BC5DBE9}" destId="{CA1B50E9-694D-364F-9495-47A8CB703713}" srcOrd="2" destOrd="0" presId="urn:microsoft.com/office/officeart/2016/7/layout/RepeatingBendingProcessNew"/>
    <dgm:cxn modelId="{A75616E9-9B68-8B45-B995-0071656DB18C}" type="presParOf" srcId="{B8DDC75F-71AE-D440-B3DE-CDDD0BC5DBE9}" destId="{7C00A269-B8C4-6F4A-931A-7E1CC9730808}" srcOrd="3" destOrd="0" presId="urn:microsoft.com/office/officeart/2016/7/layout/RepeatingBendingProcessNew"/>
    <dgm:cxn modelId="{7C11D7C9-813E-C046-8594-92C19C62F8EE}" type="presParOf" srcId="{7C00A269-B8C4-6F4A-931A-7E1CC9730808}" destId="{01C43CFB-082F-8B46-BA2C-CB4077B37F2F}" srcOrd="0" destOrd="0" presId="urn:microsoft.com/office/officeart/2016/7/layout/RepeatingBendingProcessNew"/>
    <dgm:cxn modelId="{81DB8C67-7952-EF49-9967-FEC239371969}" type="presParOf" srcId="{B8DDC75F-71AE-D440-B3DE-CDDD0BC5DBE9}" destId="{5EEF132B-85E0-534A-8E04-7CBFEB96F68E}" srcOrd="4" destOrd="0" presId="urn:microsoft.com/office/officeart/2016/7/layout/RepeatingBendingProcessNew"/>
    <dgm:cxn modelId="{50BE5A6D-C85F-C748-9D2F-C962C038379F}" type="presParOf" srcId="{B8DDC75F-71AE-D440-B3DE-CDDD0BC5DBE9}" destId="{771A39BB-49DF-8547-886C-4CC7E834F17A}" srcOrd="5" destOrd="0" presId="urn:microsoft.com/office/officeart/2016/7/layout/RepeatingBendingProcessNew"/>
    <dgm:cxn modelId="{AB384C4A-D526-DE49-A123-840DF01A479C}" type="presParOf" srcId="{771A39BB-49DF-8547-886C-4CC7E834F17A}" destId="{BEEF1DA4-790D-BA40-98A9-7301149958E0}" srcOrd="0" destOrd="0" presId="urn:microsoft.com/office/officeart/2016/7/layout/RepeatingBendingProcessNew"/>
    <dgm:cxn modelId="{19FFC5F4-D72D-7341-819E-B8D767D19B76}" type="presParOf" srcId="{B8DDC75F-71AE-D440-B3DE-CDDD0BC5DBE9}" destId="{757377ED-9C1A-3443-B78D-6E7BADC6B7CD}" srcOrd="6" destOrd="0" presId="urn:microsoft.com/office/officeart/2016/7/layout/RepeatingBendingProcessNew"/>
    <dgm:cxn modelId="{0158EA30-00B0-974C-ADA7-D31351E8ABE6}" type="presParOf" srcId="{B8DDC75F-71AE-D440-B3DE-CDDD0BC5DBE9}" destId="{95CD16B2-1A10-D349-BB40-1653584901E3}" srcOrd="7" destOrd="0" presId="urn:microsoft.com/office/officeart/2016/7/layout/RepeatingBendingProcessNew"/>
    <dgm:cxn modelId="{E8A7C6FD-473E-B64A-903A-746366BA7779}" type="presParOf" srcId="{95CD16B2-1A10-D349-BB40-1653584901E3}" destId="{89323F0F-0AAA-9240-9C04-1C97F1D414EF}" srcOrd="0" destOrd="0" presId="urn:microsoft.com/office/officeart/2016/7/layout/RepeatingBendingProcessNew"/>
    <dgm:cxn modelId="{95DE9828-FD7B-8C4D-BCF3-3D209F624E3F}" type="presParOf" srcId="{B8DDC75F-71AE-D440-B3DE-CDDD0BC5DBE9}" destId="{FD7DDA6E-BDA6-F343-8E4F-CCF4B6F1BB2B}" srcOrd="8" destOrd="0" presId="urn:microsoft.com/office/officeart/2016/7/layout/RepeatingBendingProcessNew"/>
    <dgm:cxn modelId="{90DC49EA-26A0-4341-9905-9B52A13F1D68}" type="presParOf" srcId="{B8DDC75F-71AE-D440-B3DE-CDDD0BC5DBE9}" destId="{FB6342E6-1C0A-614B-843C-ACF5189018BF}" srcOrd="9" destOrd="0" presId="urn:microsoft.com/office/officeart/2016/7/layout/RepeatingBendingProcessNew"/>
    <dgm:cxn modelId="{44D8E76F-3852-BB4D-878A-E0374870C46E}" type="presParOf" srcId="{FB6342E6-1C0A-614B-843C-ACF5189018BF}" destId="{B47DDFB5-F2B9-7D46-A4BB-033403F4DB76}" srcOrd="0" destOrd="0" presId="urn:microsoft.com/office/officeart/2016/7/layout/RepeatingBendingProcessNew"/>
    <dgm:cxn modelId="{BF0B8618-8C4F-DB40-BA15-4C2A845A4E58}" type="presParOf" srcId="{B8DDC75F-71AE-D440-B3DE-CDDD0BC5DBE9}" destId="{4D7D4A1E-F092-1D4D-B06A-BB6C77A4034F}"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8980901-FBD3-4B6E-8A67-89A290DA64B8}" type="doc">
      <dgm:prSet loTypeId="urn:microsoft.com/office/officeart/2016/7/layout/RepeatingBendingProcessNew" loCatId="process" qsTypeId="urn:microsoft.com/office/officeart/2005/8/quickstyle/simple1" qsCatId="simple" csTypeId="urn:microsoft.com/office/officeart/2005/8/colors/accent3_1" csCatId="accent3" phldr="1"/>
      <dgm:spPr/>
      <dgm:t>
        <a:bodyPr/>
        <a:lstStyle/>
        <a:p>
          <a:endParaRPr lang="en-US"/>
        </a:p>
      </dgm:t>
    </dgm:pt>
    <dgm:pt modelId="{C4826F55-E4EE-4301-A535-5B3A53F9B5A6}">
      <dgm:prSet/>
      <dgm:spPr/>
      <dgm:t>
        <a:bodyPr/>
        <a:lstStyle/>
        <a:p>
          <a:r>
            <a:rPr lang="en-GB" dirty="0"/>
            <a:t>Step 1. Write down your project objective</a:t>
          </a:r>
          <a:endParaRPr lang="en-US" dirty="0"/>
        </a:p>
      </dgm:t>
    </dgm:pt>
    <dgm:pt modelId="{4F0D7B23-4552-4469-8A25-1E9437C69396}" type="parTrans" cxnId="{03825E5D-6112-4281-B5BE-E899684F46C9}">
      <dgm:prSet/>
      <dgm:spPr/>
      <dgm:t>
        <a:bodyPr/>
        <a:lstStyle/>
        <a:p>
          <a:endParaRPr lang="en-US"/>
        </a:p>
      </dgm:t>
    </dgm:pt>
    <dgm:pt modelId="{4BF946C7-36A3-4E5F-A53D-56F2A8246ED8}" type="sibTrans" cxnId="{03825E5D-6112-4281-B5BE-E899684F46C9}">
      <dgm:prSet/>
      <dgm:spPr/>
      <dgm:t>
        <a:bodyPr/>
        <a:lstStyle/>
        <a:p>
          <a:endParaRPr lang="en-US"/>
        </a:p>
      </dgm:t>
    </dgm:pt>
    <dgm:pt modelId="{97DE71B5-8E9C-CB43-B6D6-3A75D9E64C0E}">
      <dgm:prSet/>
      <dgm:spPr/>
      <dgm:t>
        <a:bodyPr/>
        <a:lstStyle/>
        <a:p>
          <a:r>
            <a:rPr lang="en-GB" dirty="0"/>
            <a:t>Step 2. Flip the project objective on its head to make it the worst-case scenario objective</a:t>
          </a:r>
        </a:p>
      </dgm:t>
    </dgm:pt>
    <dgm:pt modelId="{A90E9028-CA4F-FA4D-8A79-0719825ADD46}" type="parTrans" cxnId="{2DB77644-EA61-5048-82CA-6F6BD4B15B70}">
      <dgm:prSet/>
      <dgm:spPr/>
      <dgm:t>
        <a:bodyPr/>
        <a:lstStyle/>
        <a:p>
          <a:endParaRPr lang="en-GB"/>
        </a:p>
      </dgm:t>
    </dgm:pt>
    <dgm:pt modelId="{E384E3E9-2BEF-3D44-8949-F44989E569E6}" type="sibTrans" cxnId="{2DB77644-EA61-5048-82CA-6F6BD4B15B70}">
      <dgm:prSet/>
      <dgm:spPr/>
      <dgm:t>
        <a:bodyPr/>
        <a:lstStyle/>
        <a:p>
          <a:endParaRPr lang="en-GB"/>
        </a:p>
      </dgm:t>
    </dgm:pt>
    <dgm:pt modelId="{F4B4537F-1DD4-9645-B050-0473D1D5A1EB}">
      <dgm:prSet/>
      <dgm:spPr/>
      <dgm:t>
        <a:bodyPr/>
        <a:lstStyle/>
        <a:p>
          <a:r>
            <a:rPr lang="en-GB" dirty="0"/>
            <a:t>Step 3. Describe what would happen if this worst-case scenario came true. </a:t>
          </a:r>
        </a:p>
      </dgm:t>
    </dgm:pt>
    <dgm:pt modelId="{E3715807-D3FD-6D49-BBF6-3B5CB8E96EE8}" type="parTrans" cxnId="{0BF2CD0A-E3B4-FA48-9B21-104DA71111FC}">
      <dgm:prSet/>
      <dgm:spPr/>
      <dgm:t>
        <a:bodyPr/>
        <a:lstStyle/>
        <a:p>
          <a:endParaRPr lang="en-GB"/>
        </a:p>
      </dgm:t>
    </dgm:pt>
    <dgm:pt modelId="{16232636-90A6-A841-9E2E-C8CB4C56135B}" type="sibTrans" cxnId="{0BF2CD0A-E3B4-FA48-9B21-104DA71111FC}">
      <dgm:prSet/>
      <dgm:spPr/>
      <dgm:t>
        <a:bodyPr/>
        <a:lstStyle/>
        <a:p>
          <a:endParaRPr lang="en-GB"/>
        </a:p>
      </dgm:t>
    </dgm:pt>
    <dgm:pt modelId="{60BF21AC-FA1E-D945-AA03-249F4EA9022B}">
      <dgm:prSet/>
      <dgm:spPr/>
      <dgm:t>
        <a:bodyPr/>
        <a:lstStyle/>
        <a:p>
          <a:r>
            <a:rPr lang="en-GB" dirty="0"/>
            <a:t>Step 4. Make a list of all the things you can do to ensure you achieve the worst-case scenario. </a:t>
          </a:r>
        </a:p>
      </dgm:t>
    </dgm:pt>
    <dgm:pt modelId="{50998E80-5B86-6C41-9D6A-F07A98F8D4A6}" type="parTrans" cxnId="{D1CD8891-FDE4-7645-A615-493B12DC7134}">
      <dgm:prSet/>
      <dgm:spPr/>
      <dgm:t>
        <a:bodyPr/>
        <a:lstStyle/>
        <a:p>
          <a:endParaRPr lang="en-GB"/>
        </a:p>
      </dgm:t>
    </dgm:pt>
    <dgm:pt modelId="{849D12B1-6726-E94E-A69C-E46FE1677CE1}" type="sibTrans" cxnId="{D1CD8891-FDE4-7645-A615-493B12DC7134}">
      <dgm:prSet/>
      <dgm:spPr/>
      <dgm:t>
        <a:bodyPr/>
        <a:lstStyle/>
        <a:p>
          <a:endParaRPr lang="en-GB"/>
        </a:p>
      </dgm:t>
    </dgm:pt>
    <dgm:pt modelId="{730D0083-7DB2-2C46-BD66-826583636908}">
      <dgm:prSet/>
      <dgm:spPr/>
      <dgm:t>
        <a:bodyPr/>
        <a:lstStyle/>
        <a:p>
          <a:r>
            <a:rPr lang="en-GB" dirty="0"/>
            <a:t>Step 5. Highlight the items on this list that are currently being done. Be honest! </a:t>
          </a:r>
        </a:p>
      </dgm:t>
    </dgm:pt>
    <dgm:pt modelId="{ADC0EA74-1789-0F4C-8C51-2F8D71EDF725}" type="parTrans" cxnId="{B5088029-2D65-0641-9640-E645E1109FA3}">
      <dgm:prSet/>
      <dgm:spPr/>
      <dgm:t>
        <a:bodyPr/>
        <a:lstStyle/>
        <a:p>
          <a:endParaRPr lang="en-GB"/>
        </a:p>
      </dgm:t>
    </dgm:pt>
    <dgm:pt modelId="{ECFD0CE4-E08D-2D4B-98A5-6735F2358F71}" type="sibTrans" cxnId="{B5088029-2D65-0641-9640-E645E1109FA3}">
      <dgm:prSet/>
      <dgm:spPr/>
      <dgm:t>
        <a:bodyPr/>
        <a:lstStyle/>
        <a:p>
          <a:endParaRPr lang="en-GB"/>
        </a:p>
      </dgm:t>
    </dgm:pt>
    <dgm:pt modelId="{9E50340D-8FD6-4F44-BADB-EA5ECA9A5556}">
      <dgm:prSet/>
      <dgm:spPr/>
      <dgm:t>
        <a:bodyPr/>
        <a:lstStyle/>
        <a:p>
          <a:r>
            <a:rPr lang="en-GB"/>
            <a:t>Step 6</a:t>
          </a:r>
          <a:r>
            <a:rPr lang="en-GB" dirty="0"/>
            <a:t>. Think creatively for how you can reduce/stop these unwanted activities or behaviours. Nurture these ideas using the ‘</a:t>
          </a:r>
          <a:r>
            <a:rPr lang="en-GB" dirty="0" err="1"/>
            <a:t>SUNny</a:t>
          </a:r>
          <a:r>
            <a:rPr lang="en-GB" dirty="0"/>
            <a:t>’ language. </a:t>
          </a:r>
        </a:p>
      </dgm:t>
    </dgm:pt>
    <dgm:pt modelId="{14D5BF05-B3BB-6346-98D7-85910439F125}" type="parTrans" cxnId="{0C2357D8-E75E-094B-9716-F669ADF7C5C7}">
      <dgm:prSet/>
      <dgm:spPr/>
      <dgm:t>
        <a:bodyPr/>
        <a:lstStyle/>
        <a:p>
          <a:endParaRPr lang="en-GB"/>
        </a:p>
      </dgm:t>
    </dgm:pt>
    <dgm:pt modelId="{D3AB85C1-8281-3C48-9519-F972892E8898}" type="sibTrans" cxnId="{0C2357D8-E75E-094B-9716-F669ADF7C5C7}">
      <dgm:prSet/>
      <dgm:spPr/>
      <dgm:t>
        <a:bodyPr/>
        <a:lstStyle/>
        <a:p>
          <a:endParaRPr lang="en-GB"/>
        </a:p>
      </dgm:t>
    </dgm:pt>
    <dgm:pt modelId="{B8DDC75F-71AE-D440-B3DE-CDDD0BC5DBE9}" type="pres">
      <dgm:prSet presAssocID="{C8980901-FBD3-4B6E-8A67-89A290DA64B8}" presName="Name0" presStyleCnt="0">
        <dgm:presLayoutVars>
          <dgm:dir/>
          <dgm:resizeHandles val="exact"/>
        </dgm:presLayoutVars>
      </dgm:prSet>
      <dgm:spPr/>
    </dgm:pt>
    <dgm:pt modelId="{ECAAAF89-DF5F-3A4D-A837-CDF4E2A0072F}" type="pres">
      <dgm:prSet presAssocID="{C4826F55-E4EE-4301-A535-5B3A53F9B5A6}" presName="node" presStyleLbl="node1" presStyleIdx="0" presStyleCnt="6">
        <dgm:presLayoutVars>
          <dgm:bulletEnabled val="1"/>
        </dgm:presLayoutVars>
      </dgm:prSet>
      <dgm:spPr/>
    </dgm:pt>
    <dgm:pt modelId="{B0BF7F93-727D-2840-950E-6A0542D2B0AC}" type="pres">
      <dgm:prSet presAssocID="{4BF946C7-36A3-4E5F-A53D-56F2A8246ED8}" presName="sibTrans" presStyleLbl="sibTrans1D1" presStyleIdx="0" presStyleCnt="5"/>
      <dgm:spPr/>
    </dgm:pt>
    <dgm:pt modelId="{C6D307A4-A158-AF4E-AF3B-2C6EA6BA3FBF}" type="pres">
      <dgm:prSet presAssocID="{4BF946C7-36A3-4E5F-A53D-56F2A8246ED8}" presName="connectorText" presStyleLbl="sibTrans1D1" presStyleIdx="0" presStyleCnt="5"/>
      <dgm:spPr/>
    </dgm:pt>
    <dgm:pt modelId="{FFF2606F-7917-2A48-A7C2-D825B5CB587B}" type="pres">
      <dgm:prSet presAssocID="{97DE71B5-8E9C-CB43-B6D6-3A75D9E64C0E}" presName="node" presStyleLbl="node1" presStyleIdx="1" presStyleCnt="6">
        <dgm:presLayoutVars>
          <dgm:bulletEnabled val="1"/>
        </dgm:presLayoutVars>
      </dgm:prSet>
      <dgm:spPr/>
    </dgm:pt>
    <dgm:pt modelId="{7AA70C51-21CC-3743-91F4-DA5B5B2CE0E0}" type="pres">
      <dgm:prSet presAssocID="{E384E3E9-2BEF-3D44-8949-F44989E569E6}" presName="sibTrans" presStyleLbl="sibTrans1D1" presStyleIdx="1" presStyleCnt="5"/>
      <dgm:spPr/>
    </dgm:pt>
    <dgm:pt modelId="{18E4A97B-3EBF-5B4D-A818-A4A20B765CBE}" type="pres">
      <dgm:prSet presAssocID="{E384E3E9-2BEF-3D44-8949-F44989E569E6}" presName="connectorText" presStyleLbl="sibTrans1D1" presStyleIdx="1" presStyleCnt="5"/>
      <dgm:spPr/>
    </dgm:pt>
    <dgm:pt modelId="{FBFD1F53-43B5-724C-B014-FDEEDF03B6AA}" type="pres">
      <dgm:prSet presAssocID="{F4B4537F-1DD4-9645-B050-0473D1D5A1EB}" presName="node" presStyleLbl="node1" presStyleIdx="2" presStyleCnt="6">
        <dgm:presLayoutVars>
          <dgm:bulletEnabled val="1"/>
        </dgm:presLayoutVars>
      </dgm:prSet>
      <dgm:spPr/>
    </dgm:pt>
    <dgm:pt modelId="{D367AA5E-9BAF-454E-9715-A45FEF6BA7D3}" type="pres">
      <dgm:prSet presAssocID="{16232636-90A6-A841-9E2E-C8CB4C56135B}" presName="sibTrans" presStyleLbl="sibTrans1D1" presStyleIdx="2" presStyleCnt="5"/>
      <dgm:spPr/>
    </dgm:pt>
    <dgm:pt modelId="{B4D04F83-1FD3-384C-9064-BA790ED71DB2}" type="pres">
      <dgm:prSet presAssocID="{16232636-90A6-A841-9E2E-C8CB4C56135B}" presName="connectorText" presStyleLbl="sibTrans1D1" presStyleIdx="2" presStyleCnt="5"/>
      <dgm:spPr/>
    </dgm:pt>
    <dgm:pt modelId="{ABD16EC2-85A3-A94A-9E5B-5318AA787752}" type="pres">
      <dgm:prSet presAssocID="{60BF21AC-FA1E-D945-AA03-249F4EA9022B}" presName="node" presStyleLbl="node1" presStyleIdx="3" presStyleCnt="6">
        <dgm:presLayoutVars>
          <dgm:bulletEnabled val="1"/>
        </dgm:presLayoutVars>
      </dgm:prSet>
      <dgm:spPr/>
    </dgm:pt>
    <dgm:pt modelId="{3163D876-0853-BE42-8524-FA62D6221E6A}" type="pres">
      <dgm:prSet presAssocID="{849D12B1-6726-E94E-A69C-E46FE1677CE1}" presName="sibTrans" presStyleLbl="sibTrans1D1" presStyleIdx="3" presStyleCnt="5"/>
      <dgm:spPr/>
    </dgm:pt>
    <dgm:pt modelId="{7CF95211-902B-A748-9A78-4C6BBD38D3C5}" type="pres">
      <dgm:prSet presAssocID="{849D12B1-6726-E94E-A69C-E46FE1677CE1}" presName="connectorText" presStyleLbl="sibTrans1D1" presStyleIdx="3" presStyleCnt="5"/>
      <dgm:spPr/>
    </dgm:pt>
    <dgm:pt modelId="{CA1E2AD5-14AB-9B41-9D70-DFB20011F8B2}" type="pres">
      <dgm:prSet presAssocID="{730D0083-7DB2-2C46-BD66-826583636908}" presName="node" presStyleLbl="node1" presStyleIdx="4" presStyleCnt="6">
        <dgm:presLayoutVars>
          <dgm:bulletEnabled val="1"/>
        </dgm:presLayoutVars>
      </dgm:prSet>
      <dgm:spPr/>
    </dgm:pt>
    <dgm:pt modelId="{962CA1D0-2617-6044-A6EC-4CB01A64CED6}" type="pres">
      <dgm:prSet presAssocID="{ECFD0CE4-E08D-2D4B-98A5-6735F2358F71}" presName="sibTrans" presStyleLbl="sibTrans1D1" presStyleIdx="4" presStyleCnt="5"/>
      <dgm:spPr/>
    </dgm:pt>
    <dgm:pt modelId="{DC5BBA6C-A8D0-504E-88AA-EE123093CDB5}" type="pres">
      <dgm:prSet presAssocID="{ECFD0CE4-E08D-2D4B-98A5-6735F2358F71}" presName="connectorText" presStyleLbl="sibTrans1D1" presStyleIdx="4" presStyleCnt="5"/>
      <dgm:spPr/>
    </dgm:pt>
    <dgm:pt modelId="{11379A27-321A-904F-BD75-7021E830B040}" type="pres">
      <dgm:prSet presAssocID="{9E50340D-8FD6-4F44-BADB-EA5ECA9A5556}" presName="node" presStyleLbl="node1" presStyleIdx="5" presStyleCnt="6">
        <dgm:presLayoutVars>
          <dgm:bulletEnabled val="1"/>
        </dgm:presLayoutVars>
      </dgm:prSet>
      <dgm:spPr/>
    </dgm:pt>
  </dgm:ptLst>
  <dgm:cxnLst>
    <dgm:cxn modelId="{0BF2CD0A-E3B4-FA48-9B21-104DA71111FC}" srcId="{C8980901-FBD3-4B6E-8A67-89A290DA64B8}" destId="{F4B4537F-1DD4-9645-B050-0473D1D5A1EB}" srcOrd="2" destOrd="0" parTransId="{E3715807-D3FD-6D49-BBF6-3B5CB8E96EE8}" sibTransId="{16232636-90A6-A841-9E2E-C8CB4C56135B}"/>
    <dgm:cxn modelId="{CECE0125-62EB-8F4D-B1FB-2E087337A261}" type="presOf" srcId="{C8980901-FBD3-4B6E-8A67-89A290DA64B8}" destId="{B8DDC75F-71AE-D440-B3DE-CDDD0BC5DBE9}" srcOrd="0" destOrd="0" presId="urn:microsoft.com/office/officeart/2016/7/layout/RepeatingBendingProcessNew"/>
    <dgm:cxn modelId="{B5088029-2D65-0641-9640-E645E1109FA3}" srcId="{C8980901-FBD3-4B6E-8A67-89A290DA64B8}" destId="{730D0083-7DB2-2C46-BD66-826583636908}" srcOrd="4" destOrd="0" parTransId="{ADC0EA74-1789-0F4C-8C51-2F8D71EDF725}" sibTransId="{ECFD0CE4-E08D-2D4B-98A5-6735F2358F71}"/>
    <dgm:cxn modelId="{0C2FD32A-2D44-4544-A085-60F442750FB6}" type="presOf" srcId="{E384E3E9-2BEF-3D44-8949-F44989E569E6}" destId="{18E4A97B-3EBF-5B4D-A818-A4A20B765CBE}" srcOrd="1" destOrd="0" presId="urn:microsoft.com/office/officeart/2016/7/layout/RepeatingBendingProcessNew"/>
    <dgm:cxn modelId="{2DB77644-EA61-5048-82CA-6F6BD4B15B70}" srcId="{C8980901-FBD3-4B6E-8A67-89A290DA64B8}" destId="{97DE71B5-8E9C-CB43-B6D6-3A75D9E64C0E}" srcOrd="1" destOrd="0" parTransId="{A90E9028-CA4F-FA4D-8A79-0719825ADD46}" sibTransId="{E384E3E9-2BEF-3D44-8949-F44989E569E6}"/>
    <dgm:cxn modelId="{62CE8844-5235-604A-96B1-41AC00CC45EB}" type="presOf" srcId="{4BF946C7-36A3-4E5F-A53D-56F2A8246ED8}" destId="{C6D307A4-A158-AF4E-AF3B-2C6EA6BA3FBF}" srcOrd="1" destOrd="0" presId="urn:microsoft.com/office/officeart/2016/7/layout/RepeatingBendingProcessNew"/>
    <dgm:cxn modelId="{C61A3252-C094-FD44-BDAD-2B86A26A8702}" type="presOf" srcId="{4BF946C7-36A3-4E5F-A53D-56F2A8246ED8}" destId="{B0BF7F93-727D-2840-950E-6A0542D2B0AC}" srcOrd="0" destOrd="0" presId="urn:microsoft.com/office/officeart/2016/7/layout/RepeatingBendingProcessNew"/>
    <dgm:cxn modelId="{44962453-C70C-1E43-AD6A-2D05C0DA5AA3}" type="presOf" srcId="{9E50340D-8FD6-4F44-BADB-EA5ECA9A5556}" destId="{11379A27-321A-904F-BD75-7021E830B040}" srcOrd="0" destOrd="0" presId="urn:microsoft.com/office/officeart/2016/7/layout/RepeatingBendingProcessNew"/>
    <dgm:cxn modelId="{03226B55-C4AA-C743-B685-193B88857BEA}" type="presOf" srcId="{ECFD0CE4-E08D-2D4B-98A5-6735F2358F71}" destId="{DC5BBA6C-A8D0-504E-88AA-EE123093CDB5}" srcOrd="1" destOrd="0" presId="urn:microsoft.com/office/officeart/2016/7/layout/RepeatingBendingProcessNew"/>
    <dgm:cxn modelId="{3931DE55-B88C-8A42-B5BD-9612E7991743}" type="presOf" srcId="{730D0083-7DB2-2C46-BD66-826583636908}" destId="{CA1E2AD5-14AB-9B41-9D70-DFB20011F8B2}" srcOrd="0" destOrd="0" presId="urn:microsoft.com/office/officeart/2016/7/layout/RepeatingBendingProcessNew"/>
    <dgm:cxn modelId="{865F0156-78A0-944B-B322-EA191490C706}" type="presOf" srcId="{ECFD0CE4-E08D-2D4B-98A5-6735F2358F71}" destId="{962CA1D0-2617-6044-A6EC-4CB01A64CED6}" srcOrd="0" destOrd="0" presId="urn:microsoft.com/office/officeart/2016/7/layout/RepeatingBendingProcessNew"/>
    <dgm:cxn modelId="{03825E5D-6112-4281-B5BE-E899684F46C9}" srcId="{C8980901-FBD3-4B6E-8A67-89A290DA64B8}" destId="{C4826F55-E4EE-4301-A535-5B3A53F9B5A6}" srcOrd="0" destOrd="0" parTransId="{4F0D7B23-4552-4469-8A25-1E9437C69396}" sibTransId="{4BF946C7-36A3-4E5F-A53D-56F2A8246ED8}"/>
    <dgm:cxn modelId="{ADB9327F-0925-4D46-A9BF-8309A790D933}" type="presOf" srcId="{97DE71B5-8E9C-CB43-B6D6-3A75D9E64C0E}" destId="{FFF2606F-7917-2A48-A7C2-D825B5CB587B}" srcOrd="0" destOrd="0" presId="urn:microsoft.com/office/officeart/2016/7/layout/RepeatingBendingProcessNew"/>
    <dgm:cxn modelId="{F151CF85-FF0A-0948-84E2-A6F390F9D3E0}" type="presOf" srcId="{F4B4537F-1DD4-9645-B050-0473D1D5A1EB}" destId="{FBFD1F53-43B5-724C-B014-FDEEDF03B6AA}" srcOrd="0" destOrd="0" presId="urn:microsoft.com/office/officeart/2016/7/layout/RepeatingBendingProcessNew"/>
    <dgm:cxn modelId="{D1CD8891-FDE4-7645-A615-493B12DC7134}" srcId="{C8980901-FBD3-4B6E-8A67-89A290DA64B8}" destId="{60BF21AC-FA1E-D945-AA03-249F4EA9022B}" srcOrd="3" destOrd="0" parTransId="{50998E80-5B86-6C41-9D6A-F07A98F8D4A6}" sibTransId="{849D12B1-6726-E94E-A69C-E46FE1677CE1}"/>
    <dgm:cxn modelId="{D94540A0-8626-ED47-BF56-CF3805F8951F}" type="presOf" srcId="{C4826F55-E4EE-4301-A535-5B3A53F9B5A6}" destId="{ECAAAF89-DF5F-3A4D-A837-CDF4E2A0072F}" srcOrd="0" destOrd="0" presId="urn:microsoft.com/office/officeart/2016/7/layout/RepeatingBendingProcessNew"/>
    <dgm:cxn modelId="{BCE8C9C5-05E1-DE4F-96B7-73DCD71391B5}" type="presOf" srcId="{849D12B1-6726-E94E-A69C-E46FE1677CE1}" destId="{3163D876-0853-BE42-8524-FA62D6221E6A}" srcOrd="0" destOrd="0" presId="urn:microsoft.com/office/officeart/2016/7/layout/RepeatingBendingProcessNew"/>
    <dgm:cxn modelId="{AE1E25C6-13B8-B044-9378-13787C36A40E}" type="presOf" srcId="{849D12B1-6726-E94E-A69C-E46FE1677CE1}" destId="{7CF95211-902B-A748-9A78-4C6BBD38D3C5}" srcOrd="1" destOrd="0" presId="urn:microsoft.com/office/officeart/2016/7/layout/RepeatingBendingProcessNew"/>
    <dgm:cxn modelId="{9371F2D5-DE6B-7F4D-9248-D3EE11A3E338}" type="presOf" srcId="{16232636-90A6-A841-9E2E-C8CB4C56135B}" destId="{D367AA5E-9BAF-454E-9715-A45FEF6BA7D3}" srcOrd="0" destOrd="0" presId="urn:microsoft.com/office/officeart/2016/7/layout/RepeatingBendingProcessNew"/>
    <dgm:cxn modelId="{C86875D7-DBAF-5046-A930-C5045782180E}" type="presOf" srcId="{16232636-90A6-A841-9E2E-C8CB4C56135B}" destId="{B4D04F83-1FD3-384C-9064-BA790ED71DB2}" srcOrd="1" destOrd="0" presId="urn:microsoft.com/office/officeart/2016/7/layout/RepeatingBendingProcessNew"/>
    <dgm:cxn modelId="{0C2357D8-E75E-094B-9716-F669ADF7C5C7}" srcId="{C8980901-FBD3-4B6E-8A67-89A290DA64B8}" destId="{9E50340D-8FD6-4F44-BADB-EA5ECA9A5556}" srcOrd="5" destOrd="0" parTransId="{14D5BF05-B3BB-6346-98D7-85910439F125}" sibTransId="{D3AB85C1-8281-3C48-9519-F972892E8898}"/>
    <dgm:cxn modelId="{5D7730E8-93D2-CE4F-BD6B-408D580E438F}" type="presOf" srcId="{60BF21AC-FA1E-D945-AA03-249F4EA9022B}" destId="{ABD16EC2-85A3-A94A-9E5B-5318AA787752}" srcOrd="0" destOrd="0" presId="urn:microsoft.com/office/officeart/2016/7/layout/RepeatingBendingProcessNew"/>
    <dgm:cxn modelId="{4EF3C0EC-F46C-4C48-ADFE-D1FDB9834C65}" type="presOf" srcId="{E384E3E9-2BEF-3D44-8949-F44989E569E6}" destId="{7AA70C51-21CC-3743-91F4-DA5B5B2CE0E0}" srcOrd="0" destOrd="0" presId="urn:microsoft.com/office/officeart/2016/7/layout/RepeatingBendingProcessNew"/>
    <dgm:cxn modelId="{69FE01EC-C6EF-6345-BA1F-54A8CDC2C8DB}" type="presParOf" srcId="{B8DDC75F-71AE-D440-B3DE-CDDD0BC5DBE9}" destId="{ECAAAF89-DF5F-3A4D-A837-CDF4E2A0072F}" srcOrd="0" destOrd="0" presId="urn:microsoft.com/office/officeart/2016/7/layout/RepeatingBendingProcessNew"/>
    <dgm:cxn modelId="{4E660756-C880-6049-93AB-EAD19472C6D7}" type="presParOf" srcId="{B8DDC75F-71AE-D440-B3DE-CDDD0BC5DBE9}" destId="{B0BF7F93-727D-2840-950E-6A0542D2B0AC}" srcOrd="1" destOrd="0" presId="urn:microsoft.com/office/officeart/2016/7/layout/RepeatingBendingProcessNew"/>
    <dgm:cxn modelId="{388F3CFF-8C0B-D341-874F-E53C29150AB8}" type="presParOf" srcId="{B0BF7F93-727D-2840-950E-6A0542D2B0AC}" destId="{C6D307A4-A158-AF4E-AF3B-2C6EA6BA3FBF}" srcOrd="0" destOrd="0" presId="urn:microsoft.com/office/officeart/2016/7/layout/RepeatingBendingProcessNew"/>
    <dgm:cxn modelId="{02DE6040-4075-B443-ACA2-088C9C2DFBD5}" type="presParOf" srcId="{B8DDC75F-71AE-D440-B3DE-CDDD0BC5DBE9}" destId="{FFF2606F-7917-2A48-A7C2-D825B5CB587B}" srcOrd="2" destOrd="0" presId="urn:microsoft.com/office/officeart/2016/7/layout/RepeatingBendingProcessNew"/>
    <dgm:cxn modelId="{1F22A21B-62F2-0E44-A8A8-AB9FF44274B2}" type="presParOf" srcId="{B8DDC75F-71AE-D440-B3DE-CDDD0BC5DBE9}" destId="{7AA70C51-21CC-3743-91F4-DA5B5B2CE0E0}" srcOrd="3" destOrd="0" presId="urn:microsoft.com/office/officeart/2016/7/layout/RepeatingBendingProcessNew"/>
    <dgm:cxn modelId="{B79A2617-529B-E14E-8002-20374221220A}" type="presParOf" srcId="{7AA70C51-21CC-3743-91F4-DA5B5B2CE0E0}" destId="{18E4A97B-3EBF-5B4D-A818-A4A20B765CBE}" srcOrd="0" destOrd="0" presId="urn:microsoft.com/office/officeart/2016/7/layout/RepeatingBendingProcessNew"/>
    <dgm:cxn modelId="{04E26DF8-C6A5-F942-A725-5BF82FFCEA12}" type="presParOf" srcId="{B8DDC75F-71AE-D440-B3DE-CDDD0BC5DBE9}" destId="{FBFD1F53-43B5-724C-B014-FDEEDF03B6AA}" srcOrd="4" destOrd="0" presId="urn:microsoft.com/office/officeart/2016/7/layout/RepeatingBendingProcessNew"/>
    <dgm:cxn modelId="{C03F9CE3-E83E-EC47-8531-D5CBDB5459A3}" type="presParOf" srcId="{B8DDC75F-71AE-D440-B3DE-CDDD0BC5DBE9}" destId="{D367AA5E-9BAF-454E-9715-A45FEF6BA7D3}" srcOrd="5" destOrd="0" presId="urn:microsoft.com/office/officeart/2016/7/layout/RepeatingBendingProcessNew"/>
    <dgm:cxn modelId="{CA0F9BF2-76E0-A94F-9CC7-FEFB34A4F657}" type="presParOf" srcId="{D367AA5E-9BAF-454E-9715-A45FEF6BA7D3}" destId="{B4D04F83-1FD3-384C-9064-BA790ED71DB2}" srcOrd="0" destOrd="0" presId="urn:microsoft.com/office/officeart/2016/7/layout/RepeatingBendingProcessNew"/>
    <dgm:cxn modelId="{BE96F314-38A7-3F4E-8BB2-70A9EFEA92C6}" type="presParOf" srcId="{B8DDC75F-71AE-D440-B3DE-CDDD0BC5DBE9}" destId="{ABD16EC2-85A3-A94A-9E5B-5318AA787752}" srcOrd="6" destOrd="0" presId="urn:microsoft.com/office/officeart/2016/7/layout/RepeatingBendingProcessNew"/>
    <dgm:cxn modelId="{1FCC1C2C-9747-734A-9366-C8E877B77DF2}" type="presParOf" srcId="{B8DDC75F-71AE-D440-B3DE-CDDD0BC5DBE9}" destId="{3163D876-0853-BE42-8524-FA62D6221E6A}" srcOrd="7" destOrd="0" presId="urn:microsoft.com/office/officeart/2016/7/layout/RepeatingBendingProcessNew"/>
    <dgm:cxn modelId="{EF68051E-C8D3-5744-A320-E8DEC40219C1}" type="presParOf" srcId="{3163D876-0853-BE42-8524-FA62D6221E6A}" destId="{7CF95211-902B-A748-9A78-4C6BBD38D3C5}" srcOrd="0" destOrd="0" presId="urn:microsoft.com/office/officeart/2016/7/layout/RepeatingBendingProcessNew"/>
    <dgm:cxn modelId="{95D2C19E-E22A-6446-99FB-66F91140C96B}" type="presParOf" srcId="{B8DDC75F-71AE-D440-B3DE-CDDD0BC5DBE9}" destId="{CA1E2AD5-14AB-9B41-9D70-DFB20011F8B2}" srcOrd="8" destOrd="0" presId="urn:microsoft.com/office/officeart/2016/7/layout/RepeatingBendingProcessNew"/>
    <dgm:cxn modelId="{052C7996-0CB7-034F-86FF-124C22CDBC62}" type="presParOf" srcId="{B8DDC75F-71AE-D440-B3DE-CDDD0BC5DBE9}" destId="{962CA1D0-2617-6044-A6EC-4CB01A64CED6}" srcOrd="9" destOrd="0" presId="urn:microsoft.com/office/officeart/2016/7/layout/RepeatingBendingProcessNew"/>
    <dgm:cxn modelId="{EC8EC4D0-A1DD-2545-9877-847070DC9325}" type="presParOf" srcId="{962CA1D0-2617-6044-A6EC-4CB01A64CED6}" destId="{DC5BBA6C-A8D0-504E-88AA-EE123093CDB5}" srcOrd="0" destOrd="0" presId="urn:microsoft.com/office/officeart/2016/7/layout/RepeatingBendingProcessNew"/>
    <dgm:cxn modelId="{B3308DAC-D949-0C4A-A71B-24A74D0018F8}" type="presParOf" srcId="{B8DDC75F-71AE-D440-B3DE-CDDD0BC5DBE9}" destId="{11379A27-321A-904F-BD75-7021E830B040}"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41586D1-709F-1440-A507-A2054998546C}" type="doc">
      <dgm:prSet loTypeId="urn:microsoft.com/office/officeart/2005/8/layout/cycle8" loCatId="" qsTypeId="urn:microsoft.com/office/officeart/2005/8/quickstyle/simple1" qsCatId="simple" csTypeId="urn:microsoft.com/office/officeart/2005/8/colors/accent3_2" csCatId="accent3" phldr="1"/>
      <dgm:spPr/>
    </dgm:pt>
    <dgm:pt modelId="{41C6E982-B4A1-0648-8E16-250C454B8EBE}">
      <dgm:prSet phldrT="[Text]" custT="1"/>
      <dgm:spPr/>
      <dgm:t>
        <a:bodyPr/>
        <a:lstStyle/>
        <a:p>
          <a:r>
            <a:rPr lang="en-GB" sz="900"/>
            <a:t>P</a:t>
          </a:r>
        </a:p>
      </dgm:t>
    </dgm:pt>
    <dgm:pt modelId="{C6763BEB-E5C4-2A4D-8A4A-2FB28A84B6D8}" type="parTrans" cxnId="{CFB18E55-B02C-1148-8DAA-24C27F0F17BE}">
      <dgm:prSet/>
      <dgm:spPr/>
      <dgm:t>
        <a:bodyPr/>
        <a:lstStyle/>
        <a:p>
          <a:endParaRPr lang="en-GB" sz="1600"/>
        </a:p>
      </dgm:t>
    </dgm:pt>
    <dgm:pt modelId="{02CBC807-70F6-E54C-90FF-CE054AAC96D3}" type="sibTrans" cxnId="{CFB18E55-B02C-1148-8DAA-24C27F0F17BE}">
      <dgm:prSet/>
      <dgm:spPr/>
      <dgm:t>
        <a:bodyPr/>
        <a:lstStyle/>
        <a:p>
          <a:endParaRPr lang="en-GB" sz="1600"/>
        </a:p>
      </dgm:t>
    </dgm:pt>
    <dgm:pt modelId="{9AC1C5E3-6C4A-004F-8A92-B2ABDF7AACD4}">
      <dgm:prSet phldrT="[Text]" custT="1"/>
      <dgm:spPr/>
      <dgm:t>
        <a:bodyPr/>
        <a:lstStyle/>
        <a:p>
          <a:r>
            <a:rPr lang="en-GB" sz="900"/>
            <a:t>D</a:t>
          </a:r>
        </a:p>
      </dgm:t>
    </dgm:pt>
    <dgm:pt modelId="{40AB7FBB-D7D7-F549-A3F7-03A3FA62B020}" type="parTrans" cxnId="{D30274A4-6C26-524E-8DF1-9D51C78778E2}">
      <dgm:prSet/>
      <dgm:spPr/>
      <dgm:t>
        <a:bodyPr/>
        <a:lstStyle/>
        <a:p>
          <a:endParaRPr lang="en-GB" sz="1600"/>
        </a:p>
      </dgm:t>
    </dgm:pt>
    <dgm:pt modelId="{D288E464-B96C-D545-BD7E-2330D5775FA6}" type="sibTrans" cxnId="{D30274A4-6C26-524E-8DF1-9D51C78778E2}">
      <dgm:prSet/>
      <dgm:spPr/>
      <dgm:t>
        <a:bodyPr/>
        <a:lstStyle/>
        <a:p>
          <a:endParaRPr lang="en-GB" sz="1600"/>
        </a:p>
      </dgm:t>
    </dgm:pt>
    <dgm:pt modelId="{40D4B3E2-F452-DC45-804B-9CA684B59D69}">
      <dgm:prSet phldrT="[Text]" custT="1"/>
      <dgm:spPr/>
      <dgm:t>
        <a:bodyPr/>
        <a:lstStyle/>
        <a:p>
          <a:r>
            <a:rPr lang="en-GB" sz="900"/>
            <a:t>A</a:t>
          </a:r>
        </a:p>
      </dgm:t>
    </dgm:pt>
    <dgm:pt modelId="{6AA41303-28FA-C44A-923D-5CA48E8DFD19}" type="parTrans" cxnId="{4F318FF2-FC6C-5F45-9FD6-1D98BC520FAE}">
      <dgm:prSet/>
      <dgm:spPr/>
      <dgm:t>
        <a:bodyPr/>
        <a:lstStyle/>
        <a:p>
          <a:endParaRPr lang="en-GB" sz="1600"/>
        </a:p>
      </dgm:t>
    </dgm:pt>
    <dgm:pt modelId="{6105037B-108E-F541-B385-EB9B93519B15}" type="sibTrans" cxnId="{4F318FF2-FC6C-5F45-9FD6-1D98BC520FAE}">
      <dgm:prSet/>
      <dgm:spPr/>
      <dgm:t>
        <a:bodyPr/>
        <a:lstStyle/>
        <a:p>
          <a:endParaRPr lang="en-GB" sz="1600"/>
        </a:p>
      </dgm:t>
    </dgm:pt>
    <dgm:pt modelId="{BA3A6FC1-1511-2E43-9417-043A1EA24719}">
      <dgm:prSet phldrT="[Text]" custT="1"/>
      <dgm:spPr/>
      <dgm:t>
        <a:bodyPr/>
        <a:lstStyle/>
        <a:p>
          <a:r>
            <a:rPr lang="en-GB" sz="900"/>
            <a:t>S</a:t>
          </a:r>
        </a:p>
      </dgm:t>
    </dgm:pt>
    <dgm:pt modelId="{E4540A4A-6FD0-9B43-8DA9-B7ABCFF2504A}" type="parTrans" cxnId="{1149C32C-1FC6-8340-BC41-120945E2B27D}">
      <dgm:prSet/>
      <dgm:spPr/>
      <dgm:t>
        <a:bodyPr/>
        <a:lstStyle/>
        <a:p>
          <a:endParaRPr lang="en-GB" sz="1600"/>
        </a:p>
      </dgm:t>
    </dgm:pt>
    <dgm:pt modelId="{ACF3739A-EEF7-D94C-8982-454BE75FF4C4}" type="sibTrans" cxnId="{1149C32C-1FC6-8340-BC41-120945E2B27D}">
      <dgm:prSet/>
      <dgm:spPr/>
      <dgm:t>
        <a:bodyPr/>
        <a:lstStyle/>
        <a:p>
          <a:endParaRPr lang="en-GB" sz="1600"/>
        </a:p>
      </dgm:t>
    </dgm:pt>
    <dgm:pt modelId="{1E8BA7BF-B0F6-7D49-B41B-8D9D66A892D5}" type="pres">
      <dgm:prSet presAssocID="{441586D1-709F-1440-A507-A2054998546C}" presName="compositeShape" presStyleCnt="0">
        <dgm:presLayoutVars>
          <dgm:chMax val="7"/>
          <dgm:dir/>
          <dgm:resizeHandles val="exact"/>
        </dgm:presLayoutVars>
      </dgm:prSet>
      <dgm:spPr/>
    </dgm:pt>
    <dgm:pt modelId="{837E06B1-3AD3-0644-B3E0-24B4A5218441}" type="pres">
      <dgm:prSet presAssocID="{441586D1-709F-1440-A507-A2054998546C}" presName="wedge1" presStyleLbl="node1" presStyleIdx="0" presStyleCnt="4"/>
      <dgm:spPr/>
    </dgm:pt>
    <dgm:pt modelId="{532E80F3-4759-CA40-90AA-FEA309820587}" type="pres">
      <dgm:prSet presAssocID="{441586D1-709F-1440-A507-A2054998546C}" presName="dummy1a" presStyleCnt="0"/>
      <dgm:spPr/>
    </dgm:pt>
    <dgm:pt modelId="{C2567233-B111-2348-83A6-CAE200DC8BEA}" type="pres">
      <dgm:prSet presAssocID="{441586D1-709F-1440-A507-A2054998546C}" presName="dummy1b" presStyleCnt="0"/>
      <dgm:spPr/>
    </dgm:pt>
    <dgm:pt modelId="{2CA17E5A-A0E0-924E-ADAF-A0F8048F07A9}" type="pres">
      <dgm:prSet presAssocID="{441586D1-709F-1440-A507-A2054998546C}" presName="wedge1Tx" presStyleLbl="node1" presStyleIdx="0" presStyleCnt="4">
        <dgm:presLayoutVars>
          <dgm:chMax val="0"/>
          <dgm:chPref val="0"/>
          <dgm:bulletEnabled val="1"/>
        </dgm:presLayoutVars>
      </dgm:prSet>
      <dgm:spPr/>
    </dgm:pt>
    <dgm:pt modelId="{8CFAB082-81BC-4848-A366-E9E7691FABD3}" type="pres">
      <dgm:prSet presAssocID="{441586D1-709F-1440-A507-A2054998546C}" presName="wedge2" presStyleLbl="node1" presStyleIdx="1" presStyleCnt="4"/>
      <dgm:spPr/>
    </dgm:pt>
    <dgm:pt modelId="{6A9C3026-EF69-7340-84B3-724789E22D2A}" type="pres">
      <dgm:prSet presAssocID="{441586D1-709F-1440-A507-A2054998546C}" presName="dummy2a" presStyleCnt="0"/>
      <dgm:spPr/>
    </dgm:pt>
    <dgm:pt modelId="{0AA46B26-C19A-CE42-A80F-1CBE5F202160}" type="pres">
      <dgm:prSet presAssocID="{441586D1-709F-1440-A507-A2054998546C}" presName="dummy2b" presStyleCnt="0"/>
      <dgm:spPr/>
    </dgm:pt>
    <dgm:pt modelId="{79866E2D-6657-4445-B06C-ED30DCC4E549}" type="pres">
      <dgm:prSet presAssocID="{441586D1-709F-1440-A507-A2054998546C}" presName="wedge2Tx" presStyleLbl="node1" presStyleIdx="1" presStyleCnt="4">
        <dgm:presLayoutVars>
          <dgm:chMax val="0"/>
          <dgm:chPref val="0"/>
          <dgm:bulletEnabled val="1"/>
        </dgm:presLayoutVars>
      </dgm:prSet>
      <dgm:spPr/>
    </dgm:pt>
    <dgm:pt modelId="{C7CA5847-88F5-5844-9C77-49552ABC3820}" type="pres">
      <dgm:prSet presAssocID="{441586D1-709F-1440-A507-A2054998546C}" presName="wedge3" presStyleLbl="node1" presStyleIdx="2" presStyleCnt="4"/>
      <dgm:spPr/>
    </dgm:pt>
    <dgm:pt modelId="{E883DB75-9F6D-C047-B568-1515972A1113}" type="pres">
      <dgm:prSet presAssocID="{441586D1-709F-1440-A507-A2054998546C}" presName="dummy3a" presStyleCnt="0"/>
      <dgm:spPr/>
    </dgm:pt>
    <dgm:pt modelId="{81A52611-C71C-5A46-B006-B432B5C42B0A}" type="pres">
      <dgm:prSet presAssocID="{441586D1-709F-1440-A507-A2054998546C}" presName="dummy3b" presStyleCnt="0"/>
      <dgm:spPr/>
    </dgm:pt>
    <dgm:pt modelId="{9E35B232-99D9-FC40-A962-5B6FADDC64A3}" type="pres">
      <dgm:prSet presAssocID="{441586D1-709F-1440-A507-A2054998546C}" presName="wedge3Tx" presStyleLbl="node1" presStyleIdx="2" presStyleCnt="4">
        <dgm:presLayoutVars>
          <dgm:chMax val="0"/>
          <dgm:chPref val="0"/>
          <dgm:bulletEnabled val="1"/>
        </dgm:presLayoutVars>
      </dgm:prSet>
      <dgm:spPr/>
    </dgm:pt>
    <dgm:pt modelId="{6DE9DEFA-A975-904F-9890-37A11C7F8890}" type="pres">
      <dgm:prSet presAssocID="{441586D1-709F-1440-A507-A2054998546C}" presName="wedge4" presStyleLbl="node1" presStyleIdx="3" presStyleCnt="4"/>
      <dgm:spPr/>
    </dgm:pt>
    <dgm:pt modelId="{142FBDA9-F15A-1140-AA2D-A25F9D4C927B}" type="pres">
      <dgm:prSet presAssocID="{441586D1-709F-1440-A507-A2054998546C}" presName="dummy4a" presStyleCnt="0"/>
      <dgm:spPr/>
    </dgm:pt>
    <dgm:pt modelId="{B3A8C18A-7A81-9241-A178-B74C8FB5405F}" type="pres">
      <dgm:prSet presAssocID="{441586D1-709F-1440-A507-A2054998546C}" presName="dummy4b" presStyleCnt="0"/>
      <dgm:spPr/>
    </dgm:pt>
    <dgm:pt modelId="{8C073305-F815-6F47-A3BD-514E373CE19A}" type="pres">
      <dgm:prSet presAssocID="{441586D1-709F-1440-A507-A2054998546C}" presName="wedge4Tx" presStyleLbl="node1" presStyleIdx="3" presStyleCnt="4">
        <dgm:presLayoutVars>
          <dgm:chMax val="0"/>
          <dgm:chPref val="0"/>
          <dgm:bulletEnabled val="1"/>
        </dgm:presLayoutVars>
      </dgm:prSet>
      <dgm:spPr/>
    </dgm:pt>
    <dgm:pt modelId="{493C5FFB-F392-AD47-AEFD-B855A13E663B}" type="pres">
      <dgm:prSet presAssocID="{02CBC807-70F6-E54C-90FF-CE054AAC96D3}" presName="arrowWedge1" presStyleLbl="fgSibTrans2D1" presStyleIdx="0" presStyleCnt="4"/>
      <dgm:spPr/>
    </dgm:pt>
    <dgm:pt modelId="{F2F942C2-0F6E-0C41-B794-8053F0F65AD2}" type="pres">
      <dgm:prSet presAssocID="{D288E464-B96C-D545-BD7E-2330D5775FA6}" presName="arrowWedge2" presStyleLbl="fgSibTrans2D1" presStyleIdx="1" presStyleCnt="4"/>
      <dgm:spPr/>
    </dgm:pt>
    <dgm:pt modelId="{93C8804B-724B-6C4E-80ED-26FB019AFA1B}" type="pres">
      <dgm:prSet presAssocID="{ACF3739A-EEF7-D94C-8982-454BE75FF4C4}" presName="arrowWedge3" presStyleLbl="fgSibTrans2D1" presStyleIdx="2" presStyleCnt="4"/>
      <dgm:spPr/>
    </dgm:pt>
    <dgm:pt modelId="{674A1858-F470-2844-96AE-DBD45E322DED}" type="pres">
      <dgm:prSet presAssocID="{6105037B-108E-F541-B385-EB9B93519B15}" presName="arrowWedge4" presStyleLbl="fgSibTrans2D1" presStyleIdx="3" presStyleCnt="4"/>
      <dgm:spPr/>
    </dgm:pt>
  </dgm:ptLst>
  <dgm:cxnLst>
    <dgm:cxn modelId="{1149C32C-1FC6-8340-BC41-120945E2B27D}" srcId="{441586D1-709F-1440-A507-A2054998546C}" destId="{BA3A6FC1-1511-2E43-9417-043A1EA24719}" srcOrd="2" destOrd="0" parTransId="{E4540A4A-6FD0-9B43-8DA9-B7ABCFF2504A}" sibTransId="{ACF3739A-EEF7-D94C-8982-454BE75FF4C4}"/>
    <dgm:cxn modelId="{B475293C-7BA9-CF47-AC17-DB484793BDBD}" type="presOf" srcId="{9AC1C5E3-6C4A-004F-8A92-B2ABDF7AACD4}" destId="{8CFAB082-81BC-4848-A366-E9E7691FABD3}" srcOrd="0" destOrd="0" presId="urn:microsoft.com/office/officeart/2005/8/layout/cycle8"/>
    <dgm:cxn modelId="{CFB18E55-B02C-1148-8DAA-24C27F0F17BE}" srcId="{441586D1-709F-1440-A507-A2054998546C}" destId="{41C6E982-B4A1-0648-8E16-250C454B8EBE}" srcOrd="0" destOrd="0" parTransId="{C6763BEB-E5C4-2A4D-8A4A-2FB28A84B6D8}" sibTransId="{02CBC807-70F6-E54C-90FF-CE054AAC96D3}"/>
    <dgm:cxn modelId="{08CC965C-1A33-6E40-B32C-357659E7D3A0}" type="presOf" srcId="{40D4B3E2-F452-DC45-804B-9CA684B59D69}" destId="{6DE9DEFA-A975-904F-9890-37A11C7F8890}" srcOrd="0" destOrd="0" presId="urn:microsoft.com/office/officeart/2005/8/layout/cycle8"/>
    <dgm:cxn modelId="{2FC3A668-43B4-3F42-8E2A-15A24FFDE10C}" type="presOf" srcId="{40D4B3E2-F452-DC45-804B-9CA684B59D69}" destId="{8C073305-F815-6F47-A3BD-514E373CE19A}" srcOrd="1" destOrd="0" presId="urn:microsoft.com/office/officeart/2005/8/layout/cycle8"/>
    <dgm:cxn modelId="{90273980-C2DA-DD41-BCB7-78C998BFF36D}" type="presOf" srcId="{9AC1C5E3-6C4A-004F-8A92-B2ABDF7AACD4}" destId="{79866E2D-6657-4445-B06C-ED30DCC4E549}" srcOrd="1" destOrd="0" presId="urn:microsoft.com/office/officeart/2005/8/layout/cycle8"/>
    <dgm:cxn modelId="{D2C7FE8B-6A47-B34B-9F4E-FD1C0D6C2744}" type="presOf" srcId="{41C6E982-B4A1-0648-8E16-250C454B8EBE}" destId="{837E06B1-3AD3-0644-B3E0-24B4A5218441}" srcOrd="0" destOrd="0" presId="urn:microsoft.com/office/officeart/2005/8/layout/cycle8"/>
    <dgm:cxn modelId="{D30274A4-6C26-524E-8DF1-9D51C78778E2}" srcId="{441586D1-709F-1440-A507-A2054998546C}" destId="{9AC1C5E3-6C4A-004F-8A92-B2ABDF7AACD4}" srcOrd="1" destOrd="0" parTransId="{40AB7FBB-D7D7-F549-A3F7-03A3FA62B020}" sibTransId="{D288E464-B96C-D545-BD7E-2330D5775FA6}"/>
    <dgm:cxn modelId="{E08A2CA9-C652-EC4C-8718-61277521565A}" type="presOf" srcId="{BA3A6FC1-1511-2E43-9417-043A1EA24719}" destId="{9E35B232-99D9-FC40-A962-5B6FADDC64A3}" srcOrd="1" destOrd="0" presId="urn:microsoft.com/office/officeart/2005/8/layout/cycle8"/>
    <dgm:cxn modelId="{6C74E9B6-61A8-2E46-8805-627BC505492D}" type="presOf" srcId="{BA3A6FC1-1511-2E43-9417-043A1EA24719}" destId="{C7CA5847-88F5-5844-9C77-49552ABC3820}" srcOrd="0" destOrd="0" presId="urn:microsoft.com/office/officeart/2005/8/layout/cycle8"/>
    <dgm:cxn modelId="{72D986CA-397F-0645-910A-87DF53578722}" type="presOf" srcId="{441586D1-709F-1440-A507-A2054998546C}" destId="{1E8BA7BF-B0F6-7D49-B41B-8D9D66A892D5}" srcOrd="0" destOrd="0" presId="urn:microsoft.com/office/officeart/2005/8/layout/cycle8"/>
    <dgm:cxn modelId="{E20F09EF-E13C-154A-91F7-0612C3685CE4}" type="presOf" srcId="{41C6E982-B4A1-0648-8E16-250C454B8EBE}" destId="{2CA17E5A-A0E0-924E-ADAF-A0F8048F07A9}" srcOrd="1" destOrd="0" presId="urn:microsoft.com/office/officeart/2005/8/layout/cycle8"/>
    <dgm:cxn modelId="{4F318FF2-FC6C-5F45-9FD6-1D98BC520FAE}" srcId="{441586D1-709F-1440-A507-A2054998546C}" destId="{40D4B3E2-F452-DC45-804B-9CA684B59D69}" srcOrd="3" destOrd="0" parTransId="{6AA41303-28FA-C44A-923D-5CA48E8DFD19}" sibTransId="{6105037B-108E-F541-B385-EB9B93519B15}"/>
    <dgm:cxn modelId="{F97CE50D-2C16-5145-8FCA-7187AAB9152E}" type="presParOf" srcId="{1E8BA7BF-B0F6-7D49-B41B-8D9D66A892D5}" destId="{837E06B1-3AD3-0644-B3E0-24B4A5218441}" srcOrd="0" destOrd="0" presId="urn:microsoft.com/office/officeart/2005/8/layout/cycle8"/>
    <dgm:cxn modelId="{82A0DB7C-CD0A-AD4F-B3D8-83FC27E164F9}" type="presParOf" srcId="{1E8BA7BF-B0F6-7D49-B41B-8D9D66A892D5}" destId="{532E80F3-4759-CA40-90AA-FEA309820587}" srcOrd="1" destOrd="0" presId="urn:microsoft.com/office/officeart/2005/8/layout/cycle8"/>
    <dgm:cxn modelId="{6B04B7A5-F3B6-D140-9B02-2B8753E7FBFF}" type="presParOf" srcId="{1E8BA7BF-B0F6-7D49-B41B-8D9D66A892D5}" destId="{C2567233-B111-2348-83A6-CAE200DC8BEA}" srcOrd="2" destOrd="0" presId="urn:microsoft.com/office/officeart/2005/8/layout/cycle8"/>
    <dgm:cxn modelId="{85AFFFBC-0E6F-AB4B-B872-1E40FAA4180B}" type="presParOf" srcId="{1E8BA7BF-B0F6-7D49-B41B-8D9D66A892D5}" destId="{2CA17E5A-A0E0-924E-ADAF-A0F8048F07A9}" srcOrd="3" destOrd="0" presId="urn:microsoft.com/office/officeart/2005/8/layout/cycle8"/>
    <dgm:cxn modelId="{6CB295E2-BF54-974E-AD92-152BAB8280A2}" type="presParOf" srcId="{1E8BA7BF-B0F6-7D49-B41B-8D9D66A892D5}" destId="{8CFAB082-81BC-4848-A366-E9E7691FABD3}" srcOrd="4" destOrd="0" presId="urn:microsoft.com/office/officeart/2005/8/layout/cycle8"/>
    <dgm:cxn modelId="{79068500-E40A-4441-94D5-43294CAB0702}" type="presParOf" srcId="{1E8BA7BF-B0F6-7D49-B41B-8D9D66A892D5}" destId="{6A9C3026-EF69-7340-84B3-724789E22D2A}" srcOrd="5" destOrd="0" presId="urn:microsoft.com/office/officeart/2005/8/layout/cycle8"/>
    <dgm:cxn modelId="{DBDE5A3F-DBF4-FD48-AB05-8D54401E7AE4}" type="presParOf" srcId="{1E8BA7BF-B0F6-7D49-B41B-8D9D66A892D5}" destId="{0AA46B26-C19A-CE42-A80F-1CBE5F202160}" srcOrd="6" destOrd="0" presId="urn:microsoft.com/office/officeart/2005/8/layout/cycle8"/>
    <dgm:cxn modelId="{5CDEAFD7-BC3D-8E43-9345-87F7A0F832CB}" type="presParOf" srcId="{1E8BA7BF-B0F6-7D49-B41B-8D9D66A892D5}" destId="{79866E2D-6657-4445-B06C-ED30DCC4E549}" srcOrd="7" destOrd="0" presId="urn:microsoft.com/office/officeart/2005/8/layout/cycle8"/>
    <dgm:cxn modelId="{BE9C966A-A813-9B49-A42A-00DC9D88B75E}" type="presParOf" srcId="{1E8BA7BF-B0F6-7D49-B41B-8D9D66A892D5}" destId="{C7CA5847-88F5-5844-9C77-49552ABC3820}" srcOrd="8" destOrd="0" presId="urn:microsoft.com/office/officeart/2005/8/layout/cycle8"/>
    <dgm:cxn modelId="{68B96903-1AEE-B64B-972D-8AB3A2BEFEB3}" type="presParOf" srcId="{1E8BA7BF-B0F6-7D49-B41B-8D9D66A892D5}" destId="{E883DB75-9F6D-C047-B568-1515972A1113}" srcOrd="9" destOrd="0" presId="urn:microsoft.com/office/officeart/2005/8/layout/cycle8"/>
    <dgm:cxn modelId="{757DE326-DD7F-964F-BEA0-DAC68A13B291}" type="presParOf" srcId="{1E8BA7BF-B0F6-7D49-B41B-8D9D66A892D5}" destId="{81A52611-C71C-5A46-B006-B432B5C42B0A}" srcOrd="10" destOrd="0" presId="urn:microsoft.com/office/officeart/2005/8/layout/cycle8"/>
    <dgm:cxn modelId="{46243133-A489-3241-8CCC-8E5C16C80F0C}" type="presParOf" srcId="{1E8BA7BF-B0F6-7D49-B41B-8D9D66A892D5}" destId="{9E35B232-99D9-FC40-A962-5B6FADDC64A3}" srcOrd="11" destOrd="0" presId="urn:microsoft.com/office/officeart/2005/8/layout/cycle8"/>
    <dgm:cxn modelId="{26B01FB8-6076-8A49-B532-38B38977719A}" type="presParOf" srcId="{1E8BA7BF-B0F6-7D49-B41B-8D9D66A892D5}" destId="{6DE9DEFA-A975-904F-9890-37A11C7F8890}" srcOrd="12" destOrd="0" presId="urn:microsoft.com/office/officeart/2005/8/layout/cycle8"/>
    <dgm:cxn modelId="{3FC1038B-608C-6B4B-BF91-1890415D5AC3}" type="presParOf" srcId="{1E8BA7BF-B0F6-7D49-B41B-8D9D66A892D5}" destId="{142FBDA9-F15A-1140-AA2D-A25F9D4C927B}" srcOrd="13" destOrd="0" presId="urn:microsoft.com/office/officeart/2005/8/layout/cycle8"/>
    <dgm:cxn modelId="{5655EC85-86E6-D54E-B295-8372439D5A1D}" type="presParOf" srcId="{1E8BA7BF-B0F6-7D49-B41B-8D9D66A892D5}" destId="{B3A8C18A-7A81-9241-A178-B74C8FB5405F}" srcOrd="14" destOrd="0" presId="urn:microsoft.com/office/officeart/2005/8/layout/cycle8"/>
    <dgm:cxn modelId="{D05FD5E4-DE2D-4F42-9B35-97FDB7F74345}" type="presParOf" srcId="{1E8BA7BF-B0F6-7D49-B41B-8D9D66A892D5}" destId="{8C073305-F815-6F47-A3BD-514E373CE19A}" srcOrd="15" destOrd="0" presId="urn:microsoft.com/office/officeart/2005/8/layout/cycle8"/>
    <dgm:cxn modelId="{CA3867F1-5791-2742-857A-E7DB1FB79842}" type="presParOf" srcId="{1E8BA7BF-B0F6-7D49-B41B-8D9D66A892D5}" destId="{493C5FFB-F392-AD47-AEFD-B855A13E663B}" srcOrd="16" destOrd="0" presId="urn:microsoft.com/office/officeart/2005/8/layout/cycle8"/>
    <dgm:cxn modelId="{42596705-4E08-E548-9E0D-D56A7AA4607C}" type="presParOf" srcId="{1E8BA7BF-B0F6-7D49-B41B-8D9D66A892D5}" destId="{F2F942C2-0F6E-0C41-B794-8053F0F65AD2}" srcOrd="17" destOrd="0" presId="urn:microsoft.com/office/officeart/2005/8/layout/cycle8"/>
    <dgm:cxn modelId="{C3E4FB57-F89C-A547-87A5-9854CDACF1E4}" type="presParOf" srcId="{1E8BA7BF-B0F6-7D49-B41B-8D9D66A892D5}" destId="{93C8804B-724B-6C4E-80ED-26FB019AFA1B}" srcOrd="18" destOrd="0" presId="urn:microsoft.com/office/officeart/2005/8/layout/cycle8"/>
    <dgm:cxn modelId="{014495EF-E9C7-344D-8CCF-A74199583917}" type="presParOf" srcId="{1E8BA7BF-B0F6-7D49-B41B-8D9D66A892D5}" destId="{674A1858-F470-2844-96AE-DBD45E322DED}"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1586D1-709F-1440-A507-A2054998546C}" type="doc">
      <dgm:prSet loTypeId="urn:microsoft.com/office/officeart/2005/8/layout/cycle8" loCatId="" qsTypeId="urn:microsoft.com/office/officeart/2005/8/quickstyle/simple1" qsCatId="simple" csTypeId="urn:microsoft.com/office/officeart/2005/8/colors/accent3_2" csCatId="accent3" phldr="1"/>
      <dgm:spPr/>
    </dgm:pt>
    <dgm:pt modelId="{41C6E982-B4A1-0648-8E16-250C454B8EBE}">
      <dgm:prSet phldrT="[Text]" custT="1"/>
      <dgm:spPr/>
      <dgm:t>
        <a:bodyPr/>
        <a:lstStyle/>
        <a:p>
          <a:r>
            <a:rPr lang="en-GB" sz="900"/>
            <a:t>P</a:t>
          </a:r>
        </a:p>
      </dgm:t>
    </dgm:pt>
    <dgm:pt modelId="{C6763BEB-E5C4-2A4D-8A4A-2FB28A84B6D8}" type="parTrans" cxnId="{CFB18E55-B02C-1148-8DAA-24C27F0F17BE}">
      <dgm:prSet/>
      <dgm:spPr/>
      <dgm:t>
        <a:bodyPr/>
        <a:lstStyle/>
        <a:p>
          <a:endParaRPr lang="en-GB" sz="1600"/>
        </a:p>
      </dgm:t>
    </dgm:pt>
    <dgm:pt modelId="{02CBC807-70F6-E54C-90FF-CE054AAC96D3}" type="sibTrans" cxnId="{CFB18E55-B02C-1148-8DAA-24C27F0F17BE}">
      <dgm:prSet/>
      <dgm:spPr/>
      <dgm:t>
        <a:bodyPr/>
        <a:lstStyle/>
        <a:p>
          <a:endParaRPr lang="en-GB" sz="1600"/>
        </a:p>
      </dgm:t>
    </dgm:pt>
    <dgm:pt modelId="{9AC1C5E3-6C4A-004F-8A92-B2ABDF7AACD4}">
      <dgm:prSet phldrT="[Text]" custT="1"/>
      <dgm:spPr/>
      <dgm:t>
        <a:bodyPr/>
        <a:lstStyle/>
        <a:p>
          <a:r>
            <a:rPr lang="en-GB" sz="900"/>
            <a:t>D</a:t>
          </a:r>
        </a:p>
      </dgm:t>
    </dgm:pt>
    <dgm:pt modelId="{40AB7FBB-D7D7-F549-A3F7-03A3FA62B020}" type="parTrans" cxnId="{D30274A4-6C26-524E-8DF1-9D51C78778E2}">
      <dgm:prSet/>
      <dgm:spPr/>
      <dgm:t>
        <a:bodyPr/>
        <a:lstStyle/>
        <a:p>
          <a:endParaRPr lang="en-GB" sz="1600"/>
        </a:p>
      </dgm:t>
    </dgm:pt>
    <dgm:pt modelId="{D288E464-B96C-D545-BD7E-2330D5775FA6}" type="sibTrans" cxnId="{D30274A4-6C26-524E-8DF1-9D51C78778E2}">
      <dgm:prSet/>
      <dgm:spPr/>
      <dgm:t>
        <a:bodyPr/>
        <a:lstStyle/>
        <a:p>
          <a:endParaRPr lang="en-GB" sz="1600"/>
        </a:p>
      </dgm:t>
    </dgm:pt>
    <dgm:pt modelId="{40D4B3E2-F452-DC45-804B-9CA684B59D69}">
      <dgm:prSet phldrT="[Text]" custT="1"/>
      <dgm:spPr/>
      <dgm:t>
        <a:bodyPr/>
        <a:lstStyle/>
        <a:p>
          <a:r>
            <a:rPr lang="en-GB" sz="900"/>
            <a:t>A</a:t>
          </a:r>
        </a:p>
      </dgm:t>
    </dgm:pt>
    <dgm:pt modelId="{6AA41303-28FA-C44A-923D-5CA48E8DFD19}" type="parTrans" cxnId="{4F318FF2-FC6C-5F45-9FD6-1D98BC520FAE}">
      <dgm:prSet/>
      <dgm:spPr/>
      <dgm:t>
        <a:bodyPr/>
        <a:lstStyle/>
        <a:p>
          <a:endParaRPr lang="en-GB" sz="1600"/>
        </a:p>
      </dgm:t>
    </dgm:pt>
    <dgm:pt modelId="{6105037B-108E-F541-B385-EB9B93519B15}" type="sibTrans" cxnId="{4F318FF2-FC6C-5F45-9FD6-1D98BC520FAE}">
      <dgm:prSet/>
      <dgm:spPr/>
      <dgm:t>
        <a:bodyPr/>
        <a:lstStyle/>
        <a:p>
          <a:endParaRPr lang="en-GB" sz="1600"/>
        </a:p>
      </dgm:t>
    </dgm:pt>
    <dgm:pt modelId="{BA3A6FC1-1511-2E43-9417-043A1EA24719}">
      <dgm:prSet phldrT="[Text]" custT="1"/>
      <dgm:spPr/>
      <dgm:t>
        <a:bodyPr/>
        <a:lstStyle/>
        <a:p>
          <a:r>
            <a:rPr lang="en-GB" sz="900"/>
            <a:t>S</a:t>
          </a:r>
        </a:p>
      </dgm:t>
    </dgm:pt>
    <dgm:pt modelId="{E4540A4A-6FD0-9B43-8DA9-B7ABCFF2504A}" type="parTrans" cxnId="{1149C32C-1FC6-8340-BC41-120945E2B27D}">
      <dgm:prSet/>
      <dgm:spPr/>
      <dgm:t>
        <a:bodyPr/>
        <a:lstStyle/>
        <a:p>
          <a:endParaRPr lang="en-GB" sz="1600"/>
        </a:p>
      </dgm:t>
    </dgm:pt>
    <dgm:pt modelId="{ACF3739A-EEF7-D94C-8982-454BE75FF4C4}" type="sibTrans" cxnId="{1149C32C-1FC6-8340-BC41-120945E2B27D}">
      <dgm:prSet/>
      <dgm:spPr/>
      <dgm:t>
        <a:bodyPr/>
        <a:lstStyle/>
        <a:p>
          <a:endParaRPr lang="en-GB" sz="1600"/>
        </a:p>
      </dgm:t>
    </dgm:pt>
    <dgm:pt modelId="{1E8BA7BF-B0F6-7D49-B41B-8D9D66A892D5}" type="pres">
      <dgm:prSet presAssocID="{441586D1-709F-1440-A507-A2054998546C}" presName="compositeShape" presStyleCnt="0">
        <dgm:presLayoutVars>
          <dgm:chMax val="7"/>
          <dgm:dir/>
          <dgm:resizeHandles val="exact"/>
        </dgm:presLayoutVars>
      </dgm:prSet>
      <dgm:spPr/>
    </dgm:pt>
    <dgm:pt modelId="{837E06B1-3AD3-0644-B3E0-24B4A5218441}" type="pres">
      <dgm:prSet presAssocID="{441586D1-709F-1440-A507-A2054998546C}" presName="wedge1" presStyleLbl="node1" presStyleIdx="0" presStyleCnt="4"/>
      <dgm:spPr/>
    </dgm:pt>
    <dgm:pt modelId="{532E80F3-4759-CA40-90AA-FEA309820587}" type="pres">
      <dgm:prSet presAssocID="{441586D1-709F-1440-A507-A2054998546C}" presName="dummy1a" presStyleCnt="0"/>
      <dgm:spPr/>
    </dgm:pt>
    <dgm:pt modelId="{C2567233-B111-2348-83A6-CAE200DC8BEA}" type="pres">
      <dgm:prSet presAssocID="{441586D1-709F-1440-A507-A2054998546C}" presName="dummy1b" presStyleCnt="0"/>
      <dgm:spPr/>
    </dgm:pt>
    <dgm:pt modelId="{2CA17E5A-A0E0-924E-ADAF-A0F8048F07A9}" type="pres">
      <dgm:prSet presAssocID="{441586D1-709F-1440-A507-A2054998546C}" presName="wedge1Tx" presStyleLbl="node1" presStyleIdx="0" presStyleCnt="4">
        <dgm:presLayoutVars>
          <dgm:chMax val="0"/>
          <dgm:chPref val="0"/>
          <dgm:bulletEnabled val="1"/>
        </dgm:presLayoutVars>
      </dgm:prSet>
      <dgm:spPr/>
    </dgm:pt>
    <dgm:pt modelId="{8CFAB082-81BC-4848-A366-E9E7691FABD3}" type="pres">
      <dgm:prSet presAssocID="{441586D1-709F-1440-A507-A2054998546C}" presName="wedge2" presStyleLbl="node1" presStyleIdx="1" presStyleCnt="4"/>
      <dgm:spPr/>
    </dgm:pt>
    <dgm:pt modelId="{6A9C3026-EF69-7340-84B3-724789E22D2A}" type="pres">
      <dgm:prSet presAssocID="{441586D1-709F-1440-A507-A2054998546C}" presName="dummy2a" presStyleCnt="0"/>
      <dgm:spPr/>
    </dgm:pt>
    <dgm:pt modelId="{0AA46B26-C19A-CE42-A80F-1CBE5F202160}" type="pres">
      <dgm:prSet presAssocID="{441586D1-709F-1440-A507-A2054998546C}" presName="dummy2b" presStyleCnt="0"/>
      <dgm:spPr/>
    </dgm:pt>
    <dgm:pt modelId="{79866E2D-6657-4445-B06C-ED30DCC4E549}" type="pres">
      <dgm:prSet presAssocID="{441586D1-709F-1440-A507-A2054998546C}" presName="wedge2Tx" presStyleLbl="node1" presStyleIdx="1" presStyleCnt="4">
        <dgm:presLayoutVars>
          <dgm:chMax val="0"/>
          <dgm:chPref val="0"/>
          <dgm:bulletEnabled val="1"/>
        </dgm:presLayoutVars>
      </dgm:prSet>
      <dgm:spPr/>
    </dgm:pt>
    <dgm:pt modelId="{C7CA5847-88F5-5844-9C77-49552ABC3820}" type="pres">
      <dgm:prSet presAssocID="{441586D1-709F-1440-A507-A2054998546C}" presName="wedge3" presStyleLbl="node1" presStyleIdx="2" presStyleCnt="4"/>
      <dgm:spPr/>
    </dgm:pt>
    <dgm:pt modelId="{E883DB75-9F6D-C047-B568-1515972A1113}" type="pres">
      <dgm:prSet presAssocID="{441586D1-709F-1440-A507-A2054998546C}" presName="dummy3a" presStyleCnt="0"/>
      <dgm:spPr/>
    </dgm:pt>
    <dgm:pt modelId="{81A52611-C71C-5A46-B006-B432B5C42B0A}" type="pres">
      <dgm:prSet presAssocID="{441586D1-709F-1440-A507-A2054998546C}" presName="dummy3b" presStyleCnt="0"/>
      <dgm:spPr/>
    </dgm:pt>
    <dgm:pt modelId="{9E35B232-99D9-FC40-A962-5B6FADDC64A3}" type="pres">
      <dgm:prSet presAssocID="{441586D1-709F-1440-A507-A2054998546C}" presName="wedge3Tx" presStyleLbl="node1" presStyleIdx="2" presStyleCnt="4">
        <dgm:presLayoutVars>
          <dgm:chMax val="0"/>
          <dgm:chPref val="0"/>
          <dgm:bulletEnabled val="1"/>
        </dgm:presLayoutVars>
      </dgm:prSet>
      <dgm:spPr/>
    </dgm:pt>
    <dgm:pt modelId="{6DE9DEFA-A975-904F-9890-37A11C7F8890}" type="pres">
      <dgm:prSet presAssocID="{441586D1-709F-1440-A507-A2054998546C}" presName="wedge4" presStyleLbl="node1" presStyleIdx="3" presStyleCnt="4"/>
      <dgm:spPr/>
    </dgm:pt>
    <dgm:pt modelId="{142FBDA9-F15A-1140-AA2D-A25F9D4C927B}" type="pres">
      <dgm:prSet presAssocID="{441586D1-709F-1440-A507-A2054998546C}" presName="dummy4a" presStyleCnt="0"/>
      <dgm:spPr/>
    </dgm:pt>
    <dgm:pt modelId="{B3A8C18A-7A81-9241-A178-B74C8FB5405F}" type="pres">
      <dgm:prSet presAssocID="{441586D1-709F-1440-A507-A2054998546C}" presName="dummy4b" presStyleCnt="0"/>
      <dgm:spPr/>
    </dgm:pt>
    <dgm:pt modelId="{8C073305-F815-6F47-A3BD-514E373CE19A}" type="pres">
      <dgm:prSet presAssocID="{441586D1-709F-1440-A507-A2054998546C}" presName="wedge4Tx" presStyleLbl="node1" presStyleIdx="3" presStyleCnt="4">
        <dgm:presLayoutVars>
          <dgm:chMax val="0"/>
          <dgm:chPref val="0"/>
          <dgm:bulletEnabled val="1"/>
        </dgm:presLayoutVars>
      </dgm:prSet>
      <dgm:spPr/>
    </dgm:pt>
    <dgm:pt modelId="{493C5FFB-F392-AD47-AEFD-B855A13E663B}" type="pres">
      <dgm:prSet presAssocID="{02CBC807-70F6-E54C-90FF-CE054AAC96D3}" presName="arrowWedge1" presStyleLbl="fgSibTrans2D1" presStyleIdx="0" presStyleCnt="4"/>
      <dgm:spPr/>
    </dgm:pt>
    <dgm:pt modelId="{F2F942C2-0F6E-0C41-B794-8053F0F65AD2}" type="pres">
      <dgm:prSet presAssocID="{D288E464-B96C-D545-BD7E-2330D5775FA6}" presName="arrowWedge2" presStyleLbl="fgSibTrans2D1" presStyleIdx="1" presStyleCnt="4"/>
      <dgm:spPr/>
    </dgm:pt>
    <dgm:pt modelId="{93C8804B-724B-6C4E-80ED-26FB019AFA1B}" type="pres">
      <dgm:prSet presAssocID="{ACF3739A-EEF7-D94C-8982-454BE75FF4C4}" presName="arrowWedge3" presStyleLbl="fgSibTrans2D1" presStyleIdx="2" presStyleCnt="4"/>
      <dgm:spPr/>
    </dgm:pt>
    <dgm:pt modelId="{674A1858-F470-2844-96AE-DBD45E322DED}" type="pres">
      <dgm:prSet presAssocID="{6105037B-108E-F541-B385-EB9B93519B15}" presName="arrowWedge4" presStyleLbl="fgSibTrans2D1" presStyleIdx="3" presStyleCnt="4"/>
      <dgm:spPr/>
    </dgm:pt>
  </dgm:ptLst>
  <dgm:cxnLst>
    <dgm:cxn modelId="{1149C32C-1FC6-8340-BC41-120945E2B27D}" srcId="{441586D1-709F-1440-A507-A2054998546C}" destId="{BA3A6FC1-1511-2E43-9417-043A1EA24719}" srcOrd="2" destOrd="0" parTransId="{E4540A4A-6FD0-9B43-8DA9-B7ABCFF2504A}" sibTransId="{ACF3739A-EEF7-D94C-8982-454BE75FF4C4}"/>
    <dgm:cxn modelId="{B475293C-7BA9-CF47-AC17-DB484793BDBD}" type="presOf" srcId="{9AC1C5E3-6C4A-004F-8A92-B2ABDF7AACD4}" destId="{8CFAB082-81BC-4848-A366-E9E7691FABD3}" srcOrd="0" destOrd="0" presId="urn:microsoft.com/office/officeart/2005/8/layout/cycle8"/>
    <dgm:cxn modelId="{CFB18E55-B02C-1148-8DAA-24C27F0F17BE}" srcId="{441586D1-709F-1440-A507-A2054998546C}" destId="{41C6E982-B4A1-0648-8E16-250C454B8EBE}" srcOrd="0" destOrd="0" parTransId="{C6763BEB-E5C4-2A4D-8A4A-2FB28A84B6D8}" sibTransId="{02CBC807-70F6-E54C-90FF-CE054AAC96D3}"/>
    <dgm:cxn modelId="{08CC965C-1A33-6E40-B32C-357659E7D3A0}" type="presOf" srcId="{40D4B3E2-F452-DC45-804B-9CA684B59D69}" destId="{6DE9DEFA-A975-904F-9890-37A11C7F8890}" srcOrd="0" destOrd="0" presId="urn:microsoft.com/office/officeart/2005/8/layout/cycle8"/>
    <dgm:cxn modelId="{2FC3A668-43B4-3F42-8E2A-15A24FFDE10C}" type="presOf" srcId="{40D4B3E2-F452-DC45-804B-9CA684B59D69}" destId="{8C073305-F815-6F47-A3BD-514E373CE19A}" srcOrd="1" destOrd="0" presId="urn:microsoft.com/office/officeart/2005/8/layout/cycle8"/>
    <dgm:cxn modelId="{90273980-C2DA-DD41-BCB7-78C998BFF36D}" type="presOf" srcId="{9AC1C5E3-6C4A-004F-8A92-B2ABDF7AACD4}" destId="{79866E2D-6657-4445-B06C-ED30DCC4E549}" srcOrd="1" destOrd="0" presId="urn:microsoft.com/office/officeart/2005/8/layout/cycle8"/>
    <dgm:cxn modelId="{D2C7FE8B-6A47-B34B-9F4E-FD1C0D6C2744}" type="presOf" srcId="{41C6E982-B4A1-0648-8E16-250C454B8EBE}" destId="{837E06B1-3AD3-0644-B3E0-24B4A5218441}" srcOrd="0" destOrd="0" presId="urn:microsoft.com/office/officeart/2005/8/layout/cycle8"/>
    <dgm:cxn modelId="{D30274A4-6C26-524E-8DF1-9D51C78778E2}" srcId="{441586D1-709F-1440-A507-A2054998546C}" destId="{9AC1C5E3-6C4A-004F-8A92-B2ABDF7AACD4}" srcOrd="1" destOrd="0" parTransId="{40AB7FBB-D7D7-F549-A3F7-03A3FA62B020}" sibTransId="{D288E464-B96C-D545-BD7E-2330D5775FA6}"/>
    <dgm:cxn modelId="{E08A2CA9-C652-EC4C-8718-61277521565A}" type="presOf" srcId="{BA3A6FC1-1511-2E43-9417-043A1EA24719}" destId="{9E35B232-99D9-FC40-A962-5B6FADDC64A3}" srcOrd="1" destOrd="0" presId="urn:microsoft.com/office/officeart/2005/8/layout/cycle8"/>
    <dgm:cxn modelId="{6C74E9B6-61A8-2E46-8805-627BC505492D}" type="presOf" srcId="{BA3A6FC1-1511-2E43-9417-043A1EA24719}" destId="{C7CA5847-88F5-5844-9C77-49552ABC3820}" srcOrd="0" destOrd="0" presId="urn:microsoft.com/office/officeart/2005/8/layout/cycle8"/>
    <dgm:cxn modelId="{72D986CA-397F-0645-910A-87DF53578722}" type="presOf" srcId="{441586D1-709F-1440-A507-A2054998546C}" destId="{1E8BA7BF-B0F6-7D49-B41B-8D9D66A892D5}" srcOrd="0" destOrd="0" presId="urn:microsoft.com/office/officeart/2005/8/layout/cycle8"/>
    <dgm:cxn modelId="{E20F09EF-E13C-154A-91F7-0612C3685CE4}" type="presOf" srcId="{41C6E982-B4A1-0648-8E16-250C454B8EBE}" destId="{2CA17E5A-A0E0-924E-ADAF-A0F8048F07A9}" srcOrd="1" destOrd="0" presId="urn:microsoft.com/office/officeart/2005/8/layout/cycle8"/>
    <dgm:cxn modelId="{4F318FF2-FC6C-5F45-9FD6-1D98BC520FAE}" srcId="{441586D1-709F-1440-A507-A2054998546C}" destId="{40D4B3E2-F452-DC45-804B-9CA684B59D69}" srcOrd="3" destOrd="0" parTransId="{6AA41303-28FA-C44A-923D-5CA48E8DFD19}" sibTransId="{6105037B-108E-F541-B385-EB9B93519B15}"/>
    <dgm:cxn modelId="{F97CE50D-2C16-5145-8FCA-7187AAB9152E}" type="presParOf" srcId="{1E8BA7BF-B0F6-7D49-B41B-8D9D66A892D5}" destId="{837E06B1-3AD3-0644-B3E0-24B4A5218441}" srcOrd="0" destOrd="0" presId="urn:microsoft.com/office/officeart/2005/8/layout/cycle8"/>
    <dgm:cxn modelId="{82A0DB7C-CD0A-AD4F-B3D8-83FC27E164F9}" type="presParOf" srcId="{1E8BA7BF-B0F6-7D49-B41B-8D9D66A892D5}" destId="{532E80F3-4759-CA40-90AA-FEA309820587}" srcOrd="1" destOrd="0" presId="urn:microsoft.com/office/officeart/2005/8/layout/cycle8"/>
    <dgm:cxn modelId="{6B04B7A5-F3B6-D140-9B02-2B8753E7FBFF}" type="presParOf" srcId="{1E8BA7BF-B0F6-7D49-B41B-8D9D66A892D5}" destId="{C2567233-B111-2348-83A6-CAE200DC8BEA}" srcOrd="2" destOrd="0" presId="urn:microsoft.com/office/officeart/2005/8/layout/cycle8"/>
    <dgm:cxn modelId="{85AFFFBC-0E6F-AB4B-B872-1E40FAA4180B}" type="presParOf" srcId="{1E8BA7BF-B0F6-7D49-B41B-8D9D66A892D5}" destId="{2CA17E5A-A0E0-924E-ADAF-A0F8048F07A9}" srcOrd="3" destOrd="0" presId="urn:microsoft.com/office/officeart/2005/8/layout/cycle8"/>
    <dgm:cxn modelId="{6CB295E2-BF54-974E-AD92-152BAB8280A2}" type="presParOf" srcId="{1E8BA7BF-B0F6-7D49-B41B-8D9D66A892D5}" destId="{8CFAB082-81BC-4848-A366-E9E7691FABD3}" srcOrd="4" destOrd="0" presId="urn:microsoft.com/office/officeart/2005/8/layout/cycle8"/>
    <dgm:cxn modelId="{79068500-E40A-4441-94D5-43294CAB0702}" type="presParOf" srcId="{1E8BA7BF-B0F6-7D49-B41B-8D9D66A892D5}" destId="{6A9C3026-EF69-7340-84B3-724789E22D2A}" srcOrd="5" destOrd="0" presId="urn:microsoft.com/office/officeart/2005/8/layout/cycle8"/>
    <dgm:cxn modelId="{DBDE5A3F-DBF4-FD48-AB05-8D54401E7AE4}" type="presParOf" srcId="{1E8BA7BF-B0F6-7D49-B41B-8D9D66A892D5}" destId="{0AA46B26-C19A-CE42-A80F-1CBE5F202160}" srcOrd="6" destOrd="0" presId="urn:microsoft.com/office/officeart/2005/8/layout/cycle8"/>
    <dgm:cxn modelId="{5CDEAFD7-BC3D-8E43-9345-87F7A0F832CB}" type="presParOf" srcId="{1E8BA7BF-B0F6-7D49-B41B-8D9D66A892D5}" destId="{79866E2D-6657-4445-B06C-ED30DCC4E549}" srcOrd="7" destOrd="0" presId="urn:microsoft.com/office/officeart/2005/8/layout/cycle8"/>
    <dgm:cxn modelId="{BE9C966A-A813-9B49-A42A-00DC9D88B75E}" type="presParOf" srcId="{1E8BA7BF-B0F6-7D49-B41B-8D9D66A892D5}" destId="{C7CA5847-88F5-5844-9C77-49552ABC3820}" srcOrd="8" destOrd="0" presId="urn:microsoft.com/office/officeart/2005/8/layout/cycle8"/>
    <dgm:cxn modelId="{68B96903-1AEE-B64B-972D-8AB3A2BEFEB3}" type="presParOf" srcId="{1E8BA7BF-B0F6-7D49-B41B-8D9D66A892D5}" destId="{E883DB75-9F6D-C047-B568-1515972A1113}" srcOrd="9" destOrd="0" presId="urn:microsoft.com/office/officeart/2005/8/layout/cycle8"/>
    <dgm:cxn modelId="{757DE326-DD7F-964F-BEA0-DAC68A13B291}" type="presParOf" srcId="{1E8BA7BF-B0F6-7D49-B41B-8D9D66A892D5}" destId="{81A52611-C71C-5A46-B006-B432B5C42B0A}" srcOrd="10" destOrd="0" presId="urn:microsoft.com/office/officeart/2005/8/layout/cycle8"/>
    <dgm:cxn modelId="{46243133-A489-3241-8CCC-8E5C16C80F0C}" type="presParOf" srcId="{1E8BA7BF-B0F6-7D49-B41B-8D9D66A892D5}" destId="{9E35B232-99D9-FC40-A962-5B6FADDC64A3}" srcOrd="11" destOrd="0" presId="urn:microsoft.com/office/officeart/2005/8/layout/cycle8"/>
    <dgm:cxn modelId="{26B01FB8-6076-8A49-B532-38B38977719A}" type="presParOf" srcId="{1E8BA7BF-B0F6-7D49-B41B-8D9D66A892D5}" destId="{6DE9DEFA-A975-904F-9890-37A11C7F8890}" srcOrd="12" destOrd="0" presId="urn:microsoft.com/office/officeart/2005/8/layout/cycle8"/>
    <dgm:cxn modelId="{3FC1038B-608C-6B4B-BF91-1890415D5AC3}" type="presParOf" srcId="{1E8BA7BF-B0F6-7D49-B41B-8D9D66A892D5}" destId="{142FBDA9-F15A-1140-AA2D-A25F9D4C927B}" srcOrd="13" destOrd="0" presId="urn:microsoft.com/office/officeart/2005/8/layout/cycle8"/>
    <dgm:cxn modelId="{5655EC85-86E6-D54E-B295-8372439D5A1D}" type="presParOf" srcId="{1E8BA7BF-B0F6-7D49-B41B-8D9D66A892D5}" destId="{B3A8C18A-7A81-9241-A178-B74C8FB5405F}" srcOrd="14" destOrd="0" presId="urn:microsoft.com/office/officeart/2005/8/layout/cycle8"/>
    <dgm:cxn modelId="{D05FD5E4-DE2D-4F42-9B35-97FDB7F74345}" type="presParOf" srcId="{1E8BA7BF-B0F6-7D49-B41B-8D9D66A892D5}" destId="{8C073305-F815-6F47-A3BD-514E373CE19A}" srcOrd="15" destOrd="0" presId="urn:microsoft.com/office/officeart/2005/8/layout/cycle8"/>
    <dgm:cxn modelId="{CA3867F1-5791-2742-857A-E7DB1FB79842}" type="presParOf" srcId="{1E8BA7BF-B0F6-7D49-B41B-8D9D66A892D5}" destId="{493C5FFB-F392-AD47-AEFD-B855A13E663B}" srcOrd="16" destOrd="0" presId="urn:microsoft.com/office/officeart/2005/8/layout/cycle8"/>
    <dgm:cxn modelId="{42596705-4E08-E548-9E0D-D56A7AA4607C}" type="presParOf" srcId="{1E8BA7BF-B0F6-7D49-B41B-8D9D66A892D5}" destId="{F2F942C2-0F6E-0C41-B794-8053F0F65AD2}" srcOrd="17" destOrd="0" presId="urn:microsoft.com/office/officeart/2005/8/layout/cycle8"/>
    <dgm:cxn modelId="{C3E4FB57-F89C-A547-87A5-9854CDACF1E4}" type="presParOf" srcId="{1E8BA7BF-B0F6-7D49-B41B-8D9D66A892D5}" destId="{93C8804B-724B-6C4E-80ED-26FB019AFA1B}" srcOrd="18" destOrd="0" presId="urn:microsoft.com/office/officeart/2005/8/layout/cycle8"/>
    <dgm:cxn modelId="{014495EF-E9C7-344D-8CCF-A74199583917}" type="presParOf" srcId="{1E8BA7BF-B0F6-7D49-B41B-8D9D66A892D5}" destId="{674A1858-F470-2844-96AE-DBD45E322DED}" srcOrd="19"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166EF-752D-0549-9F38-0F088E5A4D9D}">
      <dsp:nvSpPr>
        <dsp:cNvPr id="0" name=""/>
        <dsp:cNvSpPr/>
      </dsp:nvSpPr>
      <dsp:spPr>
        <a:xfrm>
          <a:off x="752107" y="275146"/>
          <a:ext cx="596637" cy="7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F53888-61B6-4346-8AC4-541F5E3EEAB9}">
      <dsp:nvSpPr>
        <dsp:cNvPr id="0" name=""/>
        <dsp:cNvSpPr/>
      </dsp:nvSpPr>
      <dsp:spPr>
        <a:xfrm>
          <a:off x="1384543" y="225064"/>
          <a:ext cx="68613" cy="128873"/>
        </a:xfrm>
        <a:prstGeom prst="chevron">
          <a:avLst>
            <a:gd name="adj" fmla="val 90000"/>
          </a:avLst>
        </a:prstGeom>
        <a:solidFill>
          <a:schemeClr val="accent3">
            <a:tint val="40000"/>
            <a:alpha val="90000"/>
            <a:hueOff val="407584"/>
            <a:satOff val="37"/>
            <a:lumOff val="57"/>
            <a:alphaOff val="0"/>
          </a:schemeClr>
        </a:solidFill>
        <a:ln w="12700" cap="flat" cmpd="sng" algn="ctr">
          <a:solidFill>
            <a:schemeClr val="accent3">
              <a:tint val="40000"/>
              <a:alpha val="90000"/>
              <a:hueOff val="407584"/>
              <a:satOff val="37"/>
              <a:lumOff val="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909A45-500F-2948-9E7B-2473FA84D323}">
      <dsp:nvSpPr>
        <dsp:cNvPr id="0" name=""/>
        <dsp:cNvSpPr/>
      </dsp:nvSpPr>
      <dsp:spPr>
        <a:xfrm>
          <a:off x="402345" y="0"/>
          <a:ext cx="550364" cy="55036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7" tIns="21357" rIns="21357" bIns="21357" numCol="1" spcCol="1270" anchor="ctr" anchorCtr="0">
          <a:noAutofit/>
        </a:bodyPr>
        <a:lstStyle/>
        <a:p>
          <a:pPr marL="0" lvl="0" indent="0" algn="ctr" defTabSz="1066800">
            <a:lnSpc>
              <a:spcPct val="90000"/>
            </a:lnSpc>
            <a:spcBef>
              <a:spcPct val="0"/>
            </a:spcBef>
            <a:spcAft>
              <a:spcPct val="35000"/>
            </a:spcAft>
            <a:buNone/>
          </a:pPr>
          <a:r>
            <a:rPr lang="en-US" sz="2400" kern="1200"/>
            <a:t>1</a:t>
          </a:r>
        </a:p>
      </dsp:txBody>
      <dsp:txXfrm>
        <a:off x="482944" y="80599"/>
        <a:ext cx="389166" cy="389166"/>
      </dsp:txXfrm>
    </dsp:sp>
    <dsp:sp modelId="{69D9C205-054B-9849-BD71-4436C570FA08}">
      <dsp:nvSpPr>
        <dsp:cNvPr id="0" name=""/>
        <dsp:cNvSpPr/>
      </dsp:nvSpPr>
      <dsp:spPr>
        <a:xfrm>
          <a:off x="6311" y="715964"/>
          <a:ext cx="1342433" cy="1170529"/>
        </a:xfrm>
        <a:prstGeom prst="upArrowCallout">
          <a:avLst>
            <a:gd name="adj1" fmla="val 50000"/>
            <a:gd name="adj2" fmla="val 20000"/>
            <a:gd name="adj3" fmla="val 20000"/>
            <a:gd name="adj4" fmla="val 100000"/>
          </a:avLst>
        </a:prstGeom>
        <a:solidFill>
          <a:schemeClr val="accent3">
            <a:tint val="40000"/>
            <a:alpha val="90000"/>
            <a:hueOff val="815168"/>
            <a:satOff val="74"/>
            <a:lumOff val="114"/>
            <a:alphaOff val="0"/>
          </a:schemeClr>
        </a:solidFill>
        <a:ln w="12700" cap="flat" cmpd="sng" algn="ctr">
          <a:solidFill>
            <a:schemeClr val="accent3">
              <a:tint val="40000"/>
              <a:alpha val="90000"/>
              <a:hueOff val="815168"/>
              <a:satOff val="74"/>
              <a:lumOff val="1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ctr" defTabSz="622300">
            <a:lnSpc>
              <a:spcPct val="90000"/>
            </a:lnSpc>
            <a:spcBef>
              <a:spcPct val="0"/>
            </a:spcBef>
            <a:spcAft>
              <a:spcPct val="35000"/>
            </a:spcAft>
            <a:buNone/>
          </a:pPr>
          <a:r>
            <a:rPr lang="en-GB" sz="1400" kern="1200"/>
            <a:t>Understand the challenge</a:t>
          </a:r>
          <a:endParaRPr lang="en-US" sz="1400" kern="1200"/>
        </a:p>
      </dsp:txBody>
      <dsp:txXfrm>
        <a:off x="6311" y="950070"/>
        <a:ext cx="1342433" cy="936423"/>
      </dsp:txXfrm>
    </dsp:sp>
    <dsp:sp modelId="{B7B4F3F1-7C2B-384C-B6A7-544F4CD551E6}">
      <dsp:nvSpPr>
        <dsp:cNvPr id="0" name=""/>
        <dsp:cNvSpPr/>
      </dsp:nvSpPr>
      <dsp:spPr>
        <a:xfrm>
          <a:off x="1497904" y="275146"/>
          <a:ext cx="1342433" cy="72"/>
        </a:xfrm>
        <a:prstGeom prst="rect">
          <a:avLst/>
        </a:prstGeom>
        <a:solidFill>
          <a:schemeClr val="accent3">
            <a:tint val="40000"/>
            <a:alpha val="90000"/>
            <a:hueOff val="1222752"/>
            <a:satOff val="111"/>
            <a:lumOff val="171"/>
            <a:alphaOff val="0"/>
          </a:schemeClr>
        </a:solidFill>
        <a:ln w="12700" cap="flat" cmpd="sng" algn="ctr">
          <a:solidFill>
            <a:schemeClr val="accent3">
              <a:tint val="40000"/>
              <a:alpha val="90000"/>
              <a:hueOff val="1222752"/>
              <a:satOff val="111"/>
              <a:lumOff val="1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CC134F-9705-B740-B019-77AF39746557}">
      <dsp:nvSpPr>
        <dsp:cNvPr id="0" name=""/>
        <dsp:cNvSpPr/>
      </dsp:nvSpPr>
      <dsp:spPr>
        <a:xfrm>
          <a:off x="2876135" y="225064"/>
          <a:ext cx="68613" cy="128873"/>
        </a:xfrm>
        <a:prstGeom prst="chevron">
          <a:avLst>
            <a:gd name="adj" fmla="val 90000"/>
          </a:avLst>
        </a:prstGeom>
        <a:solidFill>
          <a:schemeClr val="accent3">
            <a:tint val="40000"/>
            <a:alpha val="90000"/>
            <a:hueOff val="1630336"/>
            <a:satOff val="148"/>
            <a:lumOff val="229"/>
            <a:alphaOff val="0"/>
          </a:schemeClr>
        </a:solidFill>
        <a:ln w="12700" cap="flat" cmpd="sng" algn="ctr">
          <a:solidFill>
            <a:schemeClr val="accent3">
              <a:tint val="40000"/>
              <a:alpha val="90000"/>
              <a:hueOff val="1630336"/>
              <a:satOff val="148"/>
              <a:lumOff val="2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578225-5E66-6F42-94B6-E3DDAC49CFDF}">
      <dsp:nvSpPr>
        <dsp:cNvPr id="0" name=""/>
        <dsp:cNvSpPr/>
      </dsp:nvSpPr>
      <dsp:spPr>
        <a:xfrm>
          <a:off x="1893938" y="0"/>
          <a:ext cx="550364" cy="550364"/>
        </a:xfrm>
        <a:prstGeom prst="ellipse">
          <a:avLst/>
        </a:prstGeom>
        <a:solidFill>
          <a:schemeClr val="accent3">
            <a:hueOff val="1360424"/>
            <a:satOff val="-9804"/>
            <a:lumOff val="2484"/>
            <a:alphaOff val="0"/>
          </a:schemeClr>
        </a:solidFill>
        <a:ln w="12700" cap="flat" cmpd="sng" algn="ctr">
          <a:solidFill>
            <a:schemeClr val="accent3">
              <a:hueOff val="1360424"/>
              <a:satOff val="-9804"/>
              <a:lumOff val="24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7" tIns="21357" rIns="21357" bIns="21357" numCol="1" spcCol="1270" anchor="ctr" anchorCtr="0">
          <a:noAutofit/>
        </a:bodyPr>
        <a:lstStyle/>
        <a:p>
          <a:pPr marL="0" lvl="0" indent="0" algn="ctr" defTabSz="1066800">
            <a:lnSpc>
              <a:spcPct val="90000"/>
            </a:lnSpc>
            <a:spcBef>
              <a:spcPct val="0"/>
            </a:spcBef>
            <a:spcAft>
              <a:spcPct val="35000"/>
            </a:spcAft>
            <a:buNone/>
          </a:pPr>
          <a:r>
            <a:rPr lang="en-US" sz="2400" kern="1200"/>
            <a:t>2</a:t>
          </a:r>
        </a:p>
      </dsp:txBody>
      <dsp:txXfrm>
        <a:off x="1974537" y="80599"/>
        <a:ext cx="389166" cy="389166"/>
      </dsp:txXfrm>
    </dsp:sp>
    <dsp:sp modelId="{556AEC61-91FE-364F-B638-1FC64B4BE368}">
      <dsp:nvSpPr>
        <dsp:cNvPr id="0" name=""/>
        <dsp:cNvSpPr/>
      </dsp:nvSpPr>
      <dsp:spPr>
        <a:xfrm>
          <a:off x="1497904" y="715964"/>
          <a:ext cx="1342433" cy="1170529"/>
        </a:xfrm>
        <a:prstGeom prst="upArrowCallout">
          <a:avLst>
            <a:gd name="adj1" fmla="val 50000"/>
            <a:gd name="adj2" fmla="val 20000"/>
            <a:gd name="adj3" fmla="val 20000"/>
            <a:gd name="adj4" fmla="val 100000"/>
          </a:avLst>
        </a:prstGeom>
        <a:solidFill>
          <a:schemeClr val="accent3">
            <a:tint val="40000"/>
            <a:alpha val="90000"/>
            <a:hueOff val="2037920"/>
            <a:satOff val="185"/>
            <a:lumOff val="286"/>
            <a:alphaOff val="0"/>
          </a:schemeClr>
        </a:solidFill>
        <a:ln w="12700" cap="flat" cmpd="sng" algn="ctr">
          <a:solidFill>
            <a:schemeClr val="accent3">
              <a:tint val="40000"/>
              <a:alpha val="90000"/>
              <a:hueOff val="2037920"/>
              <a:satOff val="185"/>
              <a:lumOff val="28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ctr" defTabSz="622300">
            <a:lnSpc>
              <a:spcPct val="90000"/>
            </a:lnSpc>
            <a:spcBef>
              <a:spcPct val="0"/>
            </a:spcBef>
            <a:spcAft>
              <a:spcPct val="35000"/>
            </a:spcAft>
            <a:buNone/>
          </a:pPr>
          <a:r>
            <a:rPr lang="en-GB" sz="1400" kern="1200"/>
            <a:t>Set a SMART aim</a:t>
          </a:r>
          <a:endParaRPr lang="en-US" sz="1400" kern="1200"/>
        </a:p>
      </dsp:txBody>
      <dsp:txXfrm>
        <a:off x="1497904" y="950070"/>
        <a:ext cx="1342433" cy="936423"/>
      </dsp:txXfrm>
    </dsp:sp>
    <dsp:sp modelId="{FB121DBA-0A40-A34B-B2CE-99EE0FEEBB0D}">
      <dsp:nvSpPr>
        <dsp:cNvPr id="0" name=""/>
        <dsp:cNvSpPr/>
      </dsp:nvSpPr>
      <dsp:spPr>
        <a:xfrm>
          <a:off x="2989496" y="275146"/>
          <a:ext cx="1342433" cy="72"/>
        </a:xfrm>
        <a:prstGeom prst="rect">
          <a:avLst/>
        </a:prstGeom>
        <a:solidFill>
          <a:schemeClr val="accent3">
            <a:tint val="40000"/>
            <a:alpha val="90000"/>
            <a:hueOff val="2445504"/>
            <a:satOff val="222"/>
            <a:lumOff val="343"/>
            <a:alphaOff val="0"/>
          </a:schemeClr>
        </a:solidFill>
        <a:ln w="12700" cap="flat" cmpd="sng" algn="ctr">
          <a:solidFill>
            <a:schemeClr val="accent3">
              <a:tint val="40000"/>
              <a:alpha val="90000"/>
              <a:hueOff val="2445504"/>
              <a:satOff val="222"/>
              <a:lumOff val="3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F1990A-5DE3-A840-86A7-7F34823AE9CD}">
      <dsp:nvSpPr>
        <dsp:cNvPr id="0" name=""/>
        <dsp:cNvSpPr/>
      </dsp:nvSpPr>
      <dsp:spPr>
        <a:xfrm>
          <a:off x="4367728" y="225064"/>
          <a:ext cx="68613" cy="128873"/>
        </a:xfrm>
        <a:prstGeom prst="chevron">
          <a:avLst>
            <a:gd name="adj" fmla="val 90000"/>
          </a:avLst>
        </a:prstGeom>
        <a:solidFill>
          <a:schemeClr val="accent3">
            <a:tint val="40000"/>
            <a:alpha val="90000"/>
            <a:hueOff val="2853088"/>
            <a:satOff val="259"/>
            <a:lumOff val="400"/>
            <a:alphaOff val="0"/>
          </a:schemeClr>
        </a:solidFill>
        <a:ln w="12700" cap="flat" cmpd="sng" algn="ctr">
          <a:solidFill>
            <a:schemeClr val="accent3">
              <a:tint val="40000"/>
              <a:alpha val="90000"/>
              <a:hueOff val="2853088"/>
              <a:satOff val="259"/>
              <a:lumOff val="40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3C8B77-2512-2847-BBF6-04188A1C42A0}">
      <dsp:nvSpPr>
        <dsp:cNvPr id="0" name=""/>
        <dsp:cNvSpPr/>
      </dsp:nvSpPr>
      <dsp:spPr>
        <a:xfrm>
          <a:off x="3385531" y="0"/>
          <a:ext cx="550364" cy="550364"/>
        </a:xfrm>
        <a:prstGeom prst="ellipse">
          <a:avLst/>
        </a:prstGeom>
        <a:solidFill>
          <a:schemeClr val="accent3">
            <a:hueOff val="2720848"/>
            <a:satOff val="-19608"/>
            <a:lumOff val="4967"/>
            <a:alphaOff val="0"/>
          </a:schemeClr>
        </a:solidFill>
        <a:ln w="12700" cap="flat" cmpd="sng" algn="ctr">
          <a:solidFill>
            <a:schemeClr val="accent3">
              <a:hueOff val="2720848"/>
              <a:satOff val="-19608"/>
              <a:lumOff val="49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7" tIns="21357" rIns="21357" bIns="21357" numCol="1" spcCol="1270" anchor="ctr" anchorCtr="0">
          <a:noAutofit/>
        </a:bodyPr>
        <a:lstStyle/>
        <a:p>
          <a:pPr marL="0" lvl="0" indent="0" algn="ctr" defTabSz="1066800">
            <a:lnSpc>
              <a:spcPct val="90000"/>
            </a:lnSpc>
            <a:spcBef>
              <a:spcPct val="0"/>
            </a:spcBef>
            <a:spcAft>
              <a:spcPct val="35000"/>
            </a:spcAft>
            <a:buNone/>
          </a:pPr>
          <a:r>
            <a:rPr lang="en-US" sz="2400" kern="1200"/>
            <a:t>3</a:t>
          </a:r>
        </a:p>
      </dsp:txBody>
      <dsp:txXfrm>
        <a:off x="3466130" y="80599"/>
        <a:ext cx="389166" cy="389166"/>
      </dsp:txXfrm>
    </dsp:sp>
    <dsp:sp modelId="{549C2724-E083-8441-92CF-6999CD3D031C}">
      <dsp:nvSpPr>
        <dsp:cNvPr id="0" name=""/>
        <dsp:cNvSpPr/>
      </dsp:nvSpPr>
      <dsp:spPr>
        <a:xfrm>
          <a:off x="2989496" y="715964"/>
          <a:ext cx="1342433" cy="1170529"/>
        </a:xfrm>
        <a:prstGeom prst="upArrowCallout">
          <a:avLst>
            <a:gd name="adj1" fmla="val 50000"/>
            <a:gd name="adj2" fmla="val 20000"/>
            <a:gd name="adj3" fmla="val 20000"/>
            <a:gd name="adj4" fmla="val 100000"/>
          </a:avLst>
        </a:prstGeom>
        <a:solidFill>
          <a:schemeClr val="accent3">
            <a:tint val="40000"/>
            <a:alpha val="90000"/>
            <a:hueOff val="3260672"/>
            <a:satOff val="296"/>
            <a:lumOff val="457"/>
            <a:alphaOff val="0"/>
          </a:schemeClr>
        </a:solidFill>
        <a:ln w="12700" cap="flat" cmpd="sng" algn="ctr">
          <a:solidFill>
            <a:schemeClr val="accent3">
              <a:tint val="40000"/>
              <a:alpha val="90000"/>
              <a:hueOff val="3260672"/>
              <a:satOff val="296"/>
              <a:lumOff val="4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ctr" defTabSz="622300">
            <a:lnSpc>
              <a:spcPct val="90000"/>
            </a:lnSpc>
            <a:spcBef>
              <a:spcPct val="0"/>
            </a:spcBef>
            <a:spcAft>
              <a:spcPct val="35000"/>
            </a:spcAft>
            <a:buNone/>
          </a:pPr>
          <a:r>
            <a:rPr lang="en-GB" sz="1400" kern="1200"/>
            <a:t>Identify your measures</a:t>
          </a:r>
          <a:endParaRPr lang="en-US" sz="1400" kern="1200"/>
        </a:p>
      </dsp:txBody>
      <dsp:txXfrm>
        <a:off x="2989496" y="950070"/>
        <a:ext cx="1342433" cy="936423"/>
      </dsp:txXfrm>
    </dsp:sp>
    <dsp:sp modelId="{9248598F-E532-7E47-AB77-7241950E237D}">
      <dsp:nvSpPr>
        <dsp:cNvPr id="0" name=""/>
        <dsp:cNvSpPr/>
      </dsp:nvSpPr>
      <dsp:spPr>
        <a:xfrm>
          <a:off x="4481089" y="275146"/>
          <a:ext cx="1342433" cy="72"/>
        </a:xfrm>
        <a:prstGeom prst="rect">
          <a:avLst/>
        </a:prstGeom>
        <a:solidFill>
          <a:schemeClr val="accent3">
            <a:tint val="40000"/>
            <a:alpha val="90000"/>
            <a:hueOff val="3668256"/>
            <a:satOff val="333"/>
            <a:lumOff val="514"/>
            <a:alphaOff val="0"/>
          </a:schemeClr>
        </a:solidFill>
        <a:ln w="12700" cap="flat" cmpd="sng" algn="ctr">
          <a:solidFill>
            <a:schemeClr val="accent3">
              <a:tint val="40000"/>
              <a:alpha val="90000"/>
              <a:hueOff val="3668256"/>
              <a:satOff val="333"/>
              <a:lumOff val="5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144DAB-430D-1141-9EF8-01A10EBE55EE}">
      <dsp:nvSpPr>
        <dsp:cNvPr id="0" name=""/>
        <dsp:cNvSpPr/>
      </dsp:nvSpPr>
      <dsp:spPr>
        <a:xfrm>
          <a:off x="5859321" y="225064"/>
          <a:ext cx="68613" cy="128873"/>
        </a:xfrm>
        <a:prstGeom prst="chevron">
          <a:avLst>
            <a:gd name="adj" fmla="val 90000"/>
          </a:avLst>
        </a:prstGeom>
        <a:solidFill>
          <a:schemeClr val="accent3">
            <a:tint val="40000"/>
            <a:alpha val="90000"/>
            <a:hueOff val="4075840"/>
            <a:satOff val="371"/>
            <a:lumOff val="571"/>
            <a:alphaOff val="0"/>
          </a:schemeClr>
        </a:solidFill>
        <a:ln w="12700" cap="flat" cmpd="sng" algn="ctr">
          <a:solidFill>
            <a:schemeClr val="accent3">
              <a:tint val="40000"/>
              <a:alpha val="90000"/>
              <a:hueOff val="4075840"/>
              <a:satOff val="371"/>
              <a:lumOff val="5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39F815-A451-714F-A05B-A54B69A1A88A}">
      <dsp:nvSpPr>
        <dsp:cNvPr id="0" name=""/>
        <dsp:cNvSpPr/>
      </dsp:nvSpPr>
      <dsp:spPr>
        <a:xfrm>
          <a:off x="4877124" y="0"/>
          <a:ext cx="550364" cy="550364"/>
        </a:xfrm>
        <a:prstGeom prst="ellipse">
          <a:avLst/>
        </a:prstGeom>
        <a:solidFill>
          <a:schemeClr val="accent3">
            <a:hueOff val="4081272"/>
            <a:satOff val="-29412"/>
            <a:lumOff val="7451"/>
            <a:alphaOff val="0"/>
          </a:schemeClr>
        </a:solidFill>
        <a:ln w="12700" cap="flat" cmpd="sng" algn="ctr">
          <a:solidFill>
            <a:schemeClr val="accent3">
              <a:hueOff val="4081272"/>
              <a:satOff val="-29412"/>
              <a:lumOff val="7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7" tIns="21357" rIns="21357" bIns="21357" numCol="1" spcCol="1270" anchor="ctr" anchorCtr="0">
          <a:noAutofit/>
        </a:bodyPr>
        <a:lstStyle/>
        <a:p>
          <a:pPr marL="0" lvl="0" indent="0" algn="ctr" defTabSz="1066800">
            <a:lnSpc>
              <a:spcPct val="90000"/>
            </a:lnSpc>
            <a:spcBef>
              <a:spcPct val="0"/>
            </a:spcBef>
            <a:spcAft>
              <a:spcPct val="35000"/>
            </a:spcAft>
            <a:buNone/>
          </a:pPr>
          <a:r>
            <a:rPr lang="en-US" sz="2400" kern="1200"/>
            <a:t>4</a:t>
          </a:r>
        </a:p>
      </dsp:txBody>
      <dsp:txXfrm>
        <a:off x="4957723" y="80599"/>
        <a:ext cx="389166" cy="389166"/>
      </dsp:txXfrm>
    </dsp:sp>
    <dsp:sp modelId="{A2D89FEB-B7B9-6C48-83FF-C3F96C2DCCA6}">
      <dsp:nvSpPr>
        <dsp:cNvPr id="0" name=""/>
        <dsp:cNvSpPr/>
      </dsp:nvSpPr>
      <dsp:spPr>
        <a:xfrm>
          <a:off x="4481089" y="715964"/>
          <a:ext cx="1342433" cy="1170529"/>
        </a:xfrm>
        <a:prstGeom prst="upArrowCallout">
          <a:avLst>
            <a:gd name="adj1" fmla="val 50000"/>
            <a:gd name="adj2" fmla="val 20000"/>
            <a:gd name="adj3" fmla="val 20000"/>
            <a:gd name="adj4" fmla="val 100000"/>
          </a:avLst>
        </a:prstGeom>
        <a:solidFill>
          <a:schemeClr val="accent3">
            <a:tint val="40000"/>
            <a:alpha val="90000"/>
            <a:hueOff val="4483424"/>
            <a:satOff val="408"/>
            <a:lumOff val="629"/>
            <a:alphaOff val="0"/>
          </a:schemeClr>
        </a:solidFill>
        <a:ln w="12700" cap="flat" cmpd="sng" algn="ctr">
          <a:solidFill>
            <a:schemeClr val="accent3">
              <a:tint val="40000"/>
              <a:alpha val="90000"/>
              <a:hueOff val="4483424"/>
              <a:satOff val="408"/>
              <a:lumOff val="6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ctr" defTabSz="622300">
            <a:lnSpc>
              <a:spcPct val="90000"/>
            </a:lnSpc>
            <a:spcBef>
              <a:spcPct val="0"/>
            </a:spcBef>
            <a:spcAft>
              <a:spcPct val="35000"/>
            </a:spcAft>
            <a:buNone/>
          </a:pPr>
          <a:r>
            <a:rPr lang="en-GB" sz="1400" kern="1200"/>
            <a:t>Create and select change ideas</a:t>
          </a:r>
          <a:endParaRPr lang="en-US" sz="1400" kern="1200"/>
        </a:p>
      </dsp:txBody>
      <dsp:txXfrm>
        <a:off x="4481089" y="950070"/>
        <a:ext cx="1342433" cy="936423"/>
      </dsp:txXfrm>
    </dsp:sp>
    <dsp:sp modelId="{1265D6F7-9625-2B4B-88B2-CE091A293EF4}">
      <dsp:nvSpPr>
        <dsp:cNvPr id="0" name=""/>
        <dsp:cNvSpPr/>
      </dsp:nvSpPr>
      <dsp:spPr>
        <a:xfrm>
          <a:off x="5972682" y="275146"/>
          <a:ext cx="1342433" cy="72"/>
        </a:xfrm>
        <a:prstGeom prst="rect">
          <a:avLst/>
        </a:prstGeom>
        <a:solidFill>
          <a:schemeClr val="accent3">
            <a:tint val="40000"/>
            <a:alpha val="90000"/>
            <a:hueOff val="4891008"/>
            <a:satOff val="445"/>
            <a:lumOff val="686"/>
            <a:alphaOff val="0"/>
          </a:schemeClr>
        </a:solidFill>
        <a:ln w="12700" cap="flat" cmpd="sng" algn="ctr">
          <a:solidFill>
            <a:schemeClr val="accent3">
              <a:tint val="40000"/>
              <a:alpha val="90000"/>
              <a:hueOff val="4891008"/>
              <a:satOff val="445"/>
              <a:lumOff val="6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F616BB-E24A-2E42-AB3A-12244A5B29F7}">
      <dsp:nvSpPr>
        <dsp:cNvPr id="0" name=""/>
        <dsp:cNvSpPr/>
      </dsp:nvSpPr>
      <dsp:spPr>
        <a:xfrm>
          <a:off x="7350913" y="225064"/>
          <a:ext cx="68613" cy="128873"/>
        </a:xfrm>
        <a:prstGeom prst="chevron">
          <a:avLst>
            <a:gd name="adj" fmla="val 90000"/>
          </a:avLst>
        </a:prstGeom>
        <a:solidFill>
          <a:schemeClr val="accent3">
            <a:tint val="40000"/>
            <a:alpha val="90000"/>
            <a:hueOff val="5298592"/>
            <a:satOff val="482"/>
            <a:lumOff val="743"/>
            <a:alphaOff val="0"/>
          </a:schemeClr>
        </a:solidFill>
        <a:ln w="12700" cap="flat" cmpd="sng" algn="ctr">
          <a:solidFill>
            <a:schemeClr val="accent3">
              <a:tint val="40000"/>
              <a:alpha val="90000"/>
              <a:hueOff val="5298592"/>
              <a:satOff val="482"/>
              <a:lumOff val="7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2D36D3-54A4-8E4F-B7B9-B589B30054B3}">
      <dsp:nvSpPr>
        <dsp:cNvPr id="0" name=""/>
        <dsp:cNvSpPr/>
      </dsp:nvSpPr>
      <dsp:spPr>
        <a:xfrm>
          <a:off x="6368716" y="0"/>
          <a:ext cx="550364" cy="550364"/>
        </a:xfrm>
        <a:prstGeom prst="ellipse">
          <a:avLst/>
        </a:prstGeom>
        <a:solidFill>
          <a:schemeClr val="accent3">
            <a:hueOff val="5441696"/>
            <a:satOff val="-39215"/>
            <a:lumOff val="9935"/>
            <a:alphaOff val="0"/>
          </a:schemeClr>
        </a:solidFill>
        <a:ln w="12700" cap="flat" cmpd="sng" algn="ctr">
          <a:solidFill>
            <a:schemeClr val="accent3">
              <a:hueOff val="5441696"/>
              <a:satOff val="-39215"/>
              <a:lumOff val="99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7" tIns="21357" rIns="21357" bIns="21357" numCol="1" spcCol="1270" anchor="ctr" anchorCtr="0">
          <a:noAutofit/>
        </a:bodyPr>
        <a:lstStyle/>
        <a:p>
          <a:pPr marL="0" lvl="0" indent="0" algn="ctr" defTabSz="1066800">
            <a:lnSpc>
              <a:spcPct val="90000"/>
            </a:lnSpc>
            <a:spcBef>
              <a:spcPct val="0"/>
            </a:spcBef>
            <a:spcAft>
              <a:spcPct val="35000"/>
            </a:spcAft>
            <a:buNone/>
          </a:pPr>
          <a:r>
            <a:rPr lang="en-US" sz="2400" kern="1200"/>
            <a:t>5</a:t>
          </a:r>
        </a:p>
      </dsp:txBody>
      <dsp:txXfrm>
        <a:off x="6449315" y="80599"/>
        <a:ext cx="389166" cy="389166"/>
      </dsp:txXfrm>
    </dsp:sp>
    <dsp:sp modelId="{929CE03C-B085-A246-BCCA-3362BCFED633}">
      <dsp:nvSpPr>
        <dsp:cNvPr id="0" name=""/>
        <dsp:cNvSpPr/>
      </dsp:nvSpPr>
      <dsp:spPr>
        <a:xfrm>
          <a:off x="5972682" y="715964"/>
          <a:ext cx="1342433" cy="1170529"/>
        </a:xfrm>
        <a:prstGeom prst="upArrowCallout">
          <a:avLst>
            <a:gd name="adj1" fmla="val 50000"/>
            <a:gd name="adj2" fmla="val 20000"/>
            <a:gd name="adj3" fmla="val 20000"/>
            <a:gd name="adj4" fmla="val 100000"/>
          </a:avLst>
        </a:prstGeom>
        <a:solidFill>
          <a:schemeClr val="accent3">
            <a:tint val="40000"/>
            <a:alpha val="90000"/>
            <a:hueOff val="5706176"/>
            <a:satOff val="519"/>
            <a:lumOff val="800"/>
            <a:alphaOff val="0"/>
          </a:schemeClr>
        </a:solidFill>
        <a:ln w="12700" cap="flat" cmpd="sng" algn="ctr">
          <a:solidFill>
            <a:schemeClr val="accent3">
              <a:tint val="40000"/>
              <a:alpha val="90000"/>
              <a:hueOff val="5706176"/>
              <a:satOff val="519"/>
              <a:lumOff val="8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ctr" defTabSz="622300">
            <a:lnSpc>
              <a:spcPct val="90000"/>
            </a:lnSpc>
            <a:spcBef>
              <a:spcPct val="0"/>
            </a:spcBef>
            <a:spcAft>
              <a:spcPct val="35000"/>
            </a:spcAft>
            <a:buNone/>
          </a:pPr>
          <a:r>
            <a:rPr lang="en-GB" sz="1400" kern="1200"/>
            <a:t>Plan the project</a:t>
          </a:r>
          <a:endParaRPr lang="en-US" sz="1400" kern="1200"/>
        </a:p>
      </dsp:txBody>
      <dsp:txXfrm>
        <a:off x="5972682" y="950070"/>
        <a:ext cx="1342433" cy="936423"/>
      </dsp:txXfrm>
    </dsp:sp>
    <dsp:sp modelId="{90FCF27E-1581-754B-9BEE-B7FF2F79A060}">
      <dsp:nvSpPr>
        <dsp:cNvPr id="0" name=""/>
        <dsp:cNvSpPr/>
      </dsp:nvSpPr>
      <dsp:spPr>
        <a:xfrm>
          <a:off x="7464274" y="275146"/>
          <a:ext cx="1342433" cy="72"/>
        </a:xfrm>
        <a:prstGeom prst="rect">
          <a:avLst/>
        </a:prstGeom>
        <a:solidFill>
          <a:schemeClr val="accent3">
            <a:tint val="40000"/>
            <a:alpha val="90000"/>
            <a:hueOff val="6113760"/>
            <a:satOff val="556"/>
            <a:lumOff val="857"/>
            <a:alphaOff val="0"/>
          </a:schemeClr>
        </a:solidFill>
        <a:ln w="12700" cap="flat" cmpd="sng" algn="ctr">
          <a:solidFill>
            <a:schemeClr val="accent3">
              <a:tint val="40000"/>
              <a:alpha val="90000"/>
              <a:hueOff val="6113760"/>
              <a:satOff val="556"/>
              <a:lumOff val="8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708F2D-756A-8D47-B70B-7536F5B3581D}">
      <dsp:nvSpPr>
        <dsp:cNvPr id="0" name=""/>
        <dsp:cNvSpPr/>
      </dsp:nvSpPr>
      <dsp:spPr>
        <a:xfrm>
          <a:off x="8842506" y="225064"/>
          <a:ext cx="68613" cy="128873"/>
        </a:xfrm>
        <a:prstGeom prst="chevron">
          <a:avLst>
            <a:gd name="adj" fmla="val 90000"/>
          </a:avLst>
        </a:prstGeom>
        <a:solidFill>
          <a:schemeClr val="accent3">
            <a:tint val="40000"/>
            <a:alpha val="90000"/>
            <a:hueOff val="6521344"/>
            <a:satOff val="593"/>
            <a:lumOff val="914"/>
            <a:alphaOff val="0"/>
          </a:schemeClr>
        </a:solidFill>
        <a:ln w="12700" cap="flat" cmpd="sng" algn="ctr">
          <a:solidFill>
            <a:schemeClr val="accent3">
              <a:tint val="40000"/>
              <a:alpha val="90000"/>
              <a:hueOff val="6521344"/>
              <a:satOff val="593"/>
              <a:lumOff val="9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279ADD-B072-634A-A6B7-F67C3FED5B8C}">
      <dsp:nvSpPr>
        <dsp:cNvPr id="0" name=""/>
        <dsp:cNvSpPr/>
      </dsp:nvSpPr>
      <dsp:spPr>
        <a:xfrm>
          <a:off x="7860309" y="0"/>
          <a:ext cx="550364" cy="550364"/>
        </a:xfrm>
        <a:prstGeom prst="ellipse">
          <a:avLst/>
        </a:prstGeom>
        <a:solidFill>
          <a:schemeClr val="accent3">
            <a:hueOff val="6802119"/>
            <a:satOff val="-49019"/>
            <a:lumOff val="12418"/>
            <a:alphaOff val="0"/>
          </a:schemeClr>
        </a:solidFill>
        <a:ln w="12700" cap="flat" cmpd="sng" algn="ctr">
          <a:solidFill>
            <a:schemeClr val="accent3">
              <a:hueOff val="6802119"/>
              <a:satOff val="-49019"/>
              <a:lumOff val="124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7" tIns="21357" rIns="21357" bIns="21357" numCol="1" spcCol="1270" anchor="ctr" anchorCtr="0">
          <a:noAutofit/>
        </a:bodyPr>
        <a:lstStyle/>
        <a:p>
          <a:pPr marL="0" lvl="0" indent="0" algn="ctr" defTabSz="1066800">
            <a:lnSpc>
              <a:spcPct val="90000"/>
            </a:lnSpc>
            <a:spcBef>
              <a:spcPct val="0"/>
            </a:spcBef>
            <a:spcAft>
              <a:spcPct val="35000"/>
            </a:spcAft>
            <a:buNone/>
          </a:pPr>
          <a:r>
            <a:rPr lang="en-US" sz="2400" kern="1200"/>
            <a:t>6</a:t>
          </a:r>
        </a:p>
      </dsp:txBody>
      <dsp:txXfrm>
        <a:off x="7940908" y="80599"/>
        <a:ext cx="389166" cy="389166"/>
      </dsp:txXfrm>
    </dsp:sp>
    <dsp:sp modelId="{8061AEE3-0B6C-0C47-8F9D-0514A4930966}">
      <dsp:nvSpPr>
        <dsp:cNvPr id="0" name=""/>
        <dsp:cNvSpPr/>
      </dsp:nvSpPr>
      <dsp:spPr>
        <a:xfrm>
          <a:off x="7464274" y="715964"/>
          <a:ext cx="1342433" cy="1170529"/>
        </a:xfrm>
        <a:prstGeom prst="upArrowCallout">
          <a:avLst>
            <a:gd name="adj1" fmla="val 50000"/>
            <a:gd name="adj2" fmla="val 20000"/>
            <a:gd name="adj3" fmla="val 20000"/>
            <a:gd name="adj4" fmla="val 100000"/>
          </a:avLst>
        </a:prstGeom>
        <a:solidFill>
          <a:schemeClr val="accent3">
            <a:tint val="40000"/>
            <a:alpha val="90000"/>
            <a:hueOff val="6928928"/>
            <a:satOff val="630"/>
            <a:lumOff val="972"/>
            <a:alphaOff val="0"/>
          </a:schemeClr>
        </a:solidFill>
        <a:ln w="12700" cap="flat" cmpd="sng" algn="ctr">
          <a:solidFill>
            <a:schemeClr val="accent3">
              <a:tint val="40000"/>
              <a:alpha val="90000"/>
              <a:hueOff val="6928928"/>
              <a:satOff val="630"/>
              <a:lumOff val="97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5893" tIns="165100" rIns="105893" bIns="165100" numCol="1" spcCol="1270" anchor="t" anchorCtr="0">
          <a:noAutofit/>
        </a:bodyPr>
        <a:lstStyle/>
        <a:p>
          <a:pPr marL="0" lvl="0" indent="0" algn="ctr" defTabSz="622300">
            <a:lnSpc>
              <a:spcPct val="90000"/>
            </a:lnSpc>
            <a:spcBef>
              <a:spcPct val="0"/>
            </a:spcBef>
            <a:spcAft>
              <a:spcPct val="35000"/>
            </a:spcAft>
            <a:buNone/>
          </a:pPr>
          <a:r>
            <a:rPr lang="en-GB" sz="1400" kern="1200"/>
            <a:t>Test change ideas</a:t>
          </a:r>
          <a:endParaRPr lang="en-US" sz="1400" kern="1200"/>
        </a:p>
      </dsp:txBody>
      <dsp:txXfrm>
        <a:off x="7464274" y="950070"/>
        <a:ext cx="1342433" cy="936423"/>
      </dsp:txXfrm>
    </dsp:sp>
    <dsp:sp modelId="{AAFB3DE4-53D8-5C45-AAB7-704AEDF13A5B}">
      <dsp:nvSpPr>
        <dsp:cNvPr id="0" name=""/>
        <dsp:cNvSpPr/>
      </dsp:nvSpPr>
      <dsp:spPr>
        <a:xfrm>
          <a:off x="8955867" y="275146"/>
          <a:ext cx="671216" cy="72"/>
        </a:xfrm>
        <a:prstGeom prst="rect">
          <a:avLst/>
        </a:prstGeom>
        <a:solidFill>
          <a:schemeClr val="accent3">
            <a:tint val="40000"/>
            <a:alpha val="90000"/>
            <a:hueOff val="7336512"/>
            <a:satOff val="667"/>
            <a:lumOff val="1029"/>
            <a:alphaOff val="0"/>
          </a:schemeClr>
        </a:solidFill>
        <a:ln w="12700" cap="flat" cmpd="sng" algn="ctr">
          <a:solidFill>
            <a:schemeClr val="accent3">
              <a:tint val="40000"/>
              <a:alpha val="90000"/>
              <a:hueOff val="7336512"/>
              <a:satOff val="667"/>
              <a:lumOff val="10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9CBCA3-8481-B84D-8EF5-A231FCCA3E9A}">
      <dsp:nvSpPr>
        <dsp:cNvPr id="0" name=""/>
        <dsp:cNvSpPr/>
      </dsp:nvSpPr>
      <dsp:spPr>
        <a:xfrm>
          <a:off x="9351902" y="0"/>
          <a:ext cx="550364" cy="550364"/>
        </a:xfrm>
        <a:prstGeom prst="ellipse">
          <a:avLst/>
        </a:prstGeom>
        <a:solidFill>
          <a:schemeClr val="accent3">
            <a:hueOff val="8162543"/>
            <a:satOff val="-58823"/>
            <a:lumOff val="14902"/>
            <a:alphaOff val="0"/>
          </a:schemeClr>
        </a:solidFill>
        <a:ln w="12700" cap="flat" cmpd="sng" algn="ctr">
          <a:solidFill>
            <a:schemeClr val="accent3">
              <a:hueOff val="8162543"/>
              <a:satOff val="-58823"/>
              <a:lumOff val="14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57" tIns="21357" rIns="21357" bIns="21357" numCol="1" spcCol="1270" anchor="ctr" anchorCtr="0">
          <a:noAutofit/>
        </a:bodyPr>
        <a:lstStyle/>
        <a:p>
          <a:pPr marL="0" lvl="0" indent="0" algn="ctr" defTabSz="1066800">
            <a:lnSpc>
              <a:spcPct val="90000"/>
            </a:lnSpc>
            <a:spcBef>
              <a:spcPct val="0"/>
            </a:spcBef>
            <a:spcAft>
              <a:spcPct val="35000"/>
            </a:spcAft>
            <a:buNone/>
          </a:pPr>
          <a:r>
            <a:rPr lang="en-US" sz="2400" kern="1200"/>
            <a:t>7</a:t>
          </a:r>
        </a:p>
      </dsp:txBody>
      <dsp:txXfrm>
        <a:off x="9432501" y="80599"/>
        <a:ext cx="389166" cy="389166"/>
      </dsp:txXfrm>
    </dsp:sp>
    <dsp:sp modelId="{A977BC44-0045-1E40-83A7-31F98E9B9447}">
      <dsp:nvSpPr>
        <dsp:cNvPr id="0" name=""/>
        <dsp:cNvSpPr/>
      </dsp:nvSpPr>
      <dsp:spPr>
        <a:xfrm>
          <a:off x="8955867" y="715964"/>
          <a:ext cx="1398078" cy="1170529"/>
        </a:xfrm>
        <a:prstGeom prst="upArrowCallout">
          <a:avLst>
            <a:gd name="adj1" fmla="val 50000"/>
            <a:gd name="adj2" fmla="val 20000"/>
            <a:gd name="adj3" fmla="val 20000"/>
            <a:gd name="adj4" fmla="val 100000"/>
          </a:avLst>
        </a:prstGeom>
        <a:solidFill>
          <a:schemeClr val="accent3">
            <a:tint val="40000"/>
            <a:alpha val="90000"/>
            <a:hueOff val="8151680"/>
            <a:satOff val="741"/>
            <a:lumOff val="1143"/>
            <a:alphaOff val="0"/>
          </a:schemeClr>
        </a:solidFill>
        <a:ln w="12700" cap="flat" cmpd="sng" algn="ctr">
          <a:solidFill>
            <a:schemeClr val="accent3">
              <a:tint val="40000"/>
              <a:alpha val="90000"/>
              <a:hueOff val="8151680"/>
              <a:satOff val="741"/>
              <a:lumOff val="11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282" tIns="165100" rIns="110282" bIns="165100" numCol="1" spcCol="1270" anchor="t" anchorCtr="0">
          <a:noAutofit/>
        </a:bodyPr>
        <a:lstStyle/>
        <a:p>
          <a:pPr marL="0" lvl="0" indent="0" algn="ctr" defTabSz="622300">
            <a:lnSpc>
              <a:spcPct val="90000"/>
            </a:lnSpc>
            <a:spcBef>
              <a:spcPct val="0"/>
            </a:spcBef>
            <a:spcAft>
              <a:spcPct val="35000"/>
            </a:spcAft>
            <a:buNone/>
          </a:pPr>
          <a:r>
            <a:rPr lang="en-GB" sz="1400" kern="1200"/>
            <a:t>Celebrate and share your learning</a:t>
          </a:r>
          <a:endParaRPr lang="en-US" sz="1400" kern="1200"/>
        </a:p>
      </dsp:txBody>
      <dsp:txXfrm>
        <a:off x="8955867" y="950070"/>
        <a:ext cx="1398078" cy="93642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E06B1-3AD3-0644-B3E0-24B4A5218441}">
      <dsp:nvSpPr>
        <dsp:cNvPr id="0" name=""/>
        <dsp:cNvSpPr/>
      </dsp:nvSpPr>
      <dsp:spPr>
        <a:xfrm>
          <a:off x="50168" y="28472"/>
          <a:ext cx="592366" cy="592366"/>
        </a:xfrm>
        <a:prstGeom prst="pie">
          <a:avLst>
            <a:gd name="adj1" fmla="val 162000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P</a:t>
          </a:r>
        </a:p>
      </dsp:txBody>
      <dsp:txXfrm>
        <a:off x="364616" y="151247"/>
        <a:ext cx="218611" cy="162195"/>
      </dsp:txXfrm>
    </dsp:sp>
    <dsp:sp modelId="{8CFAB082-81BC-4848-A366-E9E7691FABD3}">
      <dsp:nvSpPr>
        <dsp:cNvPr id="0" name=""/>
        <dsp:cNvSpPr/>
      </dsp:nvSpPr>
      <dsp:spPr>
        <a:xfrm>
          <a:off x="50168" y="48359"/>
          <a:ext cx="592366" cy="592366"/>
        </a:xfrm>
        <a:prstGeom prst="pie">
          <a:avLst>
            <a:gd name="adj1" fmla="val 0"/>
            <a:gd name="adj2" fmla="val 54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D</a:t>
          </a:r>
        </a:p>
      </dsp:txBody>
      <dsp:txXfrm>
        <a:off x="364616" y="355754"/>
        <a:ext cx="218611" cy="162195"/>
      </dsp:txXfrm>
    </dsp:sp>
    <dsp:sp modelId="{C7CA5847-88F5-5844-9C77-49552ABC3820}">
      <dsp:nvSpPr>
        <dsp:cNvPr id="0" name=""/>
        <dsp:cNvSpPr/>
      </dsp:nvSpPr>
      <dsp:spPr>
        <a:xfrm>
          <a:off x="30282" y="48359"/>
          <a:ext cx="592366" cy="592366"/>
        </a:xfrm>
        <a:prstGeom prst="pie">
          <a:avLst>
            <a:gd name="adj1" fmla="val 5400000"/>
            <a:gd name="adj2" fmla="val 108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S</a:t>
          </a:r>
        </a:p>
      </dsp:txBody>
      <dsp:txXfrm>
        <a:off x="89589" y="355754"/>
        <a:ext cx="218611" cy="162195"/>
      </dsp:txXfrm>
    </dsp:sp>
    <dsp:sp modelId="{6DE9DEFA-A975-904F-9890-37A11C7F8890}">
      <dsp:nvSpPr>
        <dsp:cNvPr id="0" name=""/>
        <dsp:cNvSpPr/>
      </dsp:nvSpPr>
      <dsp:spPr>
        <a:xfrm>
          <a:off x="30282" y="28472"/>
          <a:ext cx="592366" cy="592366"/>
        </a:xfrm>
        <a:prstGeom prst="pie">
          <a:avLst>
            <a:gd name="adj1" fmla="val 108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A</a:t>
          </a:r>
        </a:p>
      </dsp:txBody>
      <dsp:txXfrm>
        <a:off x="89589" y="151247"/>
        <a:ext cx="218611" cy="162195"/>
      </dsp:txXfrm>
    </dsp:sp>
    <dsp:sp modelId="{493C5FFB-F392-AD47-AEFD-B855A13E663B}">
      <dsp:nvSpPr>
        <dsp:cNvPr id="0" name=""/>
        <dsp:cNvSpPr/>
      </dsp:nvSpPr>
      <dsp:spPr>
        <a:xfrm>
          <a:off x="13498" y="-8197"/>
          <a:ext cx="665706" cy="665706"/>
        </a:xfrm>
        <a:prstGeom prst="circularArrow">
          <a:avLst>
            <a:gd name="adj1" fmla="val 5085"/>
            <a:gd name="adj2" fmla="val 327528"/>
            <a:gd name="adj3" fmla="val 21272472"/>
            <a:gd name="adj4" fmla="val 162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F942C2-0F6E-0C41-B794-8053F0F65AD2}">
      <dsp:nvSpPr>
        <dsp:cNvPr id="0" name=""/>
        <dsp:cNvSpPr/>
      </dsp:nvSpPr>
      <dsp:spPr>
        <a:xfrm>
          <a:off x="13498" y="11688"/>
          <a:ext cx="665706" cy="665706"/>
        </a:xfrm>
        <a:prstGeom prst="circularArrow">
          <a:avLst>
            <a:gd name="adj1" fmla="val 5085"/>
            <a:gd name="adj2" fmla="val 327528"/>
            <a:gd name="adj3" fmla="val 5072472"/>
            <a:gd name="adj4" fmla="val 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C8804B-724B-6C4E-80ED-26FB019AFA1B}">
      <dsp:nvSpPr>
        <dsp:cNvPr id="0" name=""/>
        <dsp:cNvSpPr/>
      </dsp:nvSpPr>
      <dsp:spPr>
        <a:xfrm>
          <a:off x="-6388" y="11688"/>
          <a:ext cx="665706" cy="665706"/>
        </a:xfrm>
        <a:prstGeom prst="circularArrow">
          <a:avLst>
            <a:gd name="adj1" fmla="val 5085"/>
            <a:gd name="adj2" fmla="val 327528"/>
            <a:gd name="adj3" fmla="val 10472472"/>
            <a:gd name="adj4" fmla="val 54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A1858-F470-2844-96AE-DBD45E322DED}">
      <dsp:nvSpPr>
        <dsp:cNvPr id="0" name=""/>
        <dsp:cNvSpPr/>
      </dsp:nvSpPr>
      <dsp:spPr>
        <a:xfrm>
          <a:off x="-6388" y="-8197"/>
          <a:ext cx="665706" cy="665706"/>
        </a:xfrm>
        <a:prstGeom prst="circularArrow">
          <a:avLst>
            <a:gd name="adj1" fmla="val 5085"/>
            <a:gd name="adj2" fmla="val 327528"/>
            <a:gd name="adj3" fmla="val 15872472"/>
            <a:gd name="adj4" fmla="val 108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E06B1-3AD3-0644-B3E0-24B4A5218441}">
      <dsp:nvSpPr>
        <dsp:cNvPr id="0" name=""/>
        <dsp:cNvSpPr/>
      </dsp:nvSpPr>
      <dsp:spPr>
        <a:xfrm>
          <a:off x="50168" y="28472"/>
          <a:ext cx="592366" cy="592366"/>
        </a:xfrm>
        <a:prstGeom prst="pie">
          <a:avLst>
            <a:gd name="adj1" fmla="val 162000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P</a:t>
          </a:r>
        </a:p>
      </dsp:txBody>
      <dsp:txXfrm>
        <a:off x="364616" y="151247"/>
        <a:ext cx="218611" cy="162195"/>
      </dsp:txXfrm>
    </dsp:sp>
    <dsp:sp modelId="{8CFAB082-81BC-4848-A366-E9E7691FABD3}">
      <dsp:nvSpPr>
        <dsp:cNvPr id="0" name=""/>
        <dsp:cNvSpPr/>
      </dsp:nvSpPr>
      <dsp:spPr>
        <a:xfrm>
          <a:off x="50168" y="48359"/>
          <a:ext cx="592366" cy="592366"/>
        </a:xfrm>
        <a:prstGeom prst="pie">
          <a:avLst>
            <a:gd name="adj1" fmla="val 0"/>
            <a:gd name="adj2" fmla="val 54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D</a:t>
          </a:r>
        </a:p>
      </dsp:txBody>
      <dsp:txXfrm>
        <a:off x="364616" y="355754"/>
        <a:ext cx="218611" cy="162195"/>
      </dsp:txXfrm>
    </dsp:sp>
    <dsp:sp modelId="{C7CA5847-88F5-5844-9C77-49552ABC3820}">
      <dsp:nvSpPr>
        <dsp:cNvPr id="0" name=""/>
        <dsp:cNvSpPr/>
      </dsp:nvSpPr>
      <dsp:spPr>
        <a:xfrm>
          <a:off x="30282" y="48359"/>
          <a:ext cx="592366" cy="592366"/>
        </a:xfrm>
        <a:prstGeom prst="pie">
          <a:avLst>
            <a:gd name="adj1" fmla="val 5400000"/>
            <a:gd name="adj2" fmla="val 108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S</a:t>
          </a:r>
        </a:p>
      </dsp:txBody>
      <dsp:txXfrm>
        <a:off x="89589" y="355754"/>
        <a:ext cx="218611" cy="162195"/>
      </dsp:txXfrm>
    </dsp:sp>
    <dsp:sp modelId="{6DE9DEFA-A975-904F-9890-37A11C7F8890}">
      <dsp:nvSpPr>
        <dsp:cNvPr id="0" name=""/>
        <dsp:cNvSpPr/>
      </dsp:nvSpPr>
      <dsp:spPr>
        <a:xfrm>
          <a:off x="30282" y="28472"/>
          <a:ext cx="592366" cy="592366"/>
        </a:xfrm>
        <a:prstGeom prst="pie">
          <a:avLst>
            <a:gd name="adj1" fmla="val 108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A</a:t>
          </a:r>
        </a:p>
      </dsp:txBody>
      <dsp:txXfrm>
        <a:off x="89589" y="151247"/>
        <a:ext cx="218611" cy="162195"/>
      </dsp:txXfrm>
    </dsp:sp>
    <dsp:sp modelId="{493C5FFB-F392-AD47-AEFD-B855A13E663B}">
      <dsp:nvSpPr>
        <dsp:cNvPr id="0" name=""/>
        <dsp:cNvSpPr/>
      </dsp:nvSpPr>
      <dsp:spPr>
        <a:xfrm>
          <a:off x="13498" y="-8197"/>
          <a:ext cx="665706" cy="665706"/>
        </a:xfrm>
        <a:prstGeom prst="circularArrow">
          <a:avLst>
            <a:gd name="adj1" fmla="val 5085"/>
            <a:gd name="adj2" fmla="val 327528"/>
            <a:gd name="adj3" fmla="val 21272472"/>
            <a:gd name="adj4" fmla="val 162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F942C2-0F6E-0C41-B794-8053F0F65AD2}">
      <dsp:nvSpPr>
        <dsp:cNvPr id="0" name=""/>
        <dsp:cNvSpPr/>
      </dsp:nvSpPr>
      <dsp:spPr>
        <a:xfrm>
          <a:off x="13498" y="11688"/>
          <a:ext cx="665706" cy="665706"/>
        </a:xfrm>
        <a:prstGeom prst="circularArrow">
          <a:avLst>
            <a:gd name="adj1" fmla="val 5085"/>
            <a:gd name="adj2" fmla="val 327528"/>
            <a:gd name="adj3" fmla="val 5072472"/>
            <a:gd name="adj4" fmla="val 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C8804B-724B-6C4E-80ED-26FB019AFA1B}">
      <dsp:nvSpPr>
        <dsp:cNvPr id="0" name=""/>
        <dsp:cNvSpPr/>
      </dsp:nvSpPr>
      <dsp:spPr>
        <a:xfrm>
          <a:off x="-6388" y="11688"/>
          <a:ext cx="665706" cy="665706"/>
        </a:xfrm>
        <a:prstGeom prst="circularArrow">
          <a:avLst>
            <a:gd name="adj1" fmla="val 5085"/>
            <a:gd name="adj2" fmla="val 327528"/>
            <a:gd name="adj3" fmla="val 10472472"/>
            <a:gd name="adj4" fmla="val 54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A1858-F470-2844-96AE-DBD45E322DED}">
      <dsp:nvSpPr>
        <dsp:cNvPr id="0" name=""/>
        <dsp:cNvSpPr/>
      </dsp:nvSpPr>
      <dsp:spPr>
        <a:xfrm>
          <a:off x="-6388" y="-8197"/>
          <a:ext cx="665706" cy="665706"/>
        </a:xfrm>
        <a:prstGeom prst="circularArrow">
          <a:avLst>
            <a:gd name="adj1" fmla="val 5085"/>
            <a:gd name="adj2" fmla="val 327528"/>
            <a:gd name="adj3" fmla="val 15872472"/>
            <a:gd name="adj4" fmla="val 108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E06B1-3AD3-0644-B3E0-24B4A5218441}">
      <dsp:nvSpPr>
        <dsp:cNvPr id="0" name=""/>
        <dsp:cNvSpPr/>
      </dsp:nvSpPr>
      <dsp:spPr>
        <a:xfrm>
          <a:off x="115063" y="55509"/>
          <a:ext cx="936989" cy="936989"/>
        </a:xfrm>
        <a:prstGeom prst="pie">
          <a:avLst>
            <a:gd name="adj1" fmla="val 162000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Plan</a:t>
          </a:r>
          <a:endParaRPr lang="en-GB" sz="900" kern="1200" dirty="0"/>
        </a:p>
      </dsp:txBody>
      <dsp:txXfrm>
        <a:off x="612448" y="249711"/>
        <a:ext cx="345793" cy="256556"/>
      </dsp:txXfrm>
    </dsp:sp>
    <dsp:sp modelId="{E557C238-B067-3740-BA2F-B920E3CE886B}">
      <dsp:nvSpPr>
        <dsp:cNvPr id="0" name=""/>
        <dsp:cNvSpPr/>
      </dsp:nvSpPr>
      <dsp:spPr>
        <a:xfrm>
          <a:off x="115063" y="86965"/>
          <a:ext cx="936989" cy="936989"/>
        </a:xfrm>
        <a:prstGeom prst="pie">
          <a:avLst>
            <a:gd name="adj1" fmla="val 0"/>
            <a:gd name="adj2" fmla="val 54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Do</a:t>
          </a:r>
          <a:endParaRPr lang="en-GB" sz="900" kern="1200" dirty="0"/>
        </a:p>
      </dsp:txBody>
      <dsp:txXfrm>
        <a:off x="612448" y="573195"/>
        <a:ext cx="345793" cy="256556"/>
      </dsp:txXfrm>
    </dsp:sp>
    <dsp:sp modelId="{3CF7964F-32F5-6C4F-89E8-84E56CEBB28D}">
      <dsp:nvSpPr>
        <dsp:cNvPr id="0" name=""/>
        <dsp:cNvSpPr/>
      </dsp:nvSpPr>
      <dsp:spPr>
        <a:xfrm>
          <a:off x="83607" y="86965"/>
          <a:ext cx="936989" cy="936989"/>
        </a:xfrm>
        <a:prstGeom prst="pie">
          <a:avLst>
            <a:gd name="adj1" fmla="val 5400000"/>
            <a:gd name="adj2" fmla="val 108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Study</a:t>
          </a:r>
        </a:p>
      </dsp:txBody>
      <dsp:txXfrm>
        <a:off x="177417" y="573195"/>
        <a:ext cx="345793" cy="256556"/>
      </dsp:txXfrm>
    </dsp:sp>
    <dsp:sp modelId="{BE03A0A9-2B39-F540-9490-DD8248809F1A}">
      <dsp:nvSpPr>
        <dsp:cNvPr id="0" name=""/>
        <dsp:cNvSpPr/>
      </dsp:nvSpPr>
      <dsp:spPr>
        <a:xfrm>
          <a:off x="83607" y="55509"/>
          <a:ext cx="936989" cy="936989"/>
        </a:xfrm>
        <a:prstGeom prst="pie">
          <a:avLst>
            <a:gd name="adj1" fmla="val 10800000"/>
            <a:gd name="adj2" fmla="val 162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Act</a:t>
          </a:r>
          <a:endParaRPr lang="en-GB" sz="900" kern="1200" dirty="0"/>
        </a:p>
      </dsp:txBody>
      <dsp:txXfrm>
        <a:off x="177417" y="249711"/>
        <a:ext cx="345793" cy="256556"/>
      </dsp:txXfrm>
    </dsp:sp>
    <dsp:sp modelId="{91046702-65DD-5F49-8921-067A7DF594E9}">
      <dsp:nvSpPr>
        <dsp:cNvPr id="0" name=""/>
        <dsp:cNvSpPr/>
      </dsp:nvSpPr>
      <dsp:spPr>
        <a:xfrm>
          <a:off x="57059" y="-2495"/>
          <a:ext cx="1052998" cy="1052998"/>
        </a:xfrm>
        <a:prstGeom prst="circularArrow">
          <a:avLst>
            <a:gd name="adj1" fmla="val 5085"/>
            <a:gd name="adj2" fmla="val 327528"/>
            <a:gd name="adj3" fmla="val 21272472"/>
            <a:gd name="adj4" fmla="val 162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265005-4E3F-7942-8FFC-4F44761CFA69}">
      <dsp:nvSpPr>
        <dsp:cNvPr id="0" name=""/>
        <dsp:cNvSpPr/>
      </dsp:nvSpPr>
      <dsp:spPr>
        <a:xfrm>
          <a:off x="57059" y="28961"/>
          <a:ext cx="1052998" cy="1052998"/>
        </a:xfrm>
        <a:prstGeom prst="circularArrow">
          <a:avLst>
            <a:gd name="adj1" fmla="val 5085"/>
            <a:gd name="adj2" fmla="val 327528"/>
            <a:gd name="adj3" fmla="val 5072472"/>
            <a:gd name="adj4" fmla="val 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FDD02F-77C6-1146-ADAA-48AB6BB75CAA}">
      <dsp:nvSpPr>
        <dsp:cNvPr id="0" name=""/>
        <dsp:cNvSpPr/>
      </dsp:nvSpPr>
      <dsp:spPr>
        <a:xfrm>
          <a:off x="25602" y="28961"/>
          <a:ext cx="1052998" cy="1052998"/>
        </a:xfrm>
        <a:prstGeom prst="circularArrow">
          <a:avLst>
            <a:gd name="adj1" fmla="val 5085"/>
            <a:gd name="adj2" fmla="val 327528"/>
            <a:gd name="adj3" fmla="val 10472472"/>
            <a:gd name="adj4" fmla="val 54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9FFDAB-77EF-4B4B-861B-6FC24EB1E2EF}">
      <dsp:nvSpPr>
        <dsp:cNvPr id="0" name=""/>
        <dsp:cNvSpPr/>
      </dsp:nvSpPr>
      <dsp:spPr>
        <a:xfrm>
          <a:off x="25602" y="-2495"/>
          <a:ext cx="1052998" cy="1052998"/>
        </a:xfrm>
        <a:prstGeom prst="circularArrow">
          <a:avLst>
            <a:gd name="adj1" fmla="val 5085"/>
            <a:gd name="adj2" fmla="val 327528"/>
            <a:gd name="adj3" fmla="val 15872472"/>
            <a:gd name="adj4" fmla="val 108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E06B1-3AD3-0644-B3E0-24B4A5218441}">
      <dsp:nvSpPr>
        <dsp:cNvPr id="0" name=""/>
        <dsp:cNvSpPr/>
      </dsp:nvSpPr>
      <dsp:spPr>
        <a:xfrm>
          <a:off x="115063" y="55509"/>
          <a:ext cx="936989" cy="936989"/>
        </a:xfrm>
        <a:prstGeom prst="pie">
          <a:avLst>
            <a:gd name="adj1" fmla="val 16200000"/>
            <a:gd name="adj2" fmla="val 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Plan</a:t>
          </a:r>
          <a:endParaRPr lang="en-GB" sz="900" kern="1200" dirty="0"/>
        </a:p>
      </dsp:txBody>
      <dsp:txXfrm>
        <a:off x="612448" y="249711"/>
        <a:ext cx="345793" cy="256556"/>
      </dsp:txXfrm>
    </dsp:sp>
    <dsp:sp modelId="{E557C238-B067-3740-BA2F-B920E3CE886B}">
      <dsp:nvSpPr>
        <dsp:cNvPr id="0" name=""/>
        <dsp:cNvSpPr/>
      </dsp:nvSpPr>
      <dsp:spPr>
        <a:xfrm>
          <a:off x="115063" y="86965"/>
          <a:ext cx="936989" cy="936989"/>
        </a:xfrm>
        <a:prstGeom prst="pie">
          <a:avLst>
            <a:gd name="adj1" fmla="val 0"/>
            <a:gd name="adj2" fmla="val 54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Do</a:t>
          </a:r>
          <a:endParaRPr lang="en-GB" sz="900" kern="1200" dirty="0"/>
        </a:p>
      </dsp:txBody>
      <dsp:txXfrm>
        <a:off x="612448" y="573195"/>
        <a:ext cx="345793" cy="256556"/>
      </dsp:txXfrm>
    </dsp:sp>
    <dsp:sp modelId="{3CF7964F-32F5-6C4F-89E8-84E56CEBB28D}">
      <dsp:nvSpPr>
        <dsp:cNvPr id="0" name=""/>
        <dsp:cNvSpPr/>
      </dsp:nvSpPr>
      <dsp:spPr>
        <a:xfrm>
          <a:off x="83607" y="86965"/>
          <a:ext cx="936989" cy="936989"/>
        </a:xfrm>
        <a:prstGeom prst="pie">
          <a:avLst>
            <a:gd name="adj1" fmla="val 5400000"/>
            <a:gd name="adj2" fmla="val 108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dirty="0"/>
            <a:t>Study</a:t>
          </a:r>
        </a:p>
      </dsp:txBody>
      <dsp:txXfrm>
        <a:off x="177417" y="573195"/>
        <a:ext cx="345793" cy="256556"/>
      </dsp:txXfrm>
    </dsp:sp>
    <dsp:sp modelId="{BE03A0A9-2B39-F540-9490-DD8248809F1A}">
      <dsp:nvSpPr>
        <dsp:cNvPr id="0" name=""/>
        <dsp:cNvSpPr/>
      </dsp:nvSpPr>
      <dsp:spPr>
        <a:xfrm>
          <a:off x="83607" y="55509"/>
          <a:ext cx="936989" cy="936989"/>
        </a:xfrm>
        <a:prstGeom prst="pie">
          <a:avLst>
            <a:gd name="adj1" fmla="val 10800000"/>
            <a:gd name="adj2" fmla="val 1620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Act</a:t>
          </a:r>
          <a:endParaRPr lang="en-GB" sz="900" kern="1200" dirty="0"/>
        </a:p>
      </dsp:txBody>
      <dsp:txXfrm>
        <a:off x="177417" y="249711"/>
        <a:ext cx="345793" cy="256556"/>
      </dsp:txXfrm>
    </dsp:sp>
    <dsp:sp modelId="{91046702-65DD-5F49-8921-067A7DF594E9}">
      <dsp:nvSpPr>
        <dsp:cNvPr id="0" name=""/>
        <dsp:cNvSpPr/>
      </dsp:nvSpPr>
      <dsp:spPr>
        <a:xfrm>
          <a:off x="57059" y="-2495"/>
          <a:ext cx="1052998" cy="1052998"/>
        </a:xfrm>
        <a:prstGeom prst="circularArrow">
          <a:avLst>
            <a:gd name="adj1" fmla="val 5085"/>
            <a:gd name="adj2" fmla="val 327528"/>
            <a:gd name="adj3" fmla="val 21272472"/>
            <a:gd name="adj4" fmla="val 162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265005-4E3F-7942-8FFC-4F44761CFA69}">
      <dsp:nvSpPr>
        <dsp:cNvPr id="0" name=""/>
        <dsp:cNvSpPr/>
      </dsp:nvSpPr>
      <dsp:spPr>
        <a:xfrm>
          <a:off x="57059" y="28961"/>
          <a:ext cx="1052998" cy="1052998"/>
        </a:xfrm>
        <a:prstGeom prst="circularArrow">
          <a:avLst>
            <a:gd name="adj1" fmla="val 5085"/>
            <a:gd name="adj2" fmla="val 327528"/>
            <a:gd name="adj3" fmla="val 5072472"/>
            <a:gd name="adj4" fmla="val 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FDD02F-77C6-1146-ADAA-48AB6BB75CAA}">
      <dsp:nvSpPr>
        <dsp:cNvPr id="0" name=""/>
        <dsp:cNvSpPr/>
      </dsp:nvSpPr>
      <dsp:spPr>
        <a:xfrm>
          <a:off x="25602" y="28961"/>
          <a:ext cx="1052998" cy="1052998"/>
        </a:xfrm>
        <a:prstGeom prst="circularArrow">
          <a:avLst>
            <a:gd name="adj1" fmla="val 5085"/>
            <a:gd name="adj2" fmla="val 327528"/>
            <a:gd name="adj3" fmla="val 10472472"/>
            <a:gd name="adj4" fmla="val 54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9FFDAB-77EF-4B4B-861B-6FC24EB1E2EF}">
      <dsp:nvSpPr>
        <dsp:cNvPr id="0" name=""/>
        <dsp:cNvSpPr/>
      </dsp:nvSpPr>
      <dsp:spPr>
        <a:xfrm>
          <a:off x="25602" y="-2495"/>
          <a:ext cx="1052998" cy="1052998"/>
        </a:xfrm>
        <a:prstGeom prst="circularArrow">
          <a:avLst>
            <a:gd name="adj1" fmla="val 5085"/>
            <a:gd name="adj2" fmla="val 327528"/>
            <a:gd name="adj3" fmla="val 15872472"/>
            <a:gd name="adj4" fmla="val 10800000"/>
            <a:gd name="adj5" fmla="val 5932"/>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F7F93-727D-2840-950E-6A0542D2B0AC}">
      <dsp:nvSpPr>
        <dsp:cNvPr id="0" name=""/>
        <dsp:cNvSpPr/>
      </dsp:nvSpPr>
      <dsp:spPr>
        <a:xfrm>
          <a:off x="1706879" y="1203283"/>
          <a:ext cx="91440" cy="429521"/>
        </a:xfrm>
        <a:custGeom>
          <a:avLst/>
          <a:gdLst/>
          <a:ahLst/>
          <a:cxnLst/>
          <a:rect l="0" t="0" r="0" b="0"/>
          <a:pathLst>
            <a:path>
              <a:moveTo>
                <a:pt x="45720" y="0"/>
              </a:moveTo>
              <a:lnTo>
                <a:pt x="45720" y="429521"/>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41096" y="1415740"/>
        <a:ext cx="23006" cy="4605"/>
      </dsp:txXfrm>
    </dsp:sp>
    <dsp:sp modelId="{ECAAAF89-DF5F-3A4D-A837-CDF4E2A0072F}">
      <dsp:nvSpPr>
        <dsp:cNvPr id="0" name=""/>
        <dsp:cNvSpPr/>
      </dsp:nvSpPr>
      <dsp:spPr>
        <a:xfrm>
          <a:off x="752336" y="4767"/>
          <a:ext cx="2000526" cy="120031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27" tIns="102897" rIns="98027" bIns="102897" numCol="1" spcCol="1270" anchor="ctr" anchorCtr="0">
          <a:noAutofit/>
        </a:bodyPr>
        <a:lstStyle/>
        <a:p>
          <a:pPr marL="0" lvl="0" indent="0" algn="ctr" defTabSz="533400">
            <a:lnSpc>
              <a:spcPct val="90000"/>
            </a:lnSpc>
            <a:spcBef>
              <a:spcPct val="0"/>
            </a:spcBef>
            <a:spcAft>
              <a:spcPct val="35000"/>
            </a:spcAft>
            <a:buNone/>
          </a:pPr>
          <a:r>
            <a:rPr lang="en-GB" sz="1200" b="1" kern="1200"/>
            <a:t>Step 1: What do you think the problem is? </a:t>
          </a:r>
          <a:endParaRPr lang="en-US" sz="1200" kern="1200"/>
        </a:p>
      </dsp:txBody>
      <dsp:txXfrm>
        <a:off x="752336" y="4767"/>
        <a:ext cx="2000526" cy="1200316"/>
      </dsp:txXfrm>
    </dsp:sp>
    <dsp:sp modelId="{F3DA84BD-FCCC-0241-AC04-1BF91CE720F5}">
      <dsp:nvSpPr>
        <dsp:cNvPr id="0" name=""/>
        <dsp:cNvSpPr/>
      </dsp:nvSpPr>
      <dsp:spPr>
        <a:xfrm>
          <a:off x="1706879" y="2863720"/>
          <a:ext cx="91440" cy="429521"/>
        </a:xfrm>
        <a:custGeom>
          <a:avLst/>
          <a:gdLst/>
          <a:ahLst/>
          <a:cxnLst/>
          <a:rect l="0" t="0" r="0" b="0"/>
          <a:pathLst>
            <a:path>
              <a:moveTo>
                <a:pt x="45720" y="0"/>
              </a:moveTo>
              <a:lnTo>
                <a:pt x="45720" y="429521"/>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741096" y="3076178"/>
        <a:ext cx="23006" cy="4605"/>
      </dsp:txXfrm>
    </dsp:sp>
    <dsp:sp modelId="{AACF8A84-188B-4A4C-B7EE-2A37120B3E0F}">
      <dsp:nvSpPr>
        <dsp:cNvPr id="0" name=""/>
        <dsp:cNvSpPr/>
      </dsp:nvSpPr>
      <dsp:spPr>
        <a:xfrm>
          <a:off x="752336" y="1665204"/>
          <a:ext cx="2000526" cy="120031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27" tIns="102897" rIns="98027" bIns="102897" numCol="1" spcCol="1270" anchor="ctr" anchorCtr="0">
          <a:noAutofit/>
        </a:bodyPr>
        <a:lstStyle/>
        <a:p>
          <a:pPr marL="0" lvl="0" indent="0" algn="l" defTabSz="533400">
            <a:lnSpc>
              <a:spcPct val="90000"/>
            </a:lnSpc>
            <a:spcBef>
              <a:spcPct val="0"/>
            </a:spcBef>
            <a:spcAft>
              <a:spcPct val="35000"/>
            </a:spcAft>
            <a:buNone/>
          </a:pPr>
          <a:r>
            <a:rPr lang="en-GB" sz="1200" b="1" kern="1200"/>
            <a:t>Step 2: Ask someone else, or yourself, why? </a:t>
          </a:r>
          <a:endParaRPr lang="en-GB" sz="1200" kern="1200"/>
        </a:p>
        <a:p>
          <a:pPr marL="114300" lvl="1" indent="-114300" algn="l" defTabSz="533400">
            <a:lnSpc>
              <a:spcPct val="90000"/>
            </a:lnSpc>
            <a:spcBef>
              <a:spcPct val="0"/>
            </a:spcBef>
            <a:spcAft>
              <a:spcPct val="15000"/>
            </a:spcAft>
            <a:buChar char="•"/>
          </a:pPr>
          <a:r>
            <a:rPr lang="en-GB" sz="1200" kern="1200"/>
            <a:t>Why is that happening? </a:t>
          </a:r>
        </a:p>
        <a:p>
          <a:pPr marL="114300" lvl="1" indent="-114300" algn="l" defTabSz="533400">
            <a:lnSpc>
              <a:spcPct val="90000"/>
            </a:lnSpc>
            <a:spcBef>
              <a:spcPct val="0"/>
            </a:spcBef>
            <a:spcAft>
              <a:spcPct val="15000"/>
            </a:spcAft>
            <a:buChar char="•"/>
          </a:pPr>
          <a:r>
            <a:rPr lang="en-GB" sz="1200" kern="1200"/>
            <a:t>Why is that?</a:t>
          </a:r>
        </a:p>
        <a:p>
          <a:pPr marL="114300" lvl="1" indent="-114300" algn="l" defTabSz="533400">
            <a:lnSpc>
              <a:spcPct val="90000"/>
            </a:lnSpc>
            <a:spcBef>
              <a:spcPct val="0"/>
            </a:spcBef>
            <a:spcAft>
              <a:spcPct val="15000"/>
            </a:spcAft>
            <a:buChar char="•"/>
          </a:pPr>
          <a:r>
            <a:rPr lang="en-GB" sz="1200" kern="1200"/>
            <a:t>Why is that?</a:t>
          </a:r>
        </a:p>
        <a:p>
          <a:pPr marL="114300" lvl="1" indent="-114300" algn="l" defTabSz="533400">
            <a:lnSpc>
              <a:spcPct val="90000"/>
            </a:lnSpc>
            <a:spcBef>
              <a:spcPct val="0"/>
            </a:spcBef>
            <a:spcAft>
              <a:spcPct val="15000"/>
            </a:spcAft>
            <a:buChar char="•"/>
          </a:pPr>
          <a:r>
            <a:rPr lang="en-GB" sz="1200" kern="1200"/>
            <a:t>Why is that?</a:t>
          </a:r>
        </a:p>
      </dsp:txBody>
      <dsp:txXfrm>
        <a:off x="752336" y="1665204"/>
        <a:ext cx="2000526" cy="1200316"/>
      </dsp:txXfrm>
    </dsp:sp>
    <dsp:sp modelId="{24BEF9AE-C6C9-4C43-A6B8-20D40C86E7DE}">
      <dsp:nvSpPr>
        <dsp:cNvPr id="0" name=""/>
        <dsp:cNvSpPr/>
      </dsp:nvSpPr>
      <dsp:spPr>
        <a:xfrm>
          <a:off x="752336" y="3325641"/>
          <a:ext cx="2000526" cy="120031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027" tIns="102897" rIns="98027" bIns="102897" numCol="1" spcCol="1270" anchor="ctr" anchorCtr="0">
          <a:noAutofit/>
        </a:bodyPr>
        <a:lstStyle/>
        <a:p>
          <a:pPr marL="0" lvl="0" indent="0" algn="ctr" defTabSz="533400">
            <a:lnSpc>
              <a:spcPct val="90000"/>
            </a:lnSpc>
            <a:spcBef>
              <a:spcPct val="0"/>
            </a:spcBef>
            <a:spcAft>
              <a:spcPct val="35000"/>
            </a:spcAft>
            <a:buNone/>
          </a:pPr>
          <a:r>
            <a:rPr lang="en-GB" sz="1200" b="1" kern="1200"/>
            <a:t>Step 3: Can you redefine the problem? </a:t>
          </a:r>
          <a:r>
            <a:rPr lang="en-GB" sz="1200" b="0" kern="1200"/>
            <a:t>What do you think the problem is? </a:t>
          </a:r>
        </a:p>
      </dsp:txBody>
      <dsp:txXfrm>
        <a:off x="752336" y="3325641"/>
        <a:ext cx="2000526" cy="1200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F7F93-727D-2840-950E-6A0542D2B0AC}">
      <dsp:nvSpPr>
        <dsp:cNvPr id="0" name=""/>
        <dsp:cNvSpPr/>
      </dsp:nvSpPr>
      <dsp:spPr>
        <a:xfrm>
          <a:off x="4546531" y="920098"/>
          <a:ext cx="706395" cy="91440"/>
        </a:xfrm>
        <a:custGeom>
          <a:avLst/>
          <a:gdLst/>
          <a:ahLst/>
          <a:cxnLst/>
          <a:rect l="0" t="0" r="0" b="0"/>
          <a:pathLst>
            <a:path>
              <a:moveTo>
                <a:pt x="0" y="45720"/>
              </a:moveTo>
              <a:lnTo>
                <a:pt x="706395"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81304" y="962129"/>
        <a:ext cx="36849" cy="7377"/>
      </dsp:txXfrm>
    </dsp:sp>
    <dsp:sp modelId="{ECAAAF89-DF5F-3A4D-A837-CDF4E2A0072F}">
      <dsp:nvSpPr>
        <dsp:cNvPr id="0" name=""/>
        <dsp:cNvSpPr/>
      </dsp:nvSpPr>
      <dsp:spPr>
        <a:xfrm>
          <a:off x="1344000" y="4519"/>
          <a:ext cx="3204330" cy="19225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015" tIns="164815" rIns="157015" bIns="164815" numCol="1" spcCol="1270" anchor="t" anchorCtr="0">
          <a:noAutofit/>
        </a:bodyPr>
        <a:lstStyle/>
        <a:p>
          <a:pPr marL="0" lvl="0" indent="0" algn="l" defTabSz="533400">
            <a:lnSpc>
              <a:spcPct val="90000"/>
            </a:lnSpc>
            <a:spcBef>
              <a:spcPct val="0"/>
            </a:spcBef>
            <a:spcAft>
              <a:spcPct val="35000"/>
            </a:spcAft>
            <a:buNone/>
          </a:pPr>
          <a:r>
            <a:rPr lang="en-GB" sz="1200" kern="1200"/>
            <a:t>Step 1:  Who are your stakeholders?</a:t>
          </a:r>
          <a:endParaRPr lang="en-US" sz="1200" kern="1200"/>
        </a:p>
        <a:p>
          <a:pPr marL="57150" lvl="1" indent="-57150" algn="l" defTabSz="400050">
            <a:lnSpc>
              <a:spcPct val="90000"/>
            </a:lnSpc>
            <a:spcBef>
              <a:spcPct val="0"/>
            </a:spcBef>
            <a:spcAft>
              <a:spcPct val="15000"/>
            </a:spcAft>
            <a:buChar char="•"/>
          </a:pPr>
          <a:r>
            <a:rPr lang="en-GB" sz="900" kern="1200"/>
            <a:t>Make a list of the obvious people</a:t>
          </a:r>
        </a:p>
        <a:p>
          <a:pPr marL="57150" lvl="1" indent="-57150" algn="l" defTabSz="400050">
            <a:lnSpc>
              <a:spcPct val="90000"/>
            </a:lnSpc>
            <a:spcBef>
              <a:spcPct val="0"/>
            </a:spcBef>
            <a:spcAft>
              <a:spcPct val="15000"/>
            </a:spcAft>
            <a:buChar char="•"/>
          </a:pPr>
          <a:r>
            <a:rPr lang="en-GB" sz="900" kern="1200"/>
            <a:t>Refine your list by using the following (</a:t>
          </a:r>
          <a:r>
            <a:rPr lang="en-GB" sz="900" kern="1200">
              <a:hlinkClick xmlns:r="http://schemas.openxmlformats.org/officeDocument/2006/relationships" r:id="rId1"/>
            </a:rPr>
            <a:t>QSIR NHS E/I</a:t>
          </a:r>
          <a:r>
            <a:rPr lang="en-GB" sz="900" kern="1200"/>
            <a:t>): </a:t>
          </a:r>
        </a:p>
        <a:p>
          <a:pPr marL="114300" lvl="2" indent="-57150" algn="l" defTabSz="400050">
            <a:lnSpc>
              <a:spcPct val="90000"/>
            </a:lnSpc>
            <a:spcBef>
              <a:spcPct val="0"/>
            </a:spcBef>
            <a:spcAft>
              <a:spcPct val="15000"/>
            </a:spcAft>
            <a:buChar char="•"/>
          </a:pPr>
          <a:r>
            <a:rPr lang="en-GB" sz="900" kern="1200"/>
            <a:t>Commissioners</a:t>
          </a:r>
        </a:p>
        <a:p>
          <a:pPr marL="114300" lvl="2" indent="-57150" algn="l" defTabSz="400050">
            <a:lnSpc>
              <a:spcPct val="90000"/>
            </a:lnSpc>
            <a:spcBef>
              <a:spcPct val="0"/>
            </a:spcBef>
            <a:spcAft>
              <a:spcPct val="15000"/>
            </a:spcAft>
            <a:buChar char="•"/>
          </a:pPr>
          <a:r>
            <a:rPr lang="en-GB" sz="900" kern="1200"/>
            <a:t>Customers</a:t>
          </a:r>
        </a:p>
        <a:p>
          <a:pPr marL="114300" lvl="2" indent="-57150" algn="l" defTabSz="400050">
            <a:lnSpc>
              <a:spcPct val="90000"/>
            </a:lnSpc>
            <a:spcBef>
              <a:spcPct val="0"/>
            </a:spcBef>
            <a:spcAft>
              <a:spcPct val="15000"/>
            </a:spcAft>
            <a:buChar char="•"/>
          </a:pPr>
          <a:r>
            <a:rPr lang="en-GB" sz="900" kern="1200"/>
            <a:t>Collaborators</a:t>
          </a:r>
        </a:p>
        <a:p>
          <a:pPr marL="114300" lvl="2" indent="-57150" algn="l" defTabSz="400050">
            <a:lnSpc>
              <a:spcPct val="90000"/>
            </a:lnSpc>
            <a:spcBef>
              <a:spcPct val="0"/>
            </a:spcBef>
            <a:spcAft>
              <a:spcPct val="15000"/>
            </a:spcAft>
            <a:buChar char="•"/>
          </a:pPr>
          <a:r>
            <a:rPr lang="en-GB" sz="900" kern="1200"/>
            <a:t>Contributors</a:t>
          </a:r>
        </a:p>
        <a:p>
          <a:pPr marL="114300" lvl="2" indent="-57150" algn="l" defTabSz="400050">
            <a:lnSpc>
              <a:spcPct val="90000"/>
            </a:lnSpc>
            <a:spcBef>
              <a:spcPct val="0"/>
            </a:spcBef>
            <a:spcAft>
              <a:spcPct val="15000"/>
            </a:spcAft>
            <a:buChar char="•"/>
          </a:pPr>
          <a:r>
            <a:rPr lang="en-GB" sz="900" kern="1200"/>
            <a:t>Channels</a:t>
          </a:r>
        </a:p>
        <a:p>
          <a:pPr marL="114300" lvl="2" indent="-57150" algn="l" defTabSz="400050">
            <a:lnSpc>
              <a:spcPct val="90000"/>
            </a:lnSpc>
            <a:spcBef>
              <a:spcPct val="0"/>
            </a:spcBef>
            <a:spcAft>
              <a:spcPct val="15000"/>
            </a:spcAft>
            <a:buChar char="•"/>
          </a:pPr>
          <a:r>
            <a:rPr lang="en-GB" sz="900" kern="1200"/>
            <a:t>Commentators</a:t>
          </a:r>
        </a:p>
        <a:p>
          <a:pPr marL="114300" lvl="2" indent="-57150" algn="l" defTabSz="400050">
            <a:lnSpc>
              <a:spcPct val="90000"/>
            </a:lnSpc>
            <a:spcBef>
              <a:spcPct val="0"/>
            </a:spcBef>
            <a:spcAft>
              <a:spcPct val="15000"/>
            </a:spcAft>
            <a:buChar char="•"/>
          </a:pPr>
          <a:r>
            <a:rPr lang="en-GB" sz="900" kern="1200"/>
            <a:t>Consumers</a:t>
          </a:r>
        </a:p>
        <a:p>
          <a:pPr marL="114300" lvl="2" indent="-57150" algn="l" defTabSz="400050">
            <a:lnSpc>
              <a:spcPct val="90000"/>
            </a:lnSpc>
            <a:spcBef>
              <a:spcPct val="0"/>
            </a:spcBef>
            <a:spcAft>
              <a:spcPct val="15000"/>
            </a:spcAft>
            <a:buChar char="•"/>
          </a:pPr>
          <a:r>
            <a:rPr lang="en-GB" sz="900" kern="1200"/>
            <a:t>Champions</a:t>
          </a:r>
        </a:p>
        <a:p>
          <a:pPr marL="114300" lvl="2" indent="-57150" algn="l" defTabSz="400050">
            <a:lnSpc>
              <a:spcPct val="90000"/>
            </a:lnSpc>
            <a:spcBef>
              <a:spcPct val="0"/>
            </a:spcBef>
            <a:spcAft>
              <a:spcPct val="15000"/>
            </a:spcAft>
            <a:buChar char="•"/>
          </a:pPr>
          <a:r>
            <a:rPr lang="en-GB" sz="900" kern="1200"/>
            <a:t>Competitors </a:t>
          </a:r>
        </a:p>
      </dsp:txBody>
      <dsp:txXfrm>
        <a:off x="1344000" y="4519"/>
        <a:ext cx="3204330" cy="1922598"/>
      </dsp:txXfrm>
    </dsp:sp>
    <dsp:sp modelId="{CD0516D3-58A1-5A40-BB6C-2003A2BB4EEC}">
      <dsp:nvSpPr>
        <dsp:cNvPr id="0" name=""/>
        <dsp:cNvSpPr/>
      </dsp:nvSpPr>
      <dsp:spPr>
        <a:xfrm>
          <a:off x="2946165" y="1925317"/>
          <a:ext cx="3941326" cy="706395"/>
        </a:xfrm>
        <a:custGeom>
          <a:avLst/>
          <a:gdLst/>
          <a:ahLst/>
          <a:cxnLst/>
          <a:rect l="0" t="0" r="0" b="0"/>
          <a:pathLst>
            <a:path>
              <a:moveTo>
                <a:pt x="3941326" y="0"/>
              </a:moveTo>
              <a:lnTo>
                <a:pt x="3941326" y="370297"/>
              </a:lnTo>
              <a:lnTo>
                <a:pt x="0" y="370297"/>
              </a:lnTo>
              <a:lnTo>
                <a:pt x="0" y="706395"/>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16587" y="2274826"/>
        <a:ext cx="200482" cy="7377"/>
      </dsp:txXfrm>
    </dsp:sp>
    <dsp:sp modelId="{807EB0A9-14F1-384B-BC78-2A0128743AB5}">
      <dsp:nvSpPr>
        <dsp:cNvPr id="0" name=""/>
        <dsp:cNvSpPr/>
      </dsp:nvSpPr>
      <dsp:spPr>
        <a:xfrm>
          <a:off x="5285326" y="4519"/>
          <a:ext cx="3204330" cy="19225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015" tIns="164815" rIns="157015" bIns="164815" numCol="1" spcCol="1270" anchor="ctr" anchorCtr="0">
          <a:noAutofit/>
        </a:bodyPr>
        <a:lstStyle/>
        <a:p>
          <a:pPr marL="0" lvl="0" indent="0" algn="ctr" defTabSz="533400">
            <a:lnSpc>
              <a:spcPct val="90000"/>
            </a:lnSpc>
            <a:spcBef>
              <a:spcPct val="0"/>
            </a:spcBef>
            <a:spcAft>
              <a:spcPct val="35000"/>
            </a:spcAft>
            <a:buNone/>
          </a:pPr>
          <a:r>
            <a:rPr lang="en-GB" sz="1200" kern="1200"/>
            <a:t>Step 2:  What type of stakeholder are they?</a:t>
          </a:r>
        </a:p>
        <a:p>
          <a:pPr marL="0" lvl="0" indent="0" algn="ctr" defTabSz="533400">
            <a:lnSpc>
              <a:spcPct val="90000"/>
            </a:lnSpc>
            <a:spcBef>
              <a:spcPct val="0"/>
            </a:spcBef>
            <a:spcAft>
              <a:spcPct val="35000"/>
            </a:spcAft>
            <a:buNone/>
          </a:pPr>
          <a:endParaRPr lang="en-GB" sz="1200" kern="1200"/>
        </a:p>
        <a:p>
          <a:pPr marL="0" lvl="0" indent="0" algn="ctr" defTabSz="533400">
            <a:lnSpc>
              <a:spcPct val="90000"/>
            </a:lnSpc>
            <a:spcBef>
              <a:spcPct val="0"/>
            </a:spcBef>
            <a:spcAft>
              <a:spcPct val="35000"/>
            </a:spcAft>
            <a:buNone/>
          </a:pPr>
          <a:endParaRPr lang="en-GB" sz="1200" kern="1200"/>
        </a:p>
        <a:p>
          <a:pPr marL="0" lvl="0" indent="0" algn="ctr" defTabSz="533400">
            <a:lnSpc>
              <a:spcPct val="90000"/>
            </a:lnSpc>
            <a:spcBef>
              <a:spcPct val="0"/>
            </a:spcBef>
            <a:spcAft>
              <a:spcPct val="35000"/>
            </a:spcAft>
            <a:buNone/>
          </a:pPr>
          <a:endParaRPr lang="en-GB" sz="1200" kern="1200"/>
        </a:p>
        <a:p>
          <a:pPr marL="0" lvl="0" indent="0" algn="ctr" defTabSz="533400">
            <a:lnSpc>
              <a:spcPct val="90000"/>
            </a:lnSpc>
            <a:spcBef>
              <a:spcPct val="0"/>
            </a:spcBef>
            <a:spcAft>
              <a:spcPct val="35000"/>
            </a:spcAft>
            <a:buNone/>
          </a:pPr>
          <a:r>
            <a:rPr lang="en-GB" sz="1200" kern="1200"/>
            <a:t>  </a:t>
          </a:r>
        </a:p>
        <a:p>
          <a:pPr marL="0" lvl="0" indent="0" algn="ctr" defTabSz="533400">
            <a:lnSpc>
              <a:spcPct val="90000"/>
            </a:lnSpc>
            <a:spcBef>
              <a:spcPct val="0"/>
            </a:spcBef>
            <a:spcAft>
              <a:spcPct val="35000"/>
            </a:spcAft>
            <a:buNone/>
          </a:pPr>
          <a:endParaRPr lang="en-GB" sz="1200" kern="1200"/>
        </a:p>
        <a:p>
          <a:pPr marL="0" lvl="0" indent="0" algn="ctr" defTabSz="533400">
            <a:lnSpc>
              <a:spcPct val="90000"/>
            </a:lnSpc>
            <a:spcBef>
              <a:spcPct val="0"/>
            </a:spcBef>
            <a:spcAft>
              <a:spcPct val="35000"/>
            </a:spcAft>
            <a:buNone/>
          </a:pPr>
          <a:endParaRPr lang="en-GB" sz="1200" kern="1200"/>
        </a:p>
        <a:p>
          <a:pPr marL="0" lvl="0" indent="0" algn="ctr" defTabSz="533400">
            <a:lnSpc>
              <a:spcPct val="90000"/>
            </a:lnSpc>
            <a:spcBef>
              <a:spcPct val="0"/>
            </a:spcBef>
            <a:spcAft>
              <a:spcPct val="35000"/>
            </a:spcAft>
            <a:buNone/>
          </a:pPr>
          <a:endParaRPr lang="en-GB" sz="1200" kern="1200"/>
        </a:p>
      </dsp:txBody>
      <dsp:txXfrm>
        <a:off x="5285326" y="4519"/>
        <a:ext cx="3204330" cy="1922598"/>
      </dsp:txXfrm>
    </dsp:sp>
    <dsp:sp modelId="{64FD4CC3-1564-CD48-82C3-D480ED6CB6CF}">
      <dsp:nvSpPr>
        <dsp:cNvPr id="0" name=""/>
        <dsp:cNvSpPr/>
      </dsp:nvSpPr>
      <dsp:spPr>
        <a:xfrm>
          <a:off x="4546531" y="3579692"/>
          <a:ext cx="706395" cy="91440"/>
        </a:xfrm>
        <a:custGeom>
          <a:avLst/>
          <a:gdLst/>
          <a:ahLst/>
          <a:cxnLst/>
          <a:rect l="0" t="0" r="0" b="0"/>
          <a:pathLst>
            <a:path>
              <a:moveTo>
                <a:pt x="0" y="45720"/>
              </a:moveTo>
              <a:lnTo>
                <a:pt x="706395" y="45720"/>
              </a:lnTo>
            </a:path>
          </a:pathLst>
        </a:custGeom>
        <a:noFill/>
        <a:ln w="6350" cap="flat" cmpd="sng" algn="ctr">
          <a:solidFill>
            <a:schemeClr val="dk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4881304" y="3621724"/>
        <a:ext cx="36849" cy="7377"/>
      </dsp:txXfrm>
    </dsp:sp>
    <dsp:sp modelId="{9AE1FBD7-CEAF-8144-867C-FA1EDE1C3667}">
      <dsp:nvSpPr>
        <dsp:cNvPr id="0" name=""/>
        <dsp:cNvSpPr/>
      </dsp:nvSpPr>
      <dsp:spPr>
        <a:xfrm>
          <a:off x="1344000" y="2664113"/>
          <a:ext cx="3204330" cy="19225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015" tIns="164815" rIns="157015" bIns="164815" numCol="1" spcCol="1270" anchor="t" anchorCtr="0">
          <a:noAutofit/>
        </a:bodyPr>
        <a:lstStyle/>
        <a:p>
          <a:pPr marL="0" lvl="0" indent="0" algn="l" defTabSz="533400">
            <a:lnSpc>
              <a:spcPct val="90000"/>
            </a:lnSpc>
            <a:spcBef>
              <a:spcPct val="0"/>
            </a:spcBef>
            <a:spcAft>
              <a:spcPct val="35000"/>
            </a:spcAft>
            <a:buNone/>
          </a:pPr>
          <a:r>
            <a:rPr lang="en-GB" sz="1200" kern="1200"/>
            <a:t>Step 3:  Create a user persona for key stakeholders</a:t>
          </a:r>
        </a:p>
        <a:p>
          <a:pPr marL="57150" lvl="1" indent="-57150" algn="l" defTabSz="400050">
            <a:lnSpc>
              <a:spcPct val="90000"/>
            </a:lnSpc>
            <a:spcBef>
              <a:spcPct val="0"/>
            </a:spcBef>
            <a:spcAft>
              <a:spcPct val="15000"/>
            </a:spcAft>
            <a:buChar char="•"/>
          </a:pPr>
          <a:r>
            <a:rPr lang="en-GB" sz="900" kern="1200"/>
            <a:t>What do you know about them?</a:t>
          </a:r>
        </a:p>
        <a:p>
          <a:pPr marL="57150" lvl="1" indent="-57150" algn="l" defTabSz="400050">
            <a:lnSpc>
              <a:spcPct val="90000"/>
            </a:lnSpc>
            <a:spcBef>
              <a:spcPct val="0"/>
            </a:spcBef>
            <a:spcAft>
              <a:spcPct val="15000"/>
            </a:spcAft>
            <a:buChar char="•"/>
          </a:pPr>
          <a:r>
            <a:rPr lang="en-GB" sz="900" kern="1200"/>
            <a:t>How do they interact with the service/product?</a:t>
          </a:r>
        </a:p>
        <a:p>
          <a:pPr marL="57150" lvl="1" indent="-57150" algn="l" defTabSz="400050">
            <a:lnSpc>
              <a:spcPct val="90000"/>
            </a:lnSpc>
            <a:spcBef>
              <a:spcPct val="0"/>
            </a:spcBef>
            <a:spcAft>
              <a:spcPct val="15000"/>
            </a:spcAft>
            <a:buChar char="•"/>
          </a:pPr>
          <a:r>
            <a:rPr lang="en-GB" sz="900" kern="1200"/>
            <a:t>How do they communicate?</a:t>
          </a:r>
        </a:p>
      </dsp:txBody>
      <dsp:txXfrm>
        <a:off x="1344000" y="2664113"/>
        <a:ext cx="3204330" cy="1922598"/>
      </dsp:txXfrm>
    </dsp:sp>
    <dsp:sp modelId="{44CEB589-09C7-954B-9874-1160ADFD67CD}">
      <dsp:nvSpPr>
        <dsp:cNvPr id="0" name=""/>
        <dsp:cNvSpPr/>
      </dsp:nvSpPr>
      <dsp:spPr>
        <a:xfrm>
          <a:off x="5285326" y="2664113"/>
          <a:ext cx="3204330" cy="192259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7015" tIns="164815" rIns="157015" bIns="164815" numCol="1" spcCol="1270" anchor="t" anchorCtr="0">
          <a:noAutofit/>
        </a:bodyPr>
        <a:lstStyle/>
        <a:p>
          <a:pPr marL="0" lvl="0" indent="0" algn="l" defTabSz="533400">
            <a:lnSpc>
              <a:spcPct val="90000"/>
            </a:lnSpc>
            <a:spcBef>
              <a:spcPct val="0"/>
            </a:spcBef>
            <a:spcAft>
              <a:spcPct val="35000"/>
            </a:spcAft>
            <a:buNone/>
          </a:pPr>
          <a:r>
            <a:rPr lang="en-GB" sz="1200" kern="1200"/>
            <a:t>Now that you understand who your stakeholders are you can appropriately involve them in your QI project at the relevant stages. </a:t>
          </a:r>
        </a:p>
        <a:p>
          <a:pPr marL="57150" lvl="1" indent="-57150" algn="l" defTabSz="400050">
            <a:lnSpc>
              <a:spcPct val="90000"/>
            </a:lnSpc>
            <a:spcBef>
              <a:spcPct val="0"/>
            </a:spcBef>
            <a:spcAft>
              <a:spcPct val="15000"/>
            </a:spcAft>
            <a:buChar char="•"/>
          </a:pPr>
          <a:r>
            <a:rPr lang="en-GB" sz="900" kern="1200"/>
            <a:t>When you know your project objective and the changes you’ll be testing, you’ll need to think about how you will communicate with your stakeholders throughout the project. We’ll look later at creating a communications plan. </a:t>
          </a:r>
        </a:p>
        <a:p>
          <a:pPr marL="57150" lvl="1" indent="-57150" algn="l" defTabSz="400050">
            <a:lnSpc>
              <a:spcPct val="90000"/>
            </a:lnSpc>
            <a:spcBef>
              <a:spcPct val="0"/>
            </a:spcBef>
            <a:spcAft>
              <a:spcPct val="15000"/>
            </a:spcAft>
            <a:buChar char="•"/>
          </a:pPr>
          <a:r>
            <a:rPr lang="en-GB" sz="900" kern="1200"/>
            <a:t>It is really important to think about how you can involve patients and families in your project right at the start. </a:t>
          </a:r>
        </a:p>
      </dsp:txBody>
      <dsp:txXfrm>
        <a:off x="5285326" y="2664113"/>
        <a:ext cx="3204330" cy="1922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5F304-746B-964F-B4A6-ECDC8DB64809}">
      <dsp:nvSpPr>
        <dsp:cNvPr id="0" name=""/>
        <dsp:cNvSpPr/>
      </dsp:nvSpPr>
      <dsp:spPr>
        <a:xfrm rot="16200000">
          <a:off x="2294" y="1201"/>
          <a:ext cx="2038716" cy="2038716"/>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a:t>Driving Forces (+)</a:t>
          </a:r>
        </a:p>
      </dsp:txBody>
      <dsp:txXfrm rot="5400000">
        <a:off x="2295" y="510880"/>
        <a:ext cx="1681941" cy="1019358"/>
      </dsp:txXfrm>
    </dsp:sp>
    <dsp:sp modelId="{2EA847B5-CDC3-D04F-93CB-E92177D438D8}">
      <dsp:nvSpPr>
        <dsp:cNvPr id="0" name=""/>
        <dsp:cNvSpPr/>
      </dsp:nvSpPr>
      <dsp:spPr>
        <a:xfrm rot="5400000">
          <a:off x="8832142" y="1201"/>
          <a:ext cx="2038716" cy="2038716"/>
        </a:xfrm>
        <a:prstGeom prst="downArrow">
          <a:avLst>
            <a:gd name="adj1" fmla="val 50000"/>
            <a:gd name="adj2" fmla="val 35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kern="1200"/>
            <a:t>Restraining forces (-)</a:t>
          </a:r>
        </a:p>
      </dsp:txBody>
      <dsp:txXfrm rot="-5400000">
        <a:off x="9188918" y="510879"/>
        <a:ext cx="1681941" cy="10193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F7F93-727D-2840-950E-6A0542D2B0AC}">
      <dsp:nvSpPr>
        <dsp:cNvPr id="0" name=""/>
        <dsp:cNvSpPr/>
      </dsp:nvSpPr>
      <dsp:spPr>
        <a:xfrm>
          <a:off x="2247925" y="2129948"/>
          <a:ext cx="483791" cy="91440"/>
        </a:xfrm>
        <a:custGeom>
          <a:avLst/>
          <a:gdLst/>
          <a:ahLst/>
          <a:cxnLst/>
          <a:rect l="0" t="0" r="0" b="0"/>
          <a:pathLst>
            <a:path>
              <a:moveTo>
                <a:pt x="0" y="45720"/>
              </a:moveTo>
              <a:lnTo>
                <a:pt x="48379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76961" y="2173094"/>
        <a:ext cx="25719" cy="5148"/>
      </dsp:txXfrm>
    </dsp:sp>
    <dsp:sp modelId="{ECAAAF89-DF5F-3A4D-A837-CDF4E2A0072F}">
      <dsp:nvSpPr>
        <dsp:cNvPr id="0" name=""/>
        <dsp:cNvSpPr/>
      </dsp:nvSpPr>
      <dsp:spPr>
        <a:xfrm>
          <a:off x="13239" y="1504723"/>
          <a:ext cx="2236486" cy="134189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590" tIns="115034" rIns="109590" bIns="115034" numCol="1" spcCol="1270" anchor="ctr" anchorCtr="0">
          <a:noAutofit/>
        </a:bodyPr>
        <a:lstStyle/>
        <a:p>
          <a:pPr marL="0" lvl="0" indent="0" algn="ctr" defTabSz="933450">
            <a:lnSpc>
              <a:spcPct val="90000"/>
            </a:lnSpc>
            <a:spcBef>
              <a:spcPct val="0"/>
            </a:spcBef>
            <a:spcAft>
              <a:spcPct val="35000"/>
            </a:spcAft>
            <a:buNone/>
          </a:pPr>
          <a:r>
            <a:rPr lang="en-GB" sz="2100" b="1" kern="1200"/>
            <a:t>Step 1: What is your general aim for the project? </a:t>
          </a:r>
          <a:endParaRPr lang="en-US" sz="2100" kern="1200"/>
        </a:p>
      </dsp:txBody>
      <dsp:txXfrm>
        <a:off x="13239" y="1504723"/>
        <a:ext cx="2236486" cy="1341891"/>
      </dsp:txXfrm>
    </dsp:sp>
    <dsp:sp modelId="{06CC9E5E-A21F-B14E-98FC-5C866CB552F9}">
      <dsp:nvSpPr>
        <dsp:cNvPr id="0" name=""/>
        <dsp:cNvSpPr/>
      </dsp:nvSpPr>
      <dsp:spPr>
        <a:xfrm>
          <a:off x="4998804" y="2129949"/>
          <a:ext cx="483791" cy="91440"/>
        </a:xfrm>
        <a:custGeom>
          <a:avLst/>
          <a:gdLst/>
          <a:ahLst/>
          <a:cxnLst/>
          <a:rect l="0" t="0" r="0" b="0"/>
          <a:pathLst>
            <a:path>
              <a:moveTo>
                <a:pt x="0" y="45720"/>
              </a:moveTo>
              <a:lnTo>
                <a:pt x="48379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7840" y="2173094"/>
        <a:ext cx="25719" cy="5148"/>
      </dsp:txXfrm>
    </dsp:sp>
    <dsp:sp modelId="{581FE328-B3F8-8D40-9A16-C746E59661B1}">
      <dsp:nvSpPr>
        <dsp:cNvPr id="0" name=""/>
        <dsp:cNvSpPr/>
      </dsp:nvSpPr>
      <dsp:spPr>
        <a:xfrm>
          <a:off x="2764117" y="2320"/>
          <a:ext cx="2236486" cy="4346696"/>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590" tIns="115034" rIns="109590" bIns="115034" numCol="1" spcCol="1270" anchor="t" anchorCtr="0">
          <a:noAutofit/>
        </a:bodyPr>
        <a:lstStyle/>
        <a:p>
          <a:pPr marL="0" lvl="0" indent="0" algn="l" defTabSz="533400">
            <a:lnSpc>
              <a:spcPct val="90000"/>
            </a:lnSpc>
            <a:spcBef>
              <a:spcPct val="0"/>
            </a:spcBef>
            <a:spcAft>
              <a:spcPct val="35000"/>
            </a:spcAft>
            <a:buNone/>
          </a:pPr>
          <a:r>
            <a:rPr lang="en-GB" sz="1200" b="1" kern="1200"/>
            <a:t>Step 2: Discuss these questions with your team: </a:t>
          </a:r>
          <a:endParaRPr lang="en-US" sz="1200" kern="1200"/>
        </a:p>
        <a:p>
          <a:pPr marL="57150" lvl="1" indent="-57150" algn="l" defTabSz="444500">
            <a:lnSpc>
              <a:spcPct val="90000"/>
            </a:lnSpc>
            <a:spcBef>
              <a:spcPct val="0"/>
            </a:spcBef>
            <a:spcAft>
              <a:spcPct val="15000"/>
            </a:spcAft>
            <a:buChar char="•"/>
          </a:pPr>
          <a:r>
            <a:rPr lang="en-GB" sz="1000" b="0" kern="1200"/>
            <a:t>Key terms: Are the key terms defined clearly?</a:t>
          </a:r>
          <a:endParaRPr lang="en-US" sz="1000" b="0" kern="1200"/>
        </a:p>
        <a:p>
          <a:pPr marL="57150" lvl="1" indent="-57150" algn="l" defTabSz="444500">
            <a:lnSpc>
              <a:spcPct val="90000"/>
            </a:lnSpc>
            <a:spcBef>
              <a:spcPct val="0"/>
            </a:spcBef>
            <a:spcAft>
              <a:spcPct val="15000"/>
            </a:spcAft>
            <a:buChar char="•"/>
          </a:pPr>
          <a:r>
            <a:rPr lang="en-GB" sz="1000" b="0" kern="1200"/>
            <a:t>Scope: What is the scope of the improvement? Which patients, services, locations etc. are included or excluded?</a:t>
          </a:r>
          <a:endParaRPr lang="en-US" sz="1000" b="0" kern="1200"/>
        </a:p>
        <a:p>
          <a:pPr marL="57150" lvl="1" indent="-57150" algn="l" defTabSz="444500">
            <a:lnSpc>
              <a:spcPct val="90000"/>
            </a:lnSpc>
            <a:spcBef>
              <a:spcPct val="0"/>
            </a:spcBef>
            <a:spcAft>
              <a:spcPct val="15000"/>
            </a:spcAft>
            <a:buChar char="•"/>
          </a:pPr>
          <a:r>
            <a:rPr lang="en-GB" sz="1000" b="0" kern="1200"/>
            <a:t>Timescales: How good, by when? When is the improvement intended to happen by? What is the scale of the improvement?</a:t>
          </a:r>
          <a:endParaRPr lang="en-US" sz="1000" b="0" kern="1200"/>
        </a:p>
        <a:p>
          <a:pPr marL="57150" lvl="1" indent="-57150" algn="l" defTabSz="444500">
            <a:lnSpc>
              <a:spcPct val="90000"/>
            </a:lnSpc>
            <a:spcBef>
              <a:spcPct val="0"/>
            </a:spcBef>
            <a:spcAft>
              <a:spcPct val="15000"/>
            </a:spcAft>
            <a:buChar char="•"/>
          </a:pPr>
          <a:r>
            <a:rPr lang="en-GB" sz="1000" b="0" kern="1200"/>
            <a:t>Constraints: What are the constraints on how the improvement is undertaken? What don’t you want to accidentally make worse?</a:t>
          </a:r>
          <a:endParaRPr lang="en-US" sz="1000" b="0" kern="1200"/>
        </a:p>
        <a:p>
          <a:pPr marL="57150" lvl="1" indent="-57150" algn="l" defTabSz="444500">
            <a:lnSpc>
              <a:spcPct val="90000"/>
            </a:lnSpc>
            <a:spcBef>
              <a:spcPct val="0"/>
            </a:spcBef>
            <a:spcAft>
              <a:spcPct val="15000"/>
            </a:spcAft>
            <a:buChar char="•"/>
          </a:pPr>
          <a:r>
            <a:rPr lang="en-GB" sz="1000" b="0" kern="1200"/>
            <a:t>Measurement: How will the improvement be measured?</a:t>
          </a:r>
          <a:endParaRPr lang="en-US" sz="1000" b="0" kern="1200"/>
        </a:p>
        <a:p>
          <a:pPr marL="57150" lvl="1" indent="-57150" algn="l" defTabSz="444500">
            <a:lnSpc>
              <a:spcPct val="90000"/>
            </a:lnSpc>
            <a:spcBef>
              <a:spcPct val="0"/>
            </a:spcBef>
            <a:spcAft>
              <a:spcPct val="15000"/>
            </a:spcAft>
            <a:buChar char="•"/>
          </a:pPr>
          <a:r>
            <a:rPr lang="en-GB" sz="1000" b="0" kern="1200"/>
            <a:t>No solution: Does the aim include the solution? (It shouldn’t) </a:t>
          </a:r>
          <a:endParaRPr lang="en-US" sz="1000" b="0" kern="1200"/>
        </a:p>
      </dsp:txBody>
      <dsp:txXfrm>
        <a:off x="2764117" y="2320"/>
        <a:ext cx="2236486" cy="4346696"/>
      </dsp:txXfrm>
    </dsp:sp>
    <dsp:sp modelId="{F8F0A348-1B8C-EF44-86C7-F4F6D777F1B1}">
      <dsp:nvSpPr>
        <dsp:cNvPr id="0" name=""/>
        <dsp:cNvSpPr/>
      </dsp:nvSpPr>
      <dsp:spPr>
        <a:xfrm>
          <a:off x="7749682" y="2129949"/>
          <a:ext cx="483791" cy="91440"/>
        </a:xfrm>
        <a:custGeom>
          <a:avLst/>
          <a:gdLst/>
          <a:ahLst/>
          <a:cxnLst/>
          <a:rect l="0" t="0" r="0" b="0"/>
          <a:pathLst>
            <a:path>
              <a:moveTo>
                <a:pt x="0" y="45720"/>
              </a:moveTo>
              <a:lnTo>
                <a:pt x="48379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978718" y="2173094"/>
        <a:ext cx="25719" cy="5148"/>
      </dsp:txXfrm>
    </dsp:sp>
    <dsp:sp modelId="{86F50353-B751-4F41-86A0-D13D34E33220}">
      <dsp:nvSpPr>
        <dsp:cNvPr id="0" name=""/>
        <dsp:cNvSpPr/>
      </dsp:nvSpPr>
      <dsp:spPr>
        <a:xfrm>
          <a:off x="5514995" y="43208"/>
          <a:ext cx="2236486" cy="4264921"/>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590" tIns="115034" rIns="109590" bIns="115034" numCol="1" spcCol="1270" anchor="t" anchorCtr="0">
          <a:noAutofit/>
        </a:bodyPr>
        <a:lstStyle/>
        <a:p>
          <a:pPr marL="0" lvl="0" indent="0" algn="l" defTabSz="533400">
            <a:lnSpc>
              <a:spcPct val="90000"/>
            </a:lnSpc>
            <a:spcBef>
              <a:spcPct val="0"/>
            </a:spcBef>
            <a:spcAft>
              <a:spcPct val="35000"/>
            </a:spcAft>
            <a:buNone/>
          </a:pPr>
          <a:r>
            <a:rPr lang="en-GB" sz="1200" b="1" kern="1200"/>
            <a:t>Step 3: Rewrite your target, using the SMART acronym below as a guide </a:t>
          </a:r>
        </a:p>
        <a:p>
          <a:pPr marL="0" lvl="0" indent="0" algn="l" defTabSz="533400">
            <a:lnSpc>
              <a:spcPct val="90000"/>
            </a:lnSpc>
            <a:spcBef>
              <a:spcPct val="0"/>
            </a:spcBef>
            <a:spcAft>
              <a:spcPct val="35000"/>
            </a:spcAft>
            <a:buNone/>
          </a:pPr>
          <a:endParaRPr lang="en-US" sz="1200" kern="1200"/>
        </a:p>
        <a:p>
          <a:pPr marL="57150" lvl="1" indent="-57150" algn="l" defTabSz="444500">
            <a:lnSpc>
              <a:spcPct val="90000"/>
            </a:lnSpc>
            <a:spcBef>
              <a:spcPct val="0"/>
            </a:spcBef>
            <a:spcAft>
              <a:spcPct val="15000"/>
            </a:spcAft>
            <a:buChar char="•"/>
          </a:pPr>
          <a:r>
            <a:rPr lang="en-GB" sz="1000" b="1" kern="1200"/>
            <a:t>Specific</a:t>
          </a:r>
          <a:r>
            <a:rPr lang="en-GB" sz="1000" kern="1200"/>
            <a:t> – have you been specific about what you want to improve?</a:t>
          </a:r>
          <a:endParaRPr lang="en-US" sz="1000" kern="1200"/>
        </a:p>
        <a:p>
          <a:pPr marL="57150" lvl="1" indent="-57150" algn="l" defTabSz="444500">
            <a:lnSpc>
              <a:spcPct val="90000"/>
            </a:lnSpc>
            <a:spcBef>
              <a:spcPct val="0"/>
            </a:spcBef>
            <a:spcAft>
              <a:spcPct val="15000"/>
            </a:spcAft>
            <a:buChar char="•"/>
          </a:pPr>
          <a:r>
            <a:rPr lang="en-GB" sz="1000" b="1" kern="1200"/>
            <a:t>Measurable</a:t>
          </a:r>
          <a:r>
            <a:rPr lang="en-GB" sz="1000" kern="1200"/>
            <a:t> – have you included a numerical target?</a:t>
          </a:r>
          <a:endParaRPr lang="en-US" sz="1000" kern="1200"/>
        </a:p>
        <a:p>
          <a:pPr marL="57150" lvl="1" indent="-57150" algn="l" defTabSz="444500">
            <a:lnSpc>
              <a:spcPct val="90000"/>
            </a:lnSpc>
            <a:spcBef>
              <a:spcPct val="0"/>
            </a:spcBef>
            <a:spcAft>
              <a:spcPct val="15000"/>
            </a:spcAft>
            <a:buChar char="•"/>
          </a:pPr>
          <a:r>
            <a:rPr lang="en-GB" sz="1000" b="1" kern="1200"/>
            <a:t>Achievable</a:t>
          </a:r>
          <a:r>
            <a:rPr lang="en-GB" sz="1000" kern="1200"/>
            <a:t> – is it achievable?</a:t>
          </a:r>
          <a:endParaRPr lang="en-US" sz="1000" kern="1200"/>
        </a:p>
        <a:p>
          <a:pPr marL="57150" lvl="1" indent="-57150" algn="l" defTabSz="444500">
            <a:lnSpc>
              <a:spcPct val="90000"/>
            </a:lnSpc>
            <a:spcBef>
              <a:spcPct val="0"/>
            </a:spcBef>
            <a:spcAft>
              <a:spcPct val="15000"/>
            </a:spcAft>
            <a:buChar char="•"/>
          </a:pPr>
          <a:r>
            <a:rPr lang="en-GB" sz="1000" b="1" kern="1200"/>
            <a:t>Relevant</a:t>
          </a:r>
          <a:r>
            <a:rPr lang="en-GB" sz="1000" kern="1200"/>
            <a:t> – does it relate to patient outcomes? can you link it to the strategic aims of your organisation?</a:t>
          </a:r>
          <a:endParaRPr lang="en-US" sz="1000" kern="1200"/>
        </a:p>
        <a:p>
          <a:pPr marL="57150" lvl="1" indent="-57150" algn="l" defTabSz="444500">
            <a:lnSpc>
              <a:spcPct val="90000"/>
            </a:lnSpc>
            <a:spcBef>
              <a:spcPct val="0"/>
            </a:spcBef>
            <a:spcAft>
              <a:spcPct val="15000"/>
            </a:spcAft>
            <a:buChar char="•"/>
          </a:pPr>
          <a:r>
            <a:rPr lang="en-GB" sz="1000" b="1" kern="1200"/>
            <a:t>Time-bound </a:t>
          </a:r>
          <a:r>
            <a:rPr lang="en-GB" sz="1000" kern="1200"/>
            <a:t>– have you included a timeframe for the project?</a:t>
          </a:r>
          <a:endParaRPr lang="en-US" sz="1000" kern="1200"/>
        </a:p>
      </dsp:txBody>
      <dsp:txXfrm>
        <a:off x="5514995" y="43208"/>
        <a:ext cx="2236486" cy="4264921"/>
      </dsp:txXfrm>
    </dsp:sp>
    <dsp:sp modelId="{D4F64DCC-1E6E-2F45-BCC1-90778CDA3A0F}">
      <dsp:nvSpPr>
        <dsp:cNvPr id="0" name=""/>
        <dsp:cNvSpPr/>
      </dsp:nvSpPr>
      <dsp:spPr>
        <a:xfrm>
          <a:off x="8265874" y="31023"/>
          <a:ext cx="2236486" cy="428929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590" tIns="115034" rIns="109590" bIns="115034" numCol="1" spcCol="1270" anchor="ctr" anchorCtr="0">
          <a:noAutofit/>
        </a:bodyPr>
        <a:lstStyle/>
        <a:p>
          <a:pPr marL="0" lvl="0" indent="0" algn="ctr" defTabSz="933450">
            <a:lnSpc>
              <a:spcPct val="90000"/>
            </a:lnSpc>
            <a:spcBef>
              <a:spcPct val="0"/>
            </a:spcBef>
            <a:spcAft>
              <a:spcPct val="35000"/>
            </a:spcAft>
            <a:buNone/>
          </a:pPr>
          <a:r>
            <a:rPr lang="en-GB" sz="2100" b="1" kern="1200"/>
            <a:t>The SMART aim for the QI project is: </a:t>
          </a:r>
          <a:endParaRPr lang="en-US" sz="2100" kern="1200"/>
        </a:p>
      </dsp:txBody>
      <dsp:txXfrm>
        <a:off x="8265874" y="31023"/>
        <a:ext cx="2236486" cy="42892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F7F93-727D-2840-950E-6A0542D2B0AC}">
      <dsp:nvSpPr>
        <dsp:cNvPr id="0" name=""/>
        <dsp:cNvSpPr/>
      </dsp:nvSpPr>
      <dsp:spPr>
        <a:xfrm>
          <a:off x="3527338" y="1016416"/>
          <a:ext cx="541484" cy="91440"/>
        </a:xfrm>
        <a:custGeom>
          <a:avLst/>
          <a:gdLst/>
          <a:ahLst/>
          <a:cxnLst/>
          <a:rect l="0" t="0" r="0" b="0"/>
          <a:pathLst>
            <a:path>
              <a:moveTo>
                <a:pt x="0" y="45720"/>
              </a:moveTo>
              <a:lnTo>
                <a:pt x="54148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783778" y="997293"/>
        <a:ext cx="28604" cy="129686"/>
      </dsp:txXfrm>
    </dsp:sp>
    <dsp:sp modelId="{ECAAAF89-DF5F-3A4D-A837-CDF4E2A0072F}">
      <dsp:nvSpPr>
        <dsp:cNvPr id="0" name=""/>
        <dsp:cNvSpPr/>
      </dsp:nvSpPr>
      <dsp:spPr>
        <a:xfrm>
          <a:off x="1041813" y="3827"/>
          <a:ext cx="2487324" cy="2116618"/>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1" tIns="127936" rIns="121881" bIns="127936" numCol="1" spcCol="1270" anchor="ctr" anchorCtr="0">
          <a:noAutofit/>
        </a:bodyPr>
        <a:lstStyle/>
        <a:p>
          <a:pPr marL="0" lvl="0" indent="0" algn="ctr" defTabSz="577850">
            <a:lnSpc>
              <a:spcPct val="90000"/>
            </a:lnSpc>
            <a:spcBef>
              <a:spcPct val="0"/>
            </a:spcBef>
            <a:spcAft>
              <a:spcPct val="35000"/>
            </a:spcAft>
            <a:buNone/>
          </a:pPr>
          <a:r>
            <a:rPr lang="en-GB" sz="1300" b="1" kern="1200"/>
            <a:t>Step 1: Your project objective:</a:t>
          </a:r>
          <a:endParaRPr lang="en-US" sz="1300" b="1" kern="1200"/>
        </a:p>
      </dsp:txBody>
      <dsp:txXfrm>
        <a:off x="1041813" y="3827"/>
        <a:ext cx="2487324" cy="2116618"/>
      </dsp:txXfrm>
    </dsp:sp>
    <dsp:sp modelId="{7C00A269-B8C4-6F4A-931A-7E1CC9730808}">
      <dsp:nvSpPr>
        <dsp:cNvPr id="0" name=""/>
        <dsp:cNvSpPr/>
      </dsp:nvSpPr>
      <dsp:spPr>
        <a:xfrm>
          <a:off x="6586747" y="1016416"/>
          <a:ext cx="541484" cy="91440"/>
        </a:xfrm>
        <a:custGeom>
          <a:avLst/>
          <a:gdLst/>
          <a:ahLst/>
          <a:cxnLst/>
          <a:rect l="0" t="0" r="0" b="0"/>
          <a:pathLst>
            <a:path>
              <a:moveTo>
                <a:pt x="0" y="45720"/>
              </a:moveTo>
              <a:lnTo>
                <a:pt x="54148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6843188" y="997293"/>
        <a:ext cx="28604" cy="129686"/>
      </dsp:txXfrm>
    </dsp:sp>
    <dsp:sp modelId="{CA1B50E9-694D-364F-9495-47A8CB703713}">
      <dsp:nvSpPr>
        <dsp:cNvPr id="0" name=""/>
        <dsp:cNvSpPr/>
      </dsp:nvSpPr>
      <dsp:spPr>
        <a:xfrm>
          <a:off x="4101223" y="3827"/>
          <a:ext cx="2487324" cy="2116618"/>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1" tIns="127936" rIns="121881" bIns="127936" numCol="1" spcCol="1270" anchor="ctr" anchorCtr="0">
          <a:noAutofit/>
        </a:bodyPr>
        <a:lstStyle/>
        <a:p>
          <a:pPr marL="0" lvl="0" indent="0" algn="ctr" defTabSz="577850">
            <a:lnSpc>
              <a:spcPct val="90000"/>
            </a:lnSpc>
            <a:spcBef>
              <a:spcPct val="0"/>
            </a:spcBef>
            <a:spcAft>
              <a:spcPct val="35000"/>
            </a:spcAft>
            <a:buNone/>
          </a:pPr>
          <a:r>
            <a:rPr lang="en-GB" sz="1300" b="1" kern="1200"/>
            <a:t>Step 2: What are your initial ideas on the data that might help with your project? </a:t>
          </a:r>
          <a:r>
            <a:rPr lang="en-GB" sz="1300" kern="1200"/>
            <a:t>e.g., how to understand the problem and how to measure improvement. </a:t>
          </a:r>
        </a:p>
      </dsp:txBody>
      <dsp:txXfrm>
        <a:off x="4101223" y="3827"/>
        <a:ext cx="2487324" cy="2116618"/>
      </dsp:txXfrm>
    </dsp:sp>
    <dsp:sp modelId="{771A39BB-49DF-8547-886C-4CC7E834F17A}">
      <dsp:nvSpPr>
        <dsp:cNvPr id="0" name=""/>
        <dsp:cNvSpPr/>
      </dsp:nvSpPr>
      <dsp:spPr>
        <a:xfrm>
          <a:off x="2285475" y="2118646"/>
          <a:ext cx="6118819" cy="569556"/>
        </a:xfrm>
        <a:custGeom>
          <a:avLst/>
          <a:gdLst/>
          <a:ahLst/>
          <a:cxnLst/>
          <a:rect l="0" t="0" r="0" b="0"/>
          <a:pathLst>
            <a:path>
              <a:moveTo>
                <a:pt x="6118819" y="0"/>
              </a:moveTo>
              <a:lnTo>
                <a:pt x="6118819" y="301878"/>
              </a:lnTo>
              <a:lnTo>
                <a:pt x="0" y="301878"/>
              </a:lnTo>
              <a:lnTo>
                <a:pt x="0" y="569556"/>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GB" sz="1000" kern="1200"/>
        </a:p>
      </dsp:txBody>
      <dsp:txXfrm>
        <a:off x="5191180" y="2019889"/>
        <a:ext cx="307409" cy="767070"/>
      </dsp:txXfrm>
    </dsp:sp>
    <dsp:sp modelId="{5EEF132B-85E0-534A-8E04-7CBFEB96F68E}">
      <dsp:nvSpPr>
        <dsp:cNvPr id="0" name=""/>
        <dsp:cNvSpPr/>
      </dsp:nvSpPr>
      <dsp:spPr>
        <a:xfrm>
          <a:off x="7160632" y="3827"/>
          <a:ext cx="2487324" cy="2116618"/>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1" tIns="127936" rIns="121881" bIns="127936" numCol="1" spcCol="1270" anchor="ctr" anchorCtr="0">
          <a:noAutofit/>
        </a:bodyPr>
        <a:lstStyle/>
        <a:p>
          <a:pPr marL="0" lvl="0" indent="0" algn="ctr" defTabSz="577850">
            <a:lnSpc>
              <a:spcPct val="90000"/>
            </a:lnSpc>
            <a:spcBef>
              <a:spcPct val="0"/>
            </a:spcBef>
            <a:spcAft>
              <a:spcPct val="35000"/>
            </a:spcAft>
            <a:buNone/>
          </a:pPr>
          <a:r>
            <a:rPr lang="en-GB" sz="1300" b="1" kern="1200"/>
            <a:t>Step 3: Use these prompts to consider more sources and types of data: </a:t>
          </a:r>
          <a:r>
            <a:rPr lang="en-GB" sz="1300" kern="1200"/>
            <a:t>Qualitative, quantitative, patient level, service level, organisational level, population health level, routinely collected data </a:t>
          </a:r>
        </a:p>
      </dsp:txBody>
      <dsp:txXfrm>
        <a:off x="7160632" y="3827"/>
        <a:ext cx="2487324" cy="2116618"/>
      </dsp:txXfrm>
    </dsp:sp>
    <dsp:sp modelId="{95CD16B2-1A10-D349-BB40-1653584901E3}">
      <dsp:nvSpPr>
        <dsp:cNvPr id="0" name=""/>
        <dsp:cNvSpPr/>
      </dsp:nvSpPr>
      <dsp:spPr>
        <a:xfrm>
          <a:off x="3527338" y="3889431"/>
          <a:ext cx="541484" cy="91440"/>
        </a:xfrm>
        <a:custGeom>
          <a:avLst/>
          <a:gdLst/>
          <a:ahLst/>
          <a:cxnLst/>
          <a:rect l="0" t="0" r="0" b="0"/>
          <a:pathLst>
            <a:path>
              <a:moveTo>
                <a:pt x="0" y="45720"/>
              </a:moveTo>
              <a:lnTo>
                <a:pt x="54148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783778" y="3870308"/>
        <a:ext cx="28604" cy="129686"/>
      </dsp:txXfrm>
    </dsp:sp>
    <dsp:sp modelId="{757377ED-9C1A-3443-B78D-6E7BADC6B7CD}">
      <dsp:nvSpPr>
        <dsp:cNvPr id="0" name=""/>
        <dsp:cNvSpPr/>
      </dsp:nvSpPr>
      <dsp:spPr>
        <a:xfrm>
          <a:off x="1041813" y="2720603"/>
          <a:ext cx="2487324" cy="2429096"/>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1" tIns="127936" rIns="121881" bIns="127936" numCol="1" spcCol="1270" anchor="t" anchorCtr="0">
          <a:noAutofit/>
        </a:bodyPr>
        <a:lstStyle/>
        <a:p>
          <a:pPr marL="0" lvl="0" indent="0" algn="l" defTabSz="533400">
            <a:lnSpc>
              <a:spcPct val="90000"/>
            </a:lnSpc>
            <a:spcBef>
              <a:spcPct val="0"/>
            </a:spcBef>
            <a:spcAft>
              <a:spcPct val="35000"/>
            </a:spcAft>
            <a:buNone/>
          </a:pPr>
          <a:r>
            <a:rPr lang="en-GB" sz="1200" b="1" kern="1200"/>
            <a:t>Step 4: In your data above identify measures for your project. </a:t>
          </a:r>
        </a:p>
        <a:p>
          <a:pPr marL="57150" lvl="1" indent="-57150" algn="l" defTabSz="444500">
            <a:lnSpc>
              <a:spcPct val="90000"/>
            </a:lnSpc>
            <a:spcBef>
              <a:spcPct val="0"/>
            </a:spcBef>
            <a:spcAft>
              <a:spcPct val="15000"/>
            </a:spcAft>
            <a:buChar char="•"/>
          </a:pPr>
          <a:r>
            <a:rPr lang="en-GB" sz="1000" kern="1200"/>
            <a:t>Outcome (x1) linked explicitly to the aim of the work:</a:t>
          </a:r>
        </a:p>
        <a:p>
          <a:pPr marL="57150" lvl="1" indent="-57150" algn="l" defTabSz="444500">
            <a:lnSpc>
              <a:spcPct val="90000"/>
            </a:lnSpc>
            <a:spcBef>
              <a:spcPct val="0"/>
            </a:spcBef>
            <a:spcAft>
              <a:spcPct val="15000"/>
            </a:spcAft>
            <a:buChar char="•"/>
          </a:pPr>
          <a:r>
            <a:rPr lang="en-GB" sz="1000" kern="1200"/>
            <a:t>Process (x2+) linked to the changes you are going to work on to achieve your aim:</a:t>
          </a:r>
        </a:p>
        <a:p>
          <a:pPr marL="57150" lvl="1" indent="-57150" algn="l" defTabSz="444500">
            <a:lnSpc>
              <a:spcPct val="90000"/>
            </a:lnSpc>
            <a:spcBef>
              <a:spcPct val="0"/>
            </a:spcBef>
            <a:spcAft>
              <a:spcPct val="15000"/>
            </a:spcAft>
            <a:buChar char="•"/>
          </a:pPr>
          <a:r>
            <a:rPr lang="en-GB" sz="1000" kern="1200"/>
            <a:t>Balancing (x2+) unintended consequences, good/bad:</a:t>
          </a:r>
        </a:p>
      </dsp:txBody>
      <dsp:txXfrm>
        <a:off x="1041813" y="2720603"/>
        <a:ext cx="2487324" cy="2429096"/>
      </dsp:txXfrm>
    </dsp:sp>
    <dsp:sp modelId="{FB6342E6-1C0A-614B-843C-ACF5189018BF}">
      <dsp:nvSpPr>
        <dsp:cNvPr id="0" name=""/>
        <dsp:cNvSpPr/>
      </dsp:nvSpPr>
      <dsp:spPr>
        <a:xfrm>
          <a:off x="6586747" y="3889431"/>
          <a:ext cx="541484" cy="91440"/>
        </a:xfrm>
        <a:custGeom>
          <a:avLst/>
          <a:gdLst/>
          <a:ahLst/>
          <a:cxnLst/>
          <a:rect l="0" t="0" r="0" b="0"/>
          <a:pathLst>
            <a:path>
              <a:moveTo>
                <a:pt x="0" y="45720"/>
              </a:moveTo>
              <a:lnTo>
                <a:pt x="541484"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6843188" y="3870308"/>
        <a:ext cx="28604" cy="129686"/>
      </dsp:txXfrm>
    </dsp:sp>
    <dsp:sp modelId="{FD7DDA6E-BDA6-F343-8E4F-CCF4B6F1BB2B}">
      <dsp:nvSpPr>
        <dsp:cNvPr id="0" name=""/>
        <dsp:cNvSpPr/>
      </dsp:nvSpPr>
      <dsp:spPr>
        <a:xfrm>
          <a:off x="4101223" y="2692531"/>
          <a:ext cx="2487324" cy="2485240"/>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1" tIns="127936" rIns="121881" bIns="127936" numCol="1" spcCol="1270" anchor="t" anchorCtr="0">
          <a:noAutofit/>
        </a:bodyPr>
        <a:lstStyle/>
        <a:p>
          <a:pPr marL="0" lvl="0" indent="0" algn="l" defTabSz="533400">
            <a:lnSpc>
              <a:spcPct val="90000"/>
            </a:lnSpc>
            <a:spcBef>
              <a:spcPct val="0"/>
            </a:spcBef>
            <a:spcAft>
              <a:spcPct val="35000"/>
            </a:spcAft>
            <a:buNone/>
          </a:pPr>
          <a:r>
            <a:rPr lang="en-GB" sz="1200" b="1" kern="1200"/>
            <a:t>Step 5: Use the prompts below to consider if your measures are clearly defined: </a:t>
          </a:r>
        </a:p>
        <a:p>
          <a:pPr marL="57150" lvl="1" indent="-57150" algn="l" defTabSz="444500">
            <a:lnSpc>
              <a:spcPct val="90000"/>
            </a:lnSpc>
            <a:spcBef>
              <a:spcPct val="0"/>
            </a:spcBef>
            <a:spcAft>
              <a:spcPct val="15000"/>
            </a:spcAft>
            <a:buChar char="•"/>
          </a:pPr>
          <a:r>
            <a:rPr lang="en-GB" sz="1000" kern="1200"/>
            <a:t>Be aware of areas of subjectivity, could someone else misunderstand them?</a:t>
          </a:r>
        </a:p>
        <a:p>
          <a:pPr marL="57150" lvl="1" indent="-57150" algn="l" defTabSz="444500">
            <a:lnSpc>
              <a:spcPct val="90000"/>
            </a:lnSpc>
            <a:spcBef>
              <a:spcPct val="0"/>
            </a:spcBef>
            <a:spcAft>
              <a:spcPct val="15000"/>
            </a:spcAft>
            <a:buChar char="•"/>
          </a:pPr>
          <a:r>
            <a:rPr lang="en-GB" sz="1000" kern="1200"/>
            <a:t>Always define what is correct and what is incorrect.</a:t>
          </a:r>
        </a:p>
        <a:p>
          <a:pPr marL="57150" lvl="1" indent="-57150" algn="l" defTabSz="444500">
            <a:lnSpc>
              <a:spcPct val="90000"/>
            </a:lnSpc>
            <a:spcBef>
              <a:spcPct val="0"/>
            </a:spcBef>
            <a:spcAft>
              <a:spcPct val="15000"/>
            </a:spcAft>
            <a:buChar char="•"/>
          </a:pPr>
          <a:r>
            <a:rPr lang="en-GB" sz="1000" kern="1200"/>
            <a:t>If a visual check of pass/fail is required, your operational definition could include photographs.</a:t>
          </a:r>
        </a:p>
        <a:p>
          <a:pPr marL="57150" lvl="1" indent="-57150" algn="l" defTabSz="444500">
            <a:lnSpc>
              <a:spcPct val="90000"/>
            </a:lnSpc>
            <a:spcBef>
              <a:spcPct val="0"/>
            </a:spcBef>
            <a:spcAft>
              <a:spcPct val="15000"/>
            </a:spcAft>
            <a:buChar char="•"/>
          </a:pPr>
          <a:r>
            <a:rPr lang="en-GB" sz="1000" kern="1200"/>
            <a:t>Test the operational definition to make sure it produces consistency.</a:t>
          </a:r>
        </a:p>
        <a:p>
          <a:pPr marL="57150" lvl="1" indent="-57150" algn="l" defTabSz="444500">
            <a:lnSpc>
              <a:spcPct val="90000"/>
            </a:lnSpc>
            <a:spcBef>
              <a:spcPct val="0"/>
            </a:spcBef>
            <a:spcAft>
              <a:spcPct val="15000"/>
            </a:spcAft>
            <a:buChar char="•"/>
          </a:pPr>
          <a:r>
            <a:rPr lang="en-GB" sz="1000" b="1" kern="1200"/>
            <a:t>Can you improve the definitions in Step 4? </a:t>
          </a:r>
        </a:p>
      </dsp:txBody>
      <dsp:txXfrm>
        <a:off x="4101223" y="2692531"/>
        <a:ext cx="2487324" cy="2485240"/>
      </dsp:txXfrm>
    </dsp:sp>
    <dsp:sp modelId="{4D7D4A1E-F092-1D4D-B06A-BB6C77A4034F}">
      <dsp:nvSpPr>
        <dsp:cNvPr id="0" name=""/>
        <dsp:cNvSpPr/>
      </dsp:nvSpPr>
      <dsp:spPr>
        <a:xfrm>
          <a:off x="7160632" y="2732646"/>
          <a:ext cx="2487324" cy="2405009"/>
        </a:xfrm>
        <a:prstGeom prst="rect">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881" tIns="127936" rIns="121881" bIns="127936" numCol="1" spcCol="1270" anchor="ctr" anchorCtr="0">
          <a:noAutofit/>
        </a:bodyPr>
        <a:lstStyle/>
        <a:p>
          <a:pPr marL="0" lvl="0" indent="0" algn="ctr" defTabSz="577850">
            <a:lnSpc>
              <a:spcPct val="90000"/>
            </a:lnSpc>
            <a:spcBef>
              <a:spcPct val="0"/>
            </a:spcBef>
            <a:spcAft>
              <a:spcPct val="35000"/>
            </a:spcAft>
            <a:buNone/>
          </a:pPr>
          <a:r>
            <a:rPr lang="en-GB" sz="1300" b="1" kern="1200"/>
            <a:t>Step 6: As you collect the data consider how to present and share it. </a:t>
          </a:r>
        </a:p>
      </dsp:txBody>
      <dsp:txXfrm>
        <a:off x="7160632" y="2732646"/>
        <a:ext cx="2487324" cy="240500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F7F93-727D-2840-950E-6A0542D2B0AC}">
      <dsp:nvSpPr>
        <dsp:cNvPr id="0" name=""/>
        <dsp:cNvSpPr/>
      </dsp:nvSpPr>
      <dsp:spPr>
        <a:xfrm>
          <a:off x="3040792"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57014" y="912848"/>
        <a:ext cx="34897" cy="6979"/>
      </dsp:txXfrm>
    </dsp:sp>
    <dsp:sp modelId="{ECAAAF89-DF5F-3A4D-A837-CDF4E2A0072F}">
      <dsp:nvSpPr>
        <dsp:cNvPr id="0" name=""/>
        <dsp:cNvSpPr/>
      </dsp:nvSpPr>
      <dsp:spPr>
        <a:xfrm>
          <a:off x="8061" y="5979"/>
          <a:ext cx="3034531" cy="182071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GB" sz="1800" kern="1200" dirty="0"/>
            <a:t>Step 1. Write down your project objective</a:t>
          </a:r>
          <a:endParaRPr lang="en-US" sz="1800" kern="1200" dirty="0"/>
        </a:p>
      </dsp:txBody>
      <dsp:txXfrm>
        <a:off x="8061" y="5979"/>
        <a:ext cx="3034531" cy="1820718"/>
      </dsp:txXfrm>
    </dsp:sp>
    <dsp:sp modelId="{7AA70C51-21CC-3743-91F4-DA5B5B2CE0E0}">
      <dsp:nvSpPr>
        <dsp:cNvPr id="0" name=""/>
        <dsp:cNvSpPr/>
      </dsp:nvSpPr>
      <dsp:spPr>
        <a:xfrm>
          <a:off x="6773265" y="870618"/>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089488" y="912848"/>
        <a:ext cx="34897" cy="6979"/>
      </dsp:txXfrm>
    </dsp:sp>
    <dsp:sp modelId="{FFF2606F-7917-2A48-A7C2-D825B5CB587B}">
      <dsp:nvSpPr>
        <dsp:cNvPr id="0" name=""/>
        <dsp:cNvSpPr/>
      </dsp:nvSpPr>
      <dsp:spPr>
        <a:xfrm>
          <a:off x="3740534" y="5979"/>
          <a:ext cx="3034531" cy="182071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GB" sz="1800" kern="1200" dirty="0"/>
            <a:t>Step 2. Flip the project objective on its head to make it the worst-case scenario objective</a:t>
          </a:r>
        </a:p>
      </dsp:txBody>
      <dsp:txXfrm>
        <a:off x="3740534" y="5979"/>
        <a:ext cx="3034531" cy="1820718"/>
      </dsp:txXfrm>
    </dsp:sp>
    <dsp:sp modelId="{D367AA5E-9BAF-454E-9715-A45FEF6BA7D3}">
      <dsp:nvSpPr>
        <dsp:cNvPr id="0" name=""/>
        <dsp:cNvSpPr/>
      </dsp:nvSpPr>
      <dsp:spPr>
        <a:xfrm>
          <a:off x="1525326" y="1824897"/>
          <a:ext cx="7464946" cy="667342"/>
        </a:xfrm>
        <a:custGeom>
          <a:avLst/>
          <a:gdLst/>
          <a:ahLst/>
          <a:cxnLst/>
          <a:rect l="0" t="0" r="0" b="0"/>
          <a:pathLst>
            <a:path>
              <a:moveTo>
                <a:pt x="7464946" y="0"/>
              </a:moveTo>
              <a:lnTo>
                <a:pt x="7464946" y="350771"/>
              </a:lnTo>
              <a:lnTo>
                <a:pt x="0" y="350771"/>
              </a:lnTo>
              <a:lnTo>
                <a:pt x="0" y="667342"/>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070362" y="2155079"/>
        <a:ext cx="374875" cy="6979"/>
      </dsp:txXfrm>
    </dsp:sp>
    <dsp:sp modelId="{FBFD1F53-43B5-724C-B014-FDEEDF03B6AA}">
      <dsp:nvSpPr>
        <dsp:cNvPr id="0" name=""/>
        <dsp:cNvSpPr/>
      </dsp:nvSpPr>
      <dsp:spPr>
        <a:xfrm>
          <a:off x="7473007" y="5979"/>
          <a:ext cx="3034531" cy="182071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GB" sz="1800" kern="1200" dirty="0"/>
            <a:t>Step 3. Describe what would happen if this worst-case scenario came true. </a:t>
          </a:r>
        </a:p>
      </dsp:txBody>
      <dsp:txXfrm>
        <a:off x="7473007" y="5979"/>
        <a:ext cx="3034531" cy="1820718"/>
      </dsp:txXfrm>
    </dsp:sp>
    <dsp:sp modelId="{3163D876-0853-BE42-8524-FA62D6221E6A}">
      <dsp:nvSpPr>
        <dsp:cNvPr id="0" name=""/>
        <dsp:cNvSpPr/>
      </dsp:nvSpPr>
      <dsp:spPr>
        <a:xfrm>
          <a:off x="3040792" y="3389279"/>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357014" y="3431509"/>
        <a:ext cx="34897" cy="6979"/>
      </dsp:txXfrm>
    </dsp:sp>
    <dsp:sp modelId="{ABD16EC2-85A3-A94A-9E5B-5318AA787752}">
      <dsp:nvSpPr>
        <dsp:cNvPr id="0" name=""/>
        <dsp:cNvSpPr/>
      </dsp:nvSpPr>
      <dsp:spPr>
        <a:xfrm>
          <a:off x="8061" y="2524640"/>
          <a:ext cx="3034531" cy="182071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GB" sz="1800" kern="1200" dirty="0"/>
            <a:t>Step 4. Make a list of all the things you can do to ensure you achieve the worst-case scenario. </a:t>
          </a:r>
        </a:p>
      </dsp:txBody>
      <dsp:txXfrm>
        <a:off x="8061" y="2524640"/>
        <a:ext cx="3034531" cy="1820718"/>
      </dsp:txXfrm>
    </dsp:sp>
    <dsp:sp modelId="{962CA1D0-2617-6044-A6EC-4CB01A64CED6}">
      <dsp:nvSpPr>
        <dsp:cNvPr id="0" name=""/>
        <dsp:cNvSpPr/>
      </dsp:nvSpPr>
      <dsp:spPr>
        <a:xfrm>
          <a:off x="6773265" y="3389279"/>
          <a:ext cx="667342" cy="91440"/>
        </a:xfrm>
        <a:custGeom>
          <a:avLst/>
          <a:gdLst/>
          <a:ahLst/>
          <a:cxnLst/>
          <a:rect l="0" t="0" r="0" b="0"/>
          <a:pathLst>
            <a:path>
              <a:moveTo>
                <a:pt x="0" y="45720"/>
              </a:moveTo>
              <a:lnTo>
                <a:pt x="667342" y="45720"/>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7089488" y="3431509"/>
        <a:ext cx="34897" cy="6979"/>
      </dsp:txXfrm>
    </dsp:sp>
    <dsp:sp modelId="{CA1E2AD5-14AB-9B41-9D70-DFB20011F8B2}">
      <dsp:nvSpPr>
        <dsp:cNvPr id="0" name=""/>
        <dsp:cNvSpPr/>
      </dsp:nvSpPr>
      <dsp:spPr>
        <a:xfrm>
          <a:off x="3740534" y="2524640"/>
          <a:ext cx="3034531" cy="182071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GB" sz="1800" kern="1200" dirty="0"/>
            <a:t>Step 5. Highlight the items on this list that are currently being done. Be honest! </a:t>
          </a:r>
        </a:p>
      </dsp:txBody>
      <dsp:txXfrm>
        <a:off x="3740534" y="2524640"/>
        <a:ext cx="3034531" cy="1820718"/>
      </dsp:txXfrm>
    </dsp:sp>
    <dsp:sp modelId="{11379A27-321A-904F-BD75-7021E830B040}">
      <dsp:nvSpPr>
        <dsp:cNvPr id="0" name=""/>
        <dsp:cNvSpPr/>
      </dsp:nvSpPr>
      <dsp:spPr>
        <a:xfrm>
          <a:off x="7473007" y="2524640"/>
          <a:ext cx="3034531" cy="1820718"/>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695" tIns="156081" rIns="148695" bIns="156081" numCol="1" spcCol="1270" anchor="ctr" anchorCtr="0">
          <a:noAutofit/>
        </a:bodyPr>
        <a:lstStyle/>
        <a:p>
          <a:pPr marL="0" lvl="0" indent="0" algn="ctr" defTabSz="800100">
            <a:lnSpc>
              <a:spcPct val="90000"/>
            </a:lnSpc>
            <a:spcBef>
              <a:spcPct val="0"/>
            </a:spcBef>
            <a:spcAft>
              <a:spcPct val="35000"/>
            </a:spcAft>
            <a:buNone/>
          </a:pPr>
          <a:r>
            <a:rPr lang="en-GB" sz="1800" kern="1200"/>
            <a:t>Step 6</a:t>
          </a:r>
          <a:r>
            <a:rPr lang="en-GB" sz="1800" kern="1200" dirty="0"/>
            <a:t>. Think creatively for how you can reduce/stop these unwanted activities or behaviours. Nurture these ideas using the ‘</a:t>
          </a:r>
          <a:r>
            <a:rPr lang="en-GB" sz="1800" kern="1200" dirty="0" err="1"/>
            <a:t>SUNny</a:t>
          </a:r>
          <a:r>
            <a:rPr lang="en-GB" sz="1800" kern="1200" dirty="0"/>
            <a:t>’ language. </a:t>
          </a:r>
        </a:p>
      </dsp:txBody>
      <dsp:txXfrm>
        <a:off x="7473007" y="2524640"/>
        <a:ext cx="3034531" cy="18207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E06B1-3AD3-0644-B3E0-24B4A5218441}">
      <dsp:nvSpPr>
        <dsp:cNvPr id="0" name=""/>
        <dsp:cNvSpPr/>
      </dsp:nvSpPr>
      <dsp:spPr>
        <a:xfrm>
          <a:off x="50168" y="28472"/>
          <a:ext cx="592366" cy="592366"/>
        </a:xfrm>
        <a:prstGeom prst="pie">
          <a:avLst>
            <a:gd name="adj1" fmla="val 162000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P</a:t>
          </a:r>
        </a:p>
      </dsp:txBody>
      <dsp:txXfrm>
        <a:off x="364616" y="151247"/>
        <a:ext cx="218611" cy="162195"/>
      </dsp:txXfrm>
    </dsp:sp>
    <dsp:sp modelId="{8CFAB082-81BC-4848-A366-E9E7691FABD3}">
      <dsp:nvSpPr>
        <dsp:cNvPr id="0" name=""/>
        <dsp:cNvSpPr/>
      </dsp:nvSpPr>
      <dsp:spPr>
        <a:xfrm>
          <a:off x="50168" y="48359"/>
          <a:ext cx="592366" cy="592366"/>
        </a:xfrm>
        <a:prstGeom prst="pie">
          <a:avLst>
            <a:gd name="adj1" fmla="val 0"/>
            <a:gd name="adj2" fmla="val 54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D</a:t>
          </a:r>
        </a:p>
      </dsp:txBody>
      <dsp:txXfrm>
        <a:off x="364616" y="355754"/>
        <a:ext cx="218611" cy="162195"/>
      </dsp:txXfrm>
    </dsp:sp>
    <dsp:sp modelId="{C7CA5847-88F5-5844-9C77-49552ABC3820}">
      <dsp:nvSpPr>
        <dsp:cNvPr id="0" name=""/>
        <dsp:cNvSpPr/>
      </dsp:nvSpPr>
      <dsp:spPr>
        <a:xfrm>
          <a:off x="30282" y="48359"/>
          <a:ext cx="592366" cy="592366"/>
        </a:xfrm>
        <a:prstGeom prst="pie">
          <a:avLst>
            <a:gd name="adj1" fmla="val 5400000"/>
            <a:gd name="adj2" fmla="val 108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S</a:t>
          </a:r>
        </a:p>
      </dsp:txBody>
      <dsp:txXfrm>
        <a:off x="89589" y="355754"/>
        <a:ext cx="218611" cy="162195"/>
      </dsp:txXfrm>
    </dsp:sp>
    <dsp:sp modelId="{6DE9DEFA-A975-904F-9890-37A11C7F8890}">
      <dsp:nvSpPr>
        <dsp:cNvPr id="0" name=""/>
        <dsp:cNvSpPr/>
      </dsp:nvSpPr>
      <dsp:spPr>
        <a:xfrm>
          <a:off x="30282" y="28472"/>
          <a:ext cx="592366" cy="592366"/>
        </a:xfrm>
        <a:prstGeom prst="pie">
          <a:avLst>
            <a:gd name="adj1" fmla="val 108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A</a:t>
          </a:r>
        </a:p>
      </dsp:txBody>
      <dsp:txXfrm>
        <a:off x="89589" y="151247"/>
        <a:ext cx="218611" cy="162195"/>
      </dsp:txXfrm>
    </dsp:sp>
    <dsp:sp modelId="{493C5FFB-F392-AD47-AEFD-B855A13E663B}">
      <dsp:nvSpPr>
        <dsp:cNvPr id="0" name=""/>
        <dsp:cNvSpPr/>
      </dsp:nvSpPr>
      <dsp:spPr>
        <a:xfrm>
          <a:off x="13498" y="-8197"/>
          <a:ext cx="665706" cy="665706"/>
        </a:xfrm>
        <a:prstGeom prst="circularArrow">
          <a:avLst>
            <a:gd name="adj1" fmla="val 5085"/>
            <a:gd name="adj2" fmla="val 327528"/>
            <a:gd name="adj3" fmla="val 21272472"/>
            <a:gd name="adj4" fmla="val 162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F942C2-0F6E-0C41-B794-8053F0F65AD2}">
      <dsp:nvSpPr>
        <dsp:cNvPr id="0" name=""/>
        <dsp:cNvSpPr/>
      </dsp:nvSpPr>
      <dsp:spPr>
        <a:xfrm>
          <a:off x="13498" y="11688"/>
          <a:ext cx="665706" cy="665706"/>
        </a:xfrm>
        <a:prstGeom prst="circularArrow">
          <a:avLst>
            <a:gd name="adj1" fmla="val 5085"/>
            <a:gd name="adj2" fmla="val 327528"/>
            <a:gd name="adj3" fmla="val 5072472"/>
            <a:gd name="adj4" fmla="val 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C8804B-724B-6C4E-80ED-26FB019AFA1B}">
      <dsp:nvSpPr>
        <dsp:cNvPr id="0" name=""/>
        <dsp:cNvSpPr/>
      </dsp:nvSpPr>
      <dsp:spPr>
        <a:xfrm>
          <a:off x="-6388" y="11688"/>
          <a:ext cx="665706" cy="665706"/>
        </a:xfrm>
        <a:prstGeom prst="circularArrow">
          <a:avLst>
            <a:gd name="adj1" fmla="val 5085"/>
            <a:gd name="adj2" fmla="val 327528"/>
            <a:gd name="adj3" fmla="val 10472472"/>
            <a:gd name="adj4" fmla="val 54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A1858-F470-2844-96AE-DBD45E322DED}">
      <dsp:nvSpPr>
        <dsp:cNvPr id="0" name=""/>
        <dsp:cNvSpPr/>
      </dsp:nvSpPr>
      <dsp:spPr>
        <a:xfrm>
          <a:off x="-6388" y="-8197"/>
          <a:ext cx="665706" cy="665706"/>
        </a:xfrm>
        <a:prstGeom prst="circularArrow">
          <a:avLst>
            <a:gd name="adj1" fmla="val 5085"/>
            <a:gd name="adj2" fmla="val 327528"/>
            <a:gd name="adj3" fmla="val 15872472"/>
            <a:gd name="adj4" fmla="val 108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E06B1-3AD3-0644-B3E0-24B4A5218441}">
      <dsp:nvSpPr>
        <dsp:cNvPr id="0" name=""/>
        <dsp:cNvSpPr/>
      </dsp:nvSpPr>
      <dsp:spPr>
        <a:xfrm>
          <a:off x="50168" y="28472"/>
          <a:ext cx="592366" cy="592366"/>
        </a:xfrm>
        <a:prstGeom prst="pie">
          <a:avLst>
            <a:gd name="adj1" fmla="val 162000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P</a:t>
          </a:r>
        </a:p>
      </dsp:txBody>
      <dsp:txXfrm>
        <a:off x="364616" y="151247"/>
        <a:ext cx="218611" cy="162195"/>
      </dsp:txXfrm>
    </dsp:sp>
    <dsp:sp modelId="{8CFAB082-81BC-4848-A366-E9E7691FABD3}">
      <dsp:nvSpPr>
        <dsp:cNvPr id="0" name=""/>
        <dsp:cNvSpPr/>
      </dsp:nvSpPr>
      <dsp:spPr>
        <a:xfrm>
          <a:off x="50168" y="48359"/>
          <a:ext cx="592366" cy="592366"/>
        </a:xfrm>
        <a:prstGeom prst="pie">
          <a:avLst>
            <a:gd name="adj1" fmla="val 0"/>
            <a:gd name="adj2" fmla="val 54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D</a:t>
          </a:r>
        </a:p>
      </dsp:txBody>
      <dsp:txXfrm>
        <a:off x="364616" y="355754"/>
        <a:ext cx="218611" cy="162195"/>
      </dsp:txXfrm>
    </dsp:sp>
    <dsp:sp modelId="{C7CA5847-88F5-5844-9C77-49552ABC3820}">
      <dsp:nvSpPr>
        <dsp:cNvPr id="0" name=""/>
        <dsp:cNvSpPr/>
      </dsp:nvSpPr>
      <dsp:spPr>
        <a:xfrm>
          <a:off x="30282" y="48359"/>
          <a:ext cx="592366" cy="592366"/>
        </a:xfrm>
        <a:prstGeom prst="pie">
          <a:avLst>
            <a:gd name="adj1" fmla="val 5400000"/>
            <a:gd name="adj2" fmla="val 108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S</a:t>
          </a:r>
        </a:p>
      </dsp:txBody>
      <dsp:txXfrm>
        <a:off x="89589" y="355754"/>
        <a:ext cx="218611" cy="162195"/>
      </dsp:txXfrm>
    </dsp:sp>
    <dsp:sp modelId="{6DE9DEFA-A975-904F-9890-37A11C7F8890}">
      <dsp:nvSpPr>
        <dsp:cNvPr id="0" name=""/>
        <dsp:cNvSpPr/>
      </dsp:nvSpPr>
      <dsp:spPr>
        <a:xfrm>
          <a:off x="30282" y="28472"/>
          <a:ext cx="592366" cy="592366"/>
        </a:xfrm>
        <a:prstGeom prst="pie">
          <a:avLst>
            <a:gd name="adj1" fmla="val 108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GB" sz="900" kern="1200"/>
            <a:t>A</a:t>
          </a:r>
        </a:p>
      </dsp:txBody>
      <dsp:txXfrm>
        <a:off x="89589" y="151247"/>
        <a:ext cx="218611" cy="162195"/>
      </dsp:txXfrm>
    </dsp:sp>
    <dsp:sp modelId="{493C5FFB-F392-AD47-AEFD-B855A13E663B}">
      <dsp:nvSpPr>
        <dsp:cNvPr id="0" name=""/>
        <dsp:cNvSpPr/>
      </dsp:nvSpPr>
      <dsp:spPr>
        <a:xfrm>
          <a:off x="13498" y="-8197"/>
          <a:ext cx="665706" cy="665706"/>
        </a:xfrm>
        <a:prstGeom prst="circularArrow">
          <a:avLst>
            <a:gd name="adj1" fmla="val 5085"/>
            <a:gd name="adj2" fmla="val 327528"/>
            <a:gd name="adj3" fmla="val 21272472"/>
            <a:gd name="adj4" fmla="val 162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F942C2-0F6E-0C41-B794-8053F0F65AD2}">
      <dsp:nvSpPr>
        <dsp:cNvPr id="0" name=""/>
        <dsp:cNvSpPr/>
      </dsp:nvSpPr>
      <dsp:spPr>
        <a:xfrm>
          <a:off x="13498" y="11688"/>
          <a:ext cx="665706" cy="665706"/>
        </a:xfrm>
        <a:prstGeom prst="circularArrow">
          <a:avLst>
            <a:gd name="adj1" fmla="val 5085"/>
            <a:gd name="adj2" fmla="val 327528"/>
            <a:gd name="adj3" fmla="val 5072472"/>
            <a:gd name="adj4" fmla="val 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C8804B-724B-6C4E-80ED-26FB019AFA1B}">
      <dsp:nvSpPr>
        <dsp:cNvPr id="0" name=""/>
        <dsp:cNvSpPr/>
      </dsp:nvSpPr>
      <dsp:spPr>
        <a:xfrm>
          <a:off x="-6388" y="11688"/>
          <a:ext cx="665706" cy="665706"/>
        </a:xfrm>
        <a:prstGeom prst="circularArrow">
          <a:avLst>
            <a:gd name="adj1" fmla="val 5085"/>
            <a:gd name="adj2" fmla="val 327528"/>
            <a:gd name="adj3" fmla="val 10472472"/>
            <a:gd name="adj4" fmla="val 54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A1858-F470-2844-96AE-DBD45E322DED}">
      <dsp:nvSpPr>
        <dsp:cNvPr id="0" name=""/>
        <dsp:cNvSpPr/>
      </dsp:nvSpPr>
      <dsp:spPr>
        <a:xfrm>
          <a:off x="-6388" y="-8197"/>
          <a:ext cx="665706" cy="665706"/>
        </a:xfrm>
        <a:prstGeom prst="circularArrow">
          <a:avLst>
            <a:gd name="adj1" fmla="val 5085"/>
            <a:gd name="adj2" fmla="val 327528"/>
            <a:gd name="adj3" fmla="val 15872472"/>
            <a:gd name="adj4" fmla="val 10800000"/>
            <a:gd name="adj5" fmla="val 5932"/>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7B10A1-A505-4349-A54A-F8B2827E994D}" type="datetimeFigureOut">
              <a:rPr lang="en-GB" smtClean="0"/>
              <a:t>27/02/2024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EA0FD3-FDF6-422A-9A9F-CE3CCD1F003C}" type="slidenum">
              <a:rPr lang="en-GB" smtClean="0"/>
              <a:t>‹#›</a:t>
            </a:fld>
            <a:endParaRPr lang="en-GB"/>
          </a:p>
        </p:txBody>
      </p:sp>
    </p:spTree>
    <p:extLst>
      <p:ext uri="{BB962C8B-B14F-4D97-AF65-F5344CB8AC3E}">
        <p14:creationId xmlns:p14="http://schemas.microsoft.com/office/powerpoint/2010/main" val="134034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3A7992-F1F3-46D4-8302-4E0A194A64EA}" type="datetimeFigureOut">
              <a:rPr lang="en-GB" smtClean="0"/>
              <a:t>27/02/2024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ECB05-097F-4170-BFE3-DC1FA1796FD4}" type="slidenum">
              <a:rPr lang="en-GB" smtClean="0"/>
              <a:t>‹#›</a:t>
            </a:fld>
            <a:endParaRPr lang="en-GB"/>
          </a:p>
        </p:txBody>
      </p:sp>
    </p:spTree>
    <p:extLst>
      <p:ext uri="{BB962C8B-B14F-4D97-AF65-F5344CB8AC3E}">
        <p14:creationId xmlns:p14="http://schemas.microsoft.com/office/powerpoint/2010/main" val="161386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ecodesign.com/blog/2015/2/2/run-charts-in-quality-improvement-work"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AECB05-097F-4170-BFE3-DC1FA1796FD4}" type="slidenum">
              <a:rPr lang="en-GB" smtClean="0"/>
              <a:t>1</a:t>
            </a:fld>
            <a:endParaRPr lang="en-GB" dirty="0"/>
          </a:p>
        </p:txBody>
      </p:sp>
    </p:spTree>
    <p:extLst>
      <p:ext uri="{BB962C8B-B14F-4D97-AF65-F5344CB8AC3E}">
        <p14:creationId xmlns:p14="http://schemas.microsoft.com/office/powerpoint/2010/main" val="1784156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ECB05-097F-4170-BFE3-DC1FA1796FD4}" type="slidenum">
              <a:rPr lang="en-GB" smtClean="0"/>
              <a:t>30</a:t>
            </a:fld>
            <a:endParaRPr lang="en-GB"/>
          </a:p>
        </p:txBody>
      </p:sp>
    </p:spTree>
    <p:extLst>
      <p:ext uri="{BB962C8B-B14F-4D97-AF65-F5344CB8AC3E}">
        <p14:creationId xmlns:p14="http://schemas.microsoft.com/office/powerpoint/2010/main" val="88480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AECB05-097F-4170-BFE3-DC1FA1796FD4}" type="slidenum">
              <a:rPr lang="en-GB" smtClean="0"/>
              <a:t>39</a:t>
            </a:fld>
            <a:endParaRPr lang="en-GB"/>
          </a:p>
        </p:txBody>
      </p:sp>
    </p:spTree>
    <p:extLst>
      <p:ext uri="{BB962C8B-B14F-4D97-AF65-F5344CB8AC3E}">
        <p14:creationId xmlns:p14="http://schemas.microsoft.com/office/powerpoint/2010/main" val="1794111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8AECB05-097F-4170-BFE3-DC1FA1796FD4}" type="slidenum">
              <a:rPr lang="en-GB" smtClean="0"/>
              <a:t>3</a:t>
            </a:fld>
            <a:endParaRPr lang="en-GB" dirty="0"/>
          </a:p>
        </p:txBody>
      </p:sp>
    </p:spTree>
    <p:extLst>
      <p:ext uri="{BB962C8B-B14F-4D97-AF65-F5344CB8AC3E}">
        <p14:creationId xmlns:p14="http://schemas.microsoft.com/office/powerpoint/2010/main" val="1971515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ECB05-097F-4170-BFE3-DC1FA1796FD4}" type="slidenum">
              <a:rPr lang="en-GB" smtClean="0"/>
              <a:t>5</a:t>
            </a:fld>
            <a:endParaRPr lang="en-GB"/>
          </a:p>
        </p:txBody>
      </p:sp>
    </p:spTree>
    <p:extLst>
      <p:ext uri="{BB962C8B-B14F-4D97-AF65-F5344CB8AC3E}">
        <p14:creationId xmlns:p14="http://schemas.microsoft.com/office/powerpoint/2010/main" val="97169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ECB05-097F-4170-BFE3-DC1FA1796FD4}" type="slidenum">
              <a:rPr lang="en-GB" smtClean="0"/>
              <a:t>16</a:t>
            </a:fld>
            <a:endParaRPr lang="en-GB"/>
          </a:p>
        </p:txBody>
      </p:sp>
    </p:spTree>
    <p:extLst>
      <p:ext uri="{BB962C8B-B14F-4D97-AF65-F5344CB8AC3E}">
        <p14:creationId xmlns:p14="http://schemas.microsoft.com/office/powerpoint/2010/main" val="1261878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ECB05-097F-4170-BFE3-DC1FA1796FD4}" type="slidenum">
              <a:rPr lang="en-GB" smtClean="0"/>
              <a:t>17</a:t>
            </a:fld>
            <a:endParaRPr lang="en-GB"/>
          </a:p>
        </p:txBody>
      </p:sp>
    </p:spTree>
    <p:extLst>
      <p:ext uri="{BB962C8B-B14F-4D97-AF65-F5344CB8AC3E}">
        <p14:creationId xmlns:p14="http://schemas.microsoft.com/office/powerpoint/2010/main" val="72795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ECB05-097F-4170-BFE3-DC1FA1796FD4}" type="slidenum">
              <a:rPr lang="en-GB" smtClean="0"/>
              <a:t>19</a:t>
            </a:fld>
            <a:endParaRPr lang="en-GB"/>
          </a:p>
        </p:txBody>
      </p:sp>
    </p:spTree>
    <p:extLst>
      <p:ext uri="{BB962C8B-B14F-4D97-AF65-F5344CB8AC3E}">
        <p14:creationId xmlns:p14="http://schemas.microsoft.com/office/powerpoint/2010/main" val="223078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Ref: </a:t>
            </a:r>
            <a:r>
              <a:rPr lang="en-GB" sz="1200" u="sng">
                <a:hlinkClick r:id="rId3"/>
              </a:rPr>
              <a:t>https://www.iecodesign.com/blog/2015/2/2/run-charts-in-quality-improvement-work</a:t>
            </a:r>
            <a:r>
              <a:rPr lang="en-GB" sz="1200" u="sng"/>
              <a:t> </a:t>
            </a:r>
            <a:endParaRPr lang="en-GB"/>
          </a:p>
          <a:p>
            <a:endParaRPr lang="en-GB"/>
          </a:p>
        </p:txBody>
      </p:sp>
      <p:sp>
        <p:nvSpPr>
          <p:cNvPr id="4" name="Slide Number Placeholder 3"/>
          <p:cNvSpPr>
            <a:spLocks noGrp="1"/>
          </p:cNvSpPr>
          <p:nvPr>
            <p:ph type="sldNum" sz="quarter" idx="5"/>
          </p:nvPr>
        </p:nvSpPr>
        <p:spPr/>
        <p:txBody>
          <a:bodyPr/>
          <a:lstStyle/>
          <a:p>
            <a:fld id="{48AECB05-097F-4170-BFE3-DC1FA1796FD4}" type="slidenum">
              <a:rPr lang="en-GB" smtClean="0"/>
              <a:t>21</a:t>
            </a:fld>
            <a:endParaRPr lang="en-GB"/>
          </a:p>
        </p:txBody>
      </p:sp>
    </p:spTree>
    <p:extLst>
      <p:ext uri="{BB962C8B-B14F-4D97-AF65-F5344CB8AC3E}">
        <p14:creationId xmlns:p14="http://schemas.microsoft.com/office/powerpoint/2010/main" val="92863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ECB05-097F-4170-BFE3-DC1FA1796FD4}" type="slidenum">
              <a:rPr lang="en-GB" smtClean="0"/>
              <a:t>23</a:t>
            </a:fld>
            <a:endParaRPr lang="en-GB"/>
          </a:p>
        </p:txBody>
      </p:sp>
    </p:spTree>
    <p:extLst>
      <p:ext uri="{BB962C8B-B14F-4D97-AF65-F5344CB8AC3E}">
        <p14:creationId xmlns:p14="http://schemas.microsoft.com/office/powerpoint/2010/main" val="357168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8AECB05-097F-4170-BFE3-DC1FA1796FD4}" type="slidenum">
              <a:rPr lang="en-GB" smtClean="0"/>
              <a:t>28</a:t>
            </a:fld>
            <a:endParaRPr lang="en-GB"/>
          </a:p>
        </p:txBody>
      </p:sp>
    </p:spTree>
    <p:extLst>
      <p:ext uri="{BB962C8B-B14F-4D97-AF65-F5344CB8AC3E}">
        <p14:creationId xmlns:p14="http://schemas.microsoft.com/office/powerpoint/2010/main" val="2156843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q.health.org.uk/join-q/"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mailto:healthinnowest.academy@nhs.net" TargetMode="External"/><Relationship Id="rId5" Type="http://schemas.openxmlformats.org/officeDocument/2006/relationships/hyperlink" Target="http://www.healthinnowest.net/newsletter" TargetMode="External"/><Relationship Id="rId4" Type="http://schemas.openxmlformats.org/officeDocument/2006/relationships/hyperlink" Target="http://www.healthinnowest.net/academy"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Logo">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65E6D614-28C3-F9F0-FCF0-3364D440505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Tree>
    <p:extLst>
      <p:ext uri="{BB962C8B-B14F-4D97-AF65-F5344CB8AC3E}">
        <p14:creationId xmlns:p14="http://schemas.microsoft.com/office/powerpoint/2010/main" val="4057547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NK Title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65492F-1789-156A-A364-5E03675DFA27}"/>
              </a:ext>
            </a:extLst>
          </p:cNvPr>
          <p:cNvSpPr/>
          <p:nvPr userDrawn="1"/>
        </p:nvSpPr>
        <p:spPr>
          <a:xfrm>
            <a:off x="0" y="0"/>
            <a:ext cx="12191145" cy="6858000"/>
          </a:xfrm>
          <a:prstGeom prst="rect">
            <a:avLst/>
          </a:prstGeom>
          <a:solidFill>
            <a:srgbClr val="F4D2E9"/>
          </a:solidFill>
          <a:ln>
            <a:solidFill>
              <a:srgbClr val="E9D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B6AA579F-6275-BB7C-D477-0ED615EA4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solidFill>
                  <a:schemeClr val="accent4"/>
                </a:solidFill>
              </a:defRPr>
            </a:lvl1pPr>
          </a:lstStyle>
          <a:p>
            <a:r>
              <a:rPr lang="en-GB" dirty="0"/>
              <a:t>Click to edit Master title style</a:t>
            </a:r>
            <a:endParaRPr lang="en-US" dirty="0"/>
          </a:p>
        </p:txBody>
      </p:sp>
      <p:sp>
        <p:nvSpPr>
          <p:cNvPr id="17" name="Content Placeholder 16">
            <a:extLst>
              <a:ext uri="{FF2B5EF4-FFF2-40B4-BE49-F238E27FC236}">
                <a16:creationId xmlns:a16="http://schemas.microsoft.com/office/drawing/2014/main" id="{BAAFCA41-58AF-50FC-CA9B-5FA78EC8D7FB}"/>
              </a:ext>
            </a:extLst>
          </p:cNvPr>
          <p:cNvSpPr>
            <a:spLocks noGrp="1"/>
          </p:cNvSpPr>
          <p:nvPr>
            <p:ph sz="quarter" idx="10"/>
          </p:nvPr>
        </p:nvSpPr>
        <p:spPr>
          <a:xfrm>
            <a:off x="838200" y="1812925"/>
            <a:ext cx="10515600" cy="4375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descr="Graphical user interface, text&#10;&#10;Description automatically generated">
            <a:extLst>
              <a:ext uri="{FF2B5EF4-FFF2-40B4-BE49-F238E27FC236}">
                <a16:creationId xmlns:a16="http://schemas.microsoft.com/office/drawing/2014/main" id="{774FE3A8-50C3-FECB-6CF4-A4E35D79D2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Tree>
    <p:extLst>
      <p:ext uri="{BB962C8B-B14F-4D97-AF65-F5344CB8AC3E}">
        <p14:creationId xmlns:p14="http://schemas.microsoft.com/office/powerpoint/2010/main" val="1637135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Agend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463331C-521E-4B0F-29EA-D9DC7B6877DA}"/>
              </a:ext>
            </a:extLst>
          </p:cNvPr>
          <p:cNvSpPr/>
          <p:nvPr userDrawn="1"/>
        </p:nvSpPr>
        <p:spPr>
          <a:xfrm>
            <a:off x="0" y="0"/>
            <a:ext cx="3655199" cy="6858000"/>
          </a:xfrm>
          <a:prstGeom prst="rect">
            <a:avLst/>
          </a:prstGeom>
          <a:solidFill>
            <a:srgbClr val="F5F5F5"/>
          </a:solidFill>
          <a:ln>
            <a:solidFill>
              <a:srgbClr val="F5F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7D7239F-255E-54D1-C159-B8AC4406723C}"/>
              </a:ext>
            </a:extLst>
          </p:cNvPr>
          <p:cNvSpPr/>
          <p:nvPr userDrawn="1"/>
        </p:nvSpPr>
        <p:spPr>
          <a:xfrm>
            <a:off x="3644901" y="0"/>
            <a:ext cx="8546244"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3">
            <a:extLst>
              <a:ext uri="{FF2B5EF4-FFF2-40B4-BE49-F238E27FC236}">
                <a16:creationId xmlns:a16="http://schemas.microsoft.com/office/drawing/2014/main" id="{ACC634FF-7182-4C92-4C76-01B689B22370}"/>
              </a:ext>
            </a:extLst>
          </p:cNvPr>
          <p:cNvSpPr>
            <a:spLocks noGrp="1"/>
          </p:cNvSpPr>
          <p:nvPr>
            <p:ph type="title" hasCustomPrompt="1"/>
          </p:nvPr>
        </p:nvSpPr>
        <p:spPr>
          <a:xfrm>
            <a:off x="545250" y="1314916"/>
            <a:ext cx="2555256" cy="1119052"/>
          </a:xfrm>
        </p:spPr>
        <p:txBody>
          <a:bodyPr/>
          <a:lstStyle>
            <a:lvl1pPr>
              <a:defRPr sz="2800">
                <a:solidFill>
                  <a:schemeClr val="tx1"/>
                </a:solidFill>
              </a:defRPr>
            </a:lvl1pPr>
          </a:lstStyle>
          <a:p>
            <a:r>
              <a:rPr lang="en-GB" dirty="0"/>
              <a:t>Title</a:t>
            </a:r>
          </a:p>
        </p:txBody>
      </p:sp>
      <p:sp>
        <p:nvSpPr>
          <p:cNvPr id="20" name="Text Placeholder 5">
            <a:extLst>
              <a:ext uri="{FF2B5EF4-FFF2-40B4-BE49-F238E27FC236}">
                <a16:creationId xmlns:a16="http://schemas.microsoft.com/office/drawing/2014/main" id="{CC9C080A-C4D9-191A-9716-016F19261003}"/>
              </a:ext>
            </a:extLst>
          </p:cNvPr>
          <p:cNvSpPr>
            <a:spLocks noGrp="1"/>
          </p:cNvSpPr>
          <p:nvPr>
            <p:ph type="body" sz="quarter" idx="11"/>
          </p:nvPr>
        </p:nvSpPr>
        <p:spPr>
          <a:xfrm>
            <a:off x="545250" y="2433968"/>
            <a:ext cx="2555256" cy="3294062"/>
          </a:xfrm>
        </p:spPr>
        <p:txBody>
          <a:bodyPr>
            <a:normAutofit/>
          </a:bodyPr>
          <a:lstStyle>
            <a:lvl1pPr marL="0" indent="0">
              <a:buFont typeface="Arial" panose="020B0604020202020204" pitchFamily="34" charse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8" name="Content Placeholder 27">
            <a:extLst>
              <a:ext uri="{FF2B5EF4-FFF2-40B4-BE49-F238E27FC236}">
                <a16:creationId xmlns:a16="http://schemas.microsoft.com/office/drawing/2014/main" id="{5AC33FCD-163C-02D6-89F2-04D1EF503181}"/>
              </a:ext>
            </a:extLst>
          </p:cNvPr>
          <p:cNvSpPr>
            <a:spLocks noGrp="1"/>
          </p:cNvSpPr>
          <p:nvPr>
            <p:ph sz="quarter" idx="13"/>
          </p:nvPr>
        </p:nvSpPr>
        <p:spPr>
          <a:xfrm>
            <a:off x="4584700" y="1314450"/>
            <a:ext cx="7062788" cy="4413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2" name="Picture 1" descr="Graphical user interface, text&#10;&#10;Description automatically generated">
            <a:extLst>
              <a:ext uri="{FF2B5EF4-FFF2-40B4-BE49-F238E27FC236}">
                <a16:creationId xmlns:a16="http://schemas.microsoft.com/office/drawing/2014/main" id="{2FC7180A-A4E8-D309-8CF6-F58AA7BF53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071" y="5727700"/>
            <a:ext cx="2211488" cy="851896"/>
          </a:xfrm>
          <a:prstGeom prst="rect">
            <a:avLst/>
          </a:prstGeom>
        </p:spPr>
      </p:pic>
    </p:spTree>
    <p:extLst>
      <p:ext uri="{BB962C8B-B14F-4D97-AF65-F5344CB8AC3E}">
        <p14:creationId xmlns:p14="http://schemas.microsoft.com/office/powerpoint/2010/main" val="158588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Y Agend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463331C-521E-4B0F-29EA-D9DC7B6877DA}"/>
              </a:ext>
            </a:extLst>
          </p:cNvPr>
          <p:cNvSpPr/>
          <p:nvPr userDrawn="1"/>
        </p:nvSpPr>
        <p:spPr>
          <a:xfrm>
            <a:off x="0" y="0"/>
            <a:ext cx="3655199" cy="6858000"/>
          </a:xfrm>
          <a:prstGeom prst="rect">
            <a:avLst/>
          </a:prstGeom>
          <a:solidFill>
            <a:srgbClr val="F5F5F5"/>
          </a:solidFill>
          <a:ln>
            <a:solidFill>
              <a:srgbClr val="F5F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7D7239F-255E-54D1-C159-B8AC4406723C}"/>
              </a:ext>
            </a:extLst>
          </p:cNvPr>
          <p:cNvSpPr/>
          <p:nvPr userDrawn="1"/>
        </p:nvSpPr>
        <p:spPr>
          <a:xfrm>
            <a:off x="3644901" y="0"/>
            <a:ext cx="8546244" cy="6858000"/>
          </a:xfrm>
          <a:prstGeom prst="rect">
            <a:avLst/>
          </a:prstGeom>
          <a:solidFill>
            <a:srgbClr val="A8B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3">
            <a:extLst>
              <a:ext uri="{FF2B5EF4-FFF2-40B4-BE49-F238E27FC236}">
                <a16:creationId xmlns:a16="http://schemas.microsoft.com/office/drawing/2014/main" id="{ACC634FF-7182-4C92-4C76-01B689B22370}"/>
              </a:ext>
            </a:extLst>
          </p:cNvPr>
          <p:cNvSpPr>
            <a:spLocks noGrp="1"/>
          </p:cNvSpPr>
          <p:nvPr>
            <p:ph type="title" hasCustomPrompt="1"/>
          </p:nvPr>
        </p:nvSpPr>
        <p:spPr>
          <a:xfrm>
            <a:off x="545250" y="1314916"/>
            <a:ext cx="2555256" cy="1119052"/>
          </a:xfrm>
        </p:spPr>
        <p:txBody>
          <a:bodyPr/>
          <a:lstStyle>
            <a:lvl1pPr>
              <a:defRPr sz="2800">
                <a:solidFill>
                  <a:schemeClr val="tx1"/>
                </a:solidFill>
              </a:defRPr>
            </a:lvl1pPr>
          </a:lstStyle>
          <a:p>
            <a:r>
              <a:rPr lang="en-GB" dirty="0"/>
              <a:t>Title</a:t>
            </a:r>
          </a:p>
        </p:txBody>
      </p:sp>
      <p:sp>
        <p:nvSpPr>
          <p:cNvPr id="20" name="Text Placeholder 5">
            <a:extLst>
              <a:ext uri="{FF2B5EF4-FFF2-40B4-BE49-F238E27FC236}">
                <a16:creationId xmlns:a16="http://schemas.microsoft.com/office/drawing/2014/main" id="{CC9C080A-C4D9-191A-9716-016F19261003}"/>
              </a:ext>
            </a:extLst>
          </p:cNvPr>
          <p:cNvSpPr>
            <a:spLocks noGrp="1"/>
          </p:cNvSpPr>
          <p:nvPr>
            <p:ph type="body" sz="quarter" idx="11"/>
          </p:nvPr>
        </p:nvSpPr>
        <p:spPr>
          <a:xfrm>
            <a:off x="545250" y="2433968"/>
            <a:ext cx="2555256" cy="3294062"/>
          </a:xfrm>
        </p:spPr>
        <p:txBody>
          <a:bodyPr>
            <a:normAutofit/>
          </a:bodyPr>
          <a:lstStyle>
            <a:lvl1pPr marL="0" indent="0">
              <a:buFont typeface="Arial" panose="020B0604020202020204" pitchFamily="34" charse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8" name="Content Placeholder 27">
            <a:extLst>
              <a:ext uri="{FF2B5EF4-FFF2-40B4-BE49-F238E27FC236}">
                <a16:creationId xmlns:a16="http://schemas.microsoft.com/office/drawing/2014/main" id="{5AC33FCD-163C-02D6-89F2-04D1EF503181}"/>
              </a:ext>
            </a:extLst>
          </p:cNvPr>
          <p:cNvSpPr>
            <a:spLocks noGrp="1"/>
          </p:cNvSpPr>
          <p:nvPr>
            <p:ph sz="quarter" idx="13"/>
          </p:nvPr>
        </p:nvSpPr>
        <p:spPr>
          <a:xfrm>
            <a:off x="4584700" y="1314450"/>
            <a:ext cx="7062788" cy="44132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2" name="Picture 1" descr="Graphical user interface, text&#10;&#10;Description automatically generated">
            <a:extLst>
              <a:ext uri="{FF2B5EF4-FFF2-40B4-BE49-F238E27FC236}">
                <a16:creationId xmlns:a16="http://schemas.microsoft.com/office/drawing/2014/main" id="{95491DC4-41E3-FBF6-77E3-BAF949ED6B9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4071" y="5727700"/>
            <a:ext cx="2211488" cy="851896"/>
          </a:xfrm>
          <a:prstGeom prst="rect">
            <a:avLst/>
          </a:prstGeom>
        </p:spPr>
      </p:pic>
    </p:spTree>
    <p:extLst>
      <p:ext uri="{BB962C8B-B14F-4D97-AF65-F5344CB8AC3E}">
        <p14:creationId xmlns:p14="http://schemas.microsoft.com/office/powerpoint/2010/main" val="48546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ADEMY TITLE">
    <p:spTree>
      <p:nvGrpSpPr>
        <p:cNvPr id="1" name=""/>
        <p:cNvGrpSpPr/>
        <p:nvPr/>
      </p:nvGrpSpPr>
      <p:grpSpPr>
        <a:xfrm>
          <a:off x="0" y="0"/>
          <a:ext cx="0" cy="0"/>
          <a:chOff x="0" y="0"/>
          <a:chExt cx="0" cy="0"/>
        </a:xfrm>
      </p:grpSpPr>
      <p:pic>
        <p:nvPicPr>
          <p:cNvPr id="10" name="Picture 9" descr="A logo with blue and purple colors&#10;&#10;Description automatically generated with medium confidence">
            <a:extLst>
              <a:ext uri="{FF2B5EF4-FFF2-40B4-BE49-F238E27FC236}">
                <a16:creationId xmlns:a16="http://schemas.microsoft.com/office/drawing/2014/main" id="{969D5A9B-1295-34AC-09D4-524DBD77F5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6" y="0"/>
            <a:ext cx="12191144" cy="6858480"/>
          </a:xfrm>
          <a:prstGeom prst="rect">
            <a:avLst/>
          </a:prstGeom>
        </p:spPr>
      </p:pic>
      <p:sp>
        <p:nvSpPr>
          <p:cNvPr id="3" name="Subtitle 2"/>
          <p:cNvSpPr>
            <a:spLocks noGrp="1"/>
          </p:cNvSpPr>
          <p:nvPr>
            <p:ph type="subTitle" idx="1" hasCustomPrompt="1"/>
          </p:nvPr>
        </p:nvSpPr>
        <p:spPr>
          <a:xfrm>
            <a:off x="550800" y="2014848"/>
            <a:ext cx="6497781" cy="803708"/>
          </a:xfrm>
        </p:spPr>
        <p:txBody>
          <a:bodyPr>
            <a:noAutofit/>
          </a:bodyPr>
          <a:lstStyle>
            <a:lvl1pPr marL="0" indent="0" algn="l">
              <a:buNone/>
              <a:defRPr sz="4800" b="1">
                <a:solidFill>
                  <a:srgbClr val="492F87"/>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title</a:t>
            </a:r>
          </a:p>
        </p:txBody>
      </p:sp>
      <p:sp>
        <p:nvSpPr>
          <p:cNvPr id="5" name="Text Placeholder 4">
            <a:extLst>
              <a:ext uri="{FF2B5EF4-FFF2-40B4-BE49-F238E27FC236}">
                <a16:creationId xmlns:a16="http://schemas.microsoft.com/office/drawing/2014/main" id="{E5A29401-B7DA-4D40-8D32-619CDC58A4A6}"/>
              </a:ext>
            </a:extLst>
          </p:cNvPr>
          <p:cNvSpPr>
            <a:spLocks noGrp="1"/>
          </p:cNvSpPr>
          <p:nvPr>
            <p:ph type="body" sz="quarter" idx="10" hasCustomPrompt="1"/>
          </p:nvPr>
        </p:nvSpPr>
        <p:spPr>
          <a:xfrm>
            <a:off x="551107" y="3694358"/>
            <a:ext cx="4114800" cy="542925"/>
          </a:xfrm>
        </p:spPr>
        <p:txBody>
          <a:bodyPr>
            <a:noAutofit/>
          </a:bodyPr>
          <a:lstStyle>
            <a:lvl1pPr marL="0" indent="0">
              <a:buNone/>
              <a:defRPr sz="2400">
                <a:solidFill>
                  <a:srgbClr val="48237C"/>
                </a:solidFill>
                <a:latin typeface="Arial" panose="020B0604020202020204" pitchFamily="34" charset="0"/>
                <a:cs typeface="Arial" panose="020B0604020202020204" pitchFamily="34" charset="0"/>
              </a:defRPr>
            </a:lvl1pPr>
          </a:lstStyle>
          <a:p>
            <a:pPr lvl="0"/>
            <a:r>
              <a:rPr lang="en-US" dirty="0"/>
              <a:t>Sub heading</a:t>
            </a:r>
            <a:endParaRPr lang="en-GB" dirty="0"/>
          </a:p>
        </p:txBody>
      </p:sp>
      <p:sp>
        <p:nvSpPr>
          <p:cNvPr id="8" name="Text Placeholder 7">
            <a:extLst>
              <a:ext uri="{FF2B5EF4-FFF2-40B4-BE49-F238E27FC236}">
                <a16:creationId xmlns:a16="http://schemas.microsoft.com/office/drawing/2014/main" id="{2F0BCE36-8CCD-4FD9-A6FB-F580DABC5DC0}"/>
              </a:ext>
            </a:extLst>
          </p:cNvPr>
          <p:cNvSpPr>
            <a:spLocks noGrp="1"/>
          </p:cNvSpPr>
          <p:nvPr>
            <p:ph type="body" sz="quarter" idx="11" hasCustomPrompt="1"/>
          </p:nvPr>
        </p:nvSpPr>
        <p:spPr>
          <a:xfrm>
            <a:off x="551107" y="566164"/>
            <a:ext cx="5597525" cy="803275"/>
          </a:xfrm>
        </p:spPr>
        <p:txBody>
          <a:bodyPr>
            <a:normAutofit/>
          </a:bodyPr>
          <a:lstStyle>
            <a:lvl1pPr marL="0" indent="0">
              <a:buNone/>
              <a:defRPr sz="1600" b="0">
                <a:solidFill>
                  <a:srgbClr val="48237C"/>
                </a:solidFill>
                <a:latin typeface="Arial" panose="020B0604020202020204" pitchFamily="34" charset="0"/>
                <a:cs typeface="Arial" panose="020B0604020202020204" pitchFamily="34" charset="0"/>
              </a:defRPr>
            </a:lvl1pPr>
          </a:lstStyle>
          <a:p>
            <a:pPr lvl="0"/>
            <a:r>
              <a:rPr lang="en-US" dirty="0"/>
              <a:t>Presenter name</a:t>
            </a:r>
            <a:endParaRPr lang="en-GB" dirty="0"/>
          </a:p>
        </p:txBody>
      </p:sp>
      <p:sp>
        <p:nvSpPr>
          <p:cNvPr id="2" name="Rectangle 1">
            <a:extLst>
              <a:ext uri="{FF2B5EF4-FFF2-40B4-BE49-F238E27FC236}">
                <a16:creationId xmlns:a16="http://schemas.microsoft.com/office/drawing/2014/main" id="{19D6C409-23F5-55CC-91A4-3C37AD6B0B6F}"/>
              </a:ext>
            </a:extLst>
          </p:cNvPr>
          <p:cNvSpPr/>
          <p:nvPr userDrawn="1"/>
        </p:nvSpPr>
        <p:spPr>
          <a:xfrm>
            <a:off x="300789" y="5453113"/>
            <a:ext cx="3814011" cy="1092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Graphical user interface, text&#10;&#10;Description automatically generated">
            <a:extLst>
              <a:ext uri="{FF2B5EF4-FFF2-40B4-BE49-F238E27FC236}">
                <a16:creationId xmlns:a16="http://schemas.microsoft.com/office/drawing/2014/main" id="{41B85903-DAC6-1FFC-B9C4-8BC7EB62AB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6748" y="5453113"/>
            <a:ext cx="2836589" cy="1092694"/>
          </a:xfrm>
          <a:prstGeom prst="rect">
            <a:avLst/>
          </a:prstGeom>
        </p:spPr>
      </p:pic>
    </p:spTree>
    <p:extLst>
      <p:ext uri="{BB962C8B-B14F-4D97-AF65-F5344CB8AC3E}">
        <p14:creationId xmlns:p14="http://schemas.microsoft.com/office/powerpoint/2010/main" val="1788321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ADEMY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65492F-1789-156A-A364-5E03675DFA27}"/>
              </a:ext>
            </a:extLst>
          </p:cNvPr>
          <p:cNvSpPr/>
          <p:nvPr userDrawn="1"/>
        </p:nvSpPr>
        <p:spPr>
          <a:xfrm>
            <a:off x="0" y="0"/>
            <a:ext cx="6095145" cy="6858000"/>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group of people looking at a computer&#10;&#10;Description automatically generated">
            <a:extLst>
              <a:ext uri="{FF2B5EF4-FFF2-40B4-BE49-F238E27FC236}">
                <a16:creationId xmlns:a16="http://schemas.microsoft.com/office/drawing/2014/main" id="{5FA4663C-FBE5-C537-EC61-B6A781B8444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342" r="10006"/>
          <a:stretch/>
        </p:blipFill>
        <p:spPr>
          <a:xfrm>
            <a:off x="6095145" y="0"/>
            <a:ext cx="6096855" cy="6847295"/>
          </a:xfrm>
          <a:prstGeom prst="rect">
            <a:avLst/>
          </a:prstGeom>
        </p:spPr>
      </p:pic>
      <p:sp>
        <p:nvSpPr>
          <p:cNvPr id="5" name="Title 1">
            <a:extLst>
              <a:ext uri="{FF2B5EF4-FFF2-40B4-BE49-F238E27FC236}">
                <a16:creationId xmlns:a16="http://schemas.microsoft.com/office/drawing/2014/main" id="{DFF76AD9-4595-D752-63CC-86E5D3472F05}"/>
              </a:ext>
            </a:extLst>
          </p:cNvPr>
          <p:cNvSpPr txBox="1">
            <a:spLocks/>
          </p:cNvSpPr>
          <p:nvPr userDrawn="1"/>
        </p:nvSpPr>
        <p:spPr>
          <a:xfrm>
            <a:off x="800634" y="435935"/>
            <a:ext cx="4779510" cy="1791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r>
              <a:rPr lang="en-GB">
                <a:solidFill>
                  <a:schemeClr val="bg1"/>
                </a:solidFill>
              </a:rPr>
              <a:t>Our Academy</a:t>
            </a:r>
          </a:p>
        </p:txBody>
      </p:sp>
      <p:sp>
        <p:nvSpPr>
          <p:cNvPr id="7" name="object 2">
            <a:extLst>
              <a:ext uri="{FF2B5EF4-FFF2-40B4-BE49-F238E27FC236}">
                <a16:creationId xmlns:a16="http://schemas.microsoft.com/office/drawing/2014/main" id="{80726852-161F-4E09-9465-44A156964D02}"/>
              </a:ext>
            </a:extLst>
          </p:cNvPr>
          <p:cNvSpPr txBox="1"/>
          <p:nvPr userDrawn="1"/>
        </p:nvSpPr>
        <p:spPr>
          <a:xfrm>
            <a:off x="943663" y="2118739"/>
            <a:ext cx="4779510" cy="4462814"/>
          </a:xfrm>
          <a:prstGeom prst="rect">
            <a:avLst/>
          </a:prstGeom>
        </p:spPr>
        <p:txBody>
          <a:bodyPr vert="horz" wrap="square" lIns="0" tIns="11430" rIns="0" bIns="0" rtlCol="0">
            <a:noAutofit/>
          </a:bodyPr>
          <a:lstStyle/>
          <a:p>
            <a:pPr marL="12700" marR="805180">
              <a:lnSpc>
                <a:spcPct val="101499"/>
              </a:lnSpc>
              <a:spcBef>
                <a:spcPts val="90"/>
              </a:spcBef>
            </a:pPr>
            <a:r>
              <a:rPr lang="en-GB" sz="1600" spc="10">
                <a:solidFill>
                  <a:srgbClr val="FFFFFF"/>
                </a:solidFill>
                <a:latin typeface="Arial"/>
                <a:cs typeface="Arial"/>
              </a:rPr>
              <a:t>The West of England Academy provides a range of free resources to help you gain knowledge and develop essential skills for innovative thinking and working.</a:t>
            </a:r>
          </a:p>
          <a:p>
            <a:pPr marL="12700" marR="805180">
              <a:lnSpc>
                <a:spcPct val="101499"/>
              </a:lnSpc>
              <a:spcBef>
                <a:spcPts val="90"/>
              </a:spcBef>
            </a:pPr>
            <a:endParaRPr lang="en-GB" sz="1600" spc="10">
              <a:solidFill>
                <a:srgbClr val="FFFFFF"/>
              </a:solidFill>
              <a:latin typeface="Arial"/>
              <a:cs typeface="Arial"/>
            </a:endParaRPr>
          </a:p>
          <a:p>
            <a:pPr marL="12700" marR="805180">
              <a:lnSpc>
                <a:spcPct val="101499"/>
              </a:lnSpc>
              <a:spcBef>
                <a:spcPts val="90"/>
              </a:spcBef>
            </a:pPr>
            <a:r>
              <a:rPr lang="en-GB" sz="1600" spc="10">
                <a:solidFill>
                  <a:srgbClr val="FFFFFF"/>
                </a:solidFill>
                <a:latin typeface="Arial"/>
                <a:cs typeface="Arial"/>
              </a:rPr>
              <a:t>We promote the use of quality improvement methodologies to support delivery of better patient care. The Academy is for all health and care professionals, front line, support services and commissioners, plus innovators living, working or planning to work in the West of England. </a:t>
            </a:r>
          </a:p>
          <a:p>
            <a:pPr marL="12700" marR="805180">
              <a:lnSpc>
                <a:spcPct val="101499"/>
              </a:lnSpc>
              <a:spcBef>
                <a:spcPts val="90"/>
              </a:spcBef>
            </a:pPr>
            <a:endParaRPr lang="en-GB" sz="1600" spc="10">
              <a:solidFill>
                <a:srgbClr val="FFFFFF"/>
              </a:solidFill>
              <a:latin typeface="Arial"/>
              <a:cs typeface="Arial"/>
            </a:endParaRPr>
          </a:p>
          <a:p>
            <a:pPr marL="12700" marR="805180">
              <a:lnSpc>
                <a:spcPct val="101499"/>
              </a:lnSpc>
              <a:spcBef>
                <a:spcPts val="90"/>
              </a:spcBef>
            </a:pPr>
            <a:r>
              <a:rPr lang="en-GB" sz="1600" spc="10">
                <a:solidFill>
                  <a:srgbClr val="FFFFFF"/>
                </a:solidFill>
                <a:latin typeface="Arial"/>
                <a:cs typeface="Arial"/>
              </a:rPr>
              <a:t>We run free learning events as well as bespoke support for those needing specialist advice on our services. </a:t>
            </a:r>
          </a:p>
        </p:txBody>
      </p:sp>
      <p:pic>
        <p:nvPicPr>
          <p:cNvPr id="13" name="Picture 12" descr="Graphical user interface, text&#10;&#10;Description automatically generated">
            <a:extLst>
              <a:ext uri="{FF2B5EF4-FFF2-40B4-BE49-F238E27FC236}">
                <a16:creationId xmlns:a16="http://schemas.microsoft.com/office/drawing/2014/main" id="{E4E5B2CE-05FE-30BF-6575-5623FC17077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5145" y="276447"/>
            <a:ext cx="2598166" cy="1000850"/>
          </a:xfrm>
          <a:prstGeom prst="rect">
            <a:avLst/>
          </a:prstGeom>
        </p:spPr>
      </p:pic>
    </p:spTree>
    <p:extLst>
      <p:ext uri="{BB962C8B-B14F-4D97-AF65-F5344CB8AC3E}">
        <p14:creationId xmlns:p14="http://schemas.microsoft.com/office/powerpoint/2010/main" val="279186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ADEMY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2E78DE-65D4-3F54-F6BC-FC06EDB2D8CF}"/>
              </a:ext>
            </a:extLst>
          </p:cNvPr>
          <p:cNvSpPr/>
          <p:nvPr userDrawn="1"/>
        </p:nvSpPr>
        <p:spPr>
          <a:xfrm>
            <a:off x="0" y="0"/>
            <a:ext cx="3655199" cy="6858000"/>
          </a:xfrm>
          <a:prstGeom prst="rect">
            <a:avLst/>
          </a:prstGeom>
          <a:solidFill>
            <a:srgbClr val="F5F5F5"/>
          </a:solidFill>
          <a:ln>
            <a:solidFill>
              <a:srgbClr val="F5F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3A8CCE61-71BD-2D39-8D05-0B5EB1F55566}"/>
              </a:ext>
            </a:extLst>
          </p:cNvPr>
          <p:cNvSpPr txBox="1">
            <a:spLocks/>
          </p:cNvSpPr>
          <p:nvPr userDrawn="1"/>
        </p:nvSpPr>
        <p:spPr>
          <a:xfrm>
            <a:off x="532423" y="943302"/>
            <a:ext cx="2818752" cy="49713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chemeClr val="tx2"/>
                </a:solidFill>
                <a:latin typeface="Arial" panose="020B0604020202020204" pitchFamily="34" charset="0"/>
                <a:ea typeface="+mj-ea"/>
                <a:cs typeface="Arial" panose="020B0604020202020204" pitchFamily="34" charset="0"/>
              </a:defRPr>
            </a:lvl1pPr>
          </a:lstStyle>
          <a:p>
            <a:pPr marL="12700">
              <a:lnSpc>
                <a:spcPct val="100000"/>
              </a:lnSpc>
              <a:spcBef>
                <a:spcPts val="114"/>
              </a:spcBef>
            </a:pPr>
            <a:r>
              <a:rPr lang="en-GB" sz="3600" b="1" spc="-105">
                <a:solidFill>
                  <a:srgbClr val="393539"/>
                </a:solidFill>
                <a:latin typeface="Arial"/>
                <a:cs typeface="Arial"/>
              </a:rPr>
              <a:t>The innovation journey</a:t>
            </a:r>
            <a:endParaRPr lang="en-GB" sz="3600">
              <a:solidFill>
                <a:srgbClr val="393539"/>
              </a:solidFill>
              <a:latin typeface="Arial"/>
              <a:cs typeface="Arial"/>
            </a:endParaRPr>
          </a:p>
          <a:p>
            <a:pPr marL="12700" marR="5080">
              <a:lnSpc>
                <a:spcPct val="101499"/>
              </a:lnSpc>
              <a:spcBef>
                <a:spcPts val="2035"/>
              </a:spcBef>
            </a:pPr>
            <a:endParaRPr lang="en-GB" sz="900" b="1" spc="-105">
              <a:solidFill>
                <a:srgbClr val="393539"/>
              </a:solidFill>
              <a:latin typeface="Arial"/>
              <a:cs typeface="Arial"/>
            </a:endParaRPr>
          </a:p>
          <a:p>
            <a:pPr marL="12700" marR="5080">
              <a:lnSpc>
                <a:spcPct val="101499"/>
              </a:lnSpc>
              <a:spcBef>
                <a:spcPts val="2035"/>
              </a:spcBef>
            </a:pPr>
            <a:r>
              <a:rPr lang="en-GB" sz="2000" b="1" spc="-105">
                <a:solidFill>
                  <a:srgbClr val="393539"/>
                </a:solidFill>
                <a:latin typeface="Arial"/>
                <a:cs typeface="Arial"/>
              </a:rPr>
              <a:t>Our Academy supports the four phases of the innovation journey: invention, innovation, improvement and impact. </a:t>
            </a:r>
          </a:p>
        </p:txBody>
      </p:sp>
      <p:pic>
        <p:nvPicPr>
          <p:cNvPr id="3" name="Content Placeholder 4" descr="Diagram&#10;&#10;Description automatically generated">
            <a:extLst>
              <a:ext uri="{FF2B5EF4-FFF2-40B4-BE49-F238E27FC236}">
                <a16:creationId xmlns:a16="http://schemas.microsoft.com/office/drawing/2014/main" id="{F3ED9327-7A4A-4B8A-FFEA-673DAAC9DA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5199" y="409409"/>
            <a:ext cx="8535945" cy="6039181"/>
          </a:xfrm>
          <a:prstGeom prst="rect">
            <a:avLst/>
          </a:prstGeom>
          <a:noFill/>
        </p:spPr>
      </p:pic>
      <p:pic>
        <p:nvPicPr>
          <p:cNvPr id="7" name="Picture 6" descr="Graphical user interface, text&#10;&#10;Description automatically generated">
            <a:extLst>
              <a:ext uri="{FF2B5EF4-FFF2-40B4-BE49-F238E27FC236}">
                <a16:creationId xmlns:a16="http://schemas.microsoft.com/office/drawing/2014/main" id="{42969C80-AA2F-5CA7-F496-1AC5D14DD0A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9835" y="276447"/>
            <a:ext cx="2598166" cy="1000850"/>
          </a:xfrm>
          <a:prstGeom prst="rect">
            <a:avLst/>
          </a:prstGeom>
        </p:spPr>
      </p:pic>
    </p:spTree>
    <p:extLst>
      <p:ext uri="{BB962C8B-B14F-4D97-AF65-F5344CB8AC3E}">
        <p14:creationId xmlns:p14="http://schemas.microsoft.com/office/powerpoint/2010/main" val="611747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CADEMY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2E78DE-65D4-3F54-F6BC-FC06EDB2D8CF}"/>
              </a:ext>
            </a:extLst>
          </p:cNvPr>
          <p:cNvSpPr/>
          <p:nvPr userDrawn="1"/>
        </p:nvSpPr>
        <p:spPr>
          <a:xfrm>
            <a:off x="0" y="0"/>
            <a:ext cx="3655199" cy="6858000"/>
          </a:xfrm>
          <a:prstGeom prst="rect">
            <a:avLst/>
          </a:prstGeom>
          <a:solidFill>
            <a:srgbClr val="F5F5F5"/>
          </a:solidFill>
          <a:ln>
            <a:solidFill>
              <a:srgbClr val="F5F5F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Graphical user interface, text&#10;&#10;Description automatically generated">
            <a:extLst>
              <a:ext uri="{FF2B5EF4-FFF2-40B4-BE49-F238E27FC236}">
                <a16:creationId xmlns:a16="http://schemas.microsoft.com/office/drawing/2014/main" id="{42969C80-AA2F-5CA7-F496-1AC5D14DD0A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9835" y="276447"/>
            <a:ext cx="2598166" cy="1000850"/>
          </a:xfrm>
          <a:prstGeom prst="rect">
            <a:avLst/>
          </a:prstGeom>
        </p:spPr>
      </p:pic>
      <p:sp>
        <p:nvSpPr>
          <p:cNvPr id="4" name="Title 3">
            <a:extLst>
              <a:ext uri="{FF2B5EF4-FFF2-40B4-BE49-F238E27FC236}">
                <a16:creationId xmlns:a16="http://schemas.microsoft.com/office/drawing/2014/main" id="{EE833001-B937-90E9-225D-6291EDE46035}"/>
              </a:ext>
            </a:extLst>
          </p:cNvPr>
          <p:cNvSpPr>
            <a:spLocks noGrp="1"/>
          </p:cNvSpPr>
          <p:nvPr>
            <p:ph type="title" hasCustomPrompt="1"/>
          </p:nvPr>
        </p:nvSpPr>
        <p:spPr>
          <a:xfrm>
            <a:off x="545250" y="1314916"/>
            <a:ext cx="2555256" cy="1119052"/>
          </a:xfrm>
        </p:spPr>
        <p:txBody>
          <a:bodyPr/>
          <a:lstStyle>
            <a:lvl1pPr>
              <a:defRPr sz="2800">
                <a:solidFill>
                  <a:schemeClr val="tx1"/>
                </a:solidFill>
              </a:defRPr>
            </a:lvl1pPr>
          </a:lstStyle>
          <a:p>
            <a:r>
              <a:rPr lang="en-GB" dirty="0"/>
              <a:t>Title</a:t>
            </a:r>
          </a:p>
        </p:txBody>
      </p:sp>
      <p:sp>
        <p:nvSpPr>
          <p:cNvPr id="5" name="Text Placeholder 5">
            <a:extLst>
              <a:ext uri="{FF2B5EF4-FFF2-40B4-BE49-F238E27FC236}">
                <a16:creationId xmlns:a16="http://schemas.microsoft.com/office/drawing/2014/main" id="{E549675E-1C21-FDE7-5070-192DF189149A}"/>
              </a:ext>
            </a:extLst>
          </p:cNvPr>
          <p:cNvSpPr>
            <a:spLocks noGrp="1"/>
          </p:cNvSpPr>
          <p:nvPr>
            <p:ph type="body" sz="quarter" idx="11"/>
          </p:nvPr>
        </p:nvSpPr>
        <p:spPr>
          <a:xfrm>
            <a:off x="545250" y="2433968"/>
            <a:ext cx="2555256" cy="3294062"/>
          </a:xfrm>
        </p:spPr>
        <p:txBody>
          <a:bodyPr>
            <a:normAutofit/>
          </a:bodyPr>
          <a:lstStyle>
            <a:lvl1pPr marL="0" indent="0">
              <a:buFont typeface="Arial" panose="020B0604020202020204" pitchFamily="34" charset="0"/>
              <a:buNone/>
              <a:defRPr sz="180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606050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Y 3">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B1B1E912-4095-01B4-7991-7B55F966B94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235872" y="276447"/>
            <a:ext cx="2598166" cy="1000850"/>
          </a:xfrm>
          <a:prstGeom prst="rect">
            <a:avLst/>
          </a:prstGeom>
        </p:spPr>
      </p:pic>
      <p:pic>
        <p:nvPicPr>
          <p:cNvPr id="6" name="Picture 5" descr="A person in a yellow sweater and glasses working on a computer&#10;&#10;Description automatically generated">
            <a:extLst>
              <a:ext uri="{FF2B5EF4-FFF2-40B4-BE49-F238E27FC236}">
                <a16:creationId xmlns:a16="http://schemas.microsoft.com/office/drawing/2014/main" id="{9FD473AC-ECB0-A8C6-6599-DC296DEC49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7405"/>
          <a:stretch/>
        </p:blipFill>
        <p:spPr>
          <a:xfrm>
            <a:off x="-6075" y="7962"/>
            <a:ext cx="6022183" cy="6850038"/>
          </a:xfrm>
          <a:prstGeom prst="rect">
            <a:avLst/>
          </a:prstGeom>
        </p:spPr>
      </p:pic>
      <p:sp>
        <p:nvSpPr>
          <p:cNvPr id="25" name="Oval 24">
            <a:extLst>
              <a:ext uri="{FF2B5EF4-FFF2-40B4-BE49-F238E27FC236}">
                <a16:creationId xmlns:a16="http://schemas.microsoft.com/office/drawing/2014/main" id="{A9DEB5DA-FDB4-0853-675B-BC7ED4956776}"/>
              </a:ext>
            </a:extLst>
          </p:cNvPr>
          <p:cNvSpPr/>
          <p:nvPr userDrawn="1"/>
        </p:nvSpPr>
        <p:spPr>
          <a:xfrm>
            <a:off x="6727371" y="1800809"/>
            <a:ext cx="550507" cy="550507"/>
          </a:xfrm>
          <a:prstGeom prst="ellipse">
            <a:avLst/>
          </a:prstGeom>
          <a:solidFill>
            <a:srgbClr val="8764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E9DDED"/>
                </a:solidFill>
              </a:rPr>
              <a:t>1</a:t>
            </a:r>
          </a:p>
        </p:txBody>
      </p:sp>
      <p:sp>
        <p:nvSpPr>
          <p:cNvPr id="26" name="Oval 25">
            <a:extLst>
              <a:ext uri="{FF2B5EF4-FFF2-40B4-BE49-F238E27FC236}">
                <a16:creationId xmlns:a16="http://schemas.microsoft.com/office/drawing/2014/main" id="{621F3D46-C085-D791-31A8-2D0C4AD2C439}"/>
              </a:ext>
            </a:extLst>
          </p:cNvPr>
          <p:cNvSpPr/>
          <p:nvPr userDrawn="1"/>
        </p:nvSpPr>
        <p:spPr>
          <a:xfrm>
            <a:off x="6727371" y="2736980"/>
            <a:ext cx="550507" cy="550507"/>
          </a:xfrm>
          <a:prstGeom prst="ellipse">
            <a:avLst/>
          </a:prstGeom>
          <a:solidFill>
            <a:srgbClr val="8764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E9DDED"/>
                </a:solidFill>
              </a:rPr>
              <a:t>2</a:t>
            </a:r>
          </a:p>
        </p:txBody>
      </p:sp>
      <p:sp>
        <p:nvSpPr>
          <p:cNvPr id="27" name="Oval 26">
            <a:extLst>
              <a:ext uri="{FF2B5EF4-FFF2-40B4-BE49-F238E27FC236}">
                <a16:creationId xmlns:a16="http://schemas.microsoft.com/office/drawing/2014/main" id="{9DEAB8BF-36FA-4DDF-C8FA-42943A08BD7D}"/>
              </a:ext>
            </a:extLst>
          </p:cNvPr>
          <p:cNvSpPr/>
          <p:nvPr userDrawn="1"/>
        </p:nvSpPr>
        <p:spPr>
          <a:xfrm>
            <a:off x="6727371" y="3673151"/>
            <a:ext cx="550507" cy="550507"/>
          </a:xfrm>
          <a:prstGeom prst="ellipse">
            <a:avLst/>
          </a:prstGeom>
          <a:solidFill>
            <a:srgbClr val="8764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E9DDED"/>
                </a:solidFill>
              </a:rPr>
              <a:t>3</a:t>
            </a:r>
          </a:p>
        </p:txBody>
      </p:sp>
      <p:sp>
        <p:nvSpPr>
          <p:cNvPr id="28" name="Oval 27">
            <a:extLst>
              <a:ext uri="{FF2B5EF4-FFF2-40B4-BE49-F238E27FC236}">
                <a16:creationId xmlns:a16="http://schemas.microsoft.com/office/drawing/2014/main" id="{0FD8321B-1324-B89D-ACCD-8592417B5744}"/>
              </a:ext>
            </a:extLst>
          </p:cNvPr>
          <p:cNvSpPr/>
          <p:nvPr userDrawn="1"/>
        </p:nvSpPr>
        <p:spPr>
          <a:xfrm>
            <a:off x="6727371" y="4609322"/>
            <a:ext cx="550507" cy="550507"/>
          </a:xfrm>
          <a:prstGeom prst="ellipse">
            <a:avLst/>
          </a:prstGeom>
          <a:solidFill>
            <a:srgbClr val="8764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E9DDED"/>
                </a:solidFill>
              </a:rPr>
              <a:t>4</a:t>
            </a:r>
          </a:p>
        </p:txBody>
      </p:sp>
      <p:sp>
        <p:nvSpPr>
          <p:cNvPr id="29" name="Oval 28">
            <a:extLst>
              <a:ext uri="{FF2B5EF4-FFF2-40B4-BE49-F238E27FC236}">
                <a16:creationId xmlns:a16="http://schemas.microsoft.com/office/drawing/2014/main" id="{FDE400C2-1C82-2083-3599-7D04E76DC43F}"/>
              </a:ext>
            </a:extLst>
          </p:cNvPr>
          <p:cNvSpPr/>
          <p:nvPr userDrawn="1"/>
        </p:nvSpPr>
        <p:spPr>
          <a:xfrm>
            <a:off x="6724972" y="5545493"/>
            <a:ext cx="550507" cy="550507"/>
          </a:xfrm>
          <a:prstGeom prst="ellipse">
            <a:avLst/>
          </a:prstGeom>
          <a:solidFill>
            <a:srgbClr val="8764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rgbClr val="E9DDED"/>
                </a:solidFill>
              </a:rPr>
              <a:t>5</a:t>
            </a:r>
          </a:p>
        </p:txBody>
      </p:sp>
      <p:sp>
        <p:nvSpPr>
          <p:cNvPr id="30" name="object 2">
            <a:extLst>
              <a:ext uri="{FF2B5EF4-FFF2-40B4-BE49-F238E27FC236}">
                <a16:creationId xmlns:a16="http://schemas.microsoft.com/office/drawing/2014/main" id="{03728F23-07BA-4359-6C2A-A483B71B376C}"/>
              </a:ext>
            </a:extLst>
          </p:cNvPr>
          <p:cNvSpPr txBox="1"/>
          <p:nvPr userDrawn="1"/>
        </p:nvSpPr>
        <p:spPr>
          <a:xfrm>
            <a:off x="7904067" y="1887084"/>
            <a:ext cx="3703215" cy="548208"/>
          </a:xfrm>
          <a:prstGeom prst="rect">
            <a:avLst/>
          </a:prstGeom>
        </p:spPr>
        <p:txBody>
          <a:bodyPr vert="horz" wrap="square" lIns="0" tIns="11430" rIns="0" bIns="0" rtlCol="0">
            <a:noAutofit/>
          </a:bodyPr>
          <a:lstStyle/>
          <a:p>
            <a:pPr marL="12700" marR="5080">
              <a:lnSpc>
                <a:spcPct val="101499"/>
              </a:lnSpc>
              <a:spcBef>
                <a:spcPts val="1555"/>
              </a:spcBef>
            </a:pPr>
            <a:r>
              <a:rPr lang="en-GB" sz="1400" spc="10">
                <a:solidFill>
                  <a:srgbClr val="3A3539"/>
                </a:solidFill>
                <a:latin typeface="Arial"/>
                <a:cs typeface="Arial"/>
              </a:rPr>
              <a:t>Visit our website for online resources and events: </a:t>
            </a:r>
            <a:r>
              <a:rPr lang="en-GB" sz="1400" spc="10">
                <a:solidFill>
                  <a:srgbClr val="3A3539"/>
                </a:solidFill>
                <a:latin typeface="Arial"/>
                <a:cs typeface="Arial"/>
                <a:hlinkClick r:id="rId4"/>
              </a:rPr>
              <a:t>www.healthinnowest.net/academy</a:t>
            </a:r>
            <a:r>
              <a:rPr lang="en-GB" sz="1400" spc="10">
                <a:solidFill>
                  <a:srgbClr val="3A3539"/>
                </a:solidFill>
                <a:latin typeface="Arial"/>
                <a:cs typeface="Arial"/>
              </a:rPr>
              <a:t> </a:t>
            </a:r>
            <a:endParaRPr lang="en-GB" sz="1400">
              <a:latin typeface="Arial"/>
              <a:cs typeface="Arial"/>
            </a:endParaRPr>
          </a:p>
        </p:txBody>
      </p:sp>
      <p:sp>
        <p:nvSpPr>
          <p:cNvPr id="31" name="object 2">
            <a:extLst>
              <a:ext uri="{FF2B5EF4-FFF2-40B4-BE49-F238E27FC236}">
                <a16:creationId xmlns:a16="http://schemas.microsoft.com/office/drawing/2014/main" id="{244ED342-9893-ABC5-828F-FDED093C4AE4}"/>
              </a:ext>
            </a:extLst>
          </p:cNvPr>
          <p:cNvSpPr txBox="1"/>
          <p:nvPr userDrawn="1"/>
        </p:nvSpPr>
        <p:spPr>
          <a:xfrm>
            <a:off x="7904064" y="2797941"/>
            <a:ext cx="4132423" cy="548208"/>
          </a:xfrm>
          <a:prstGeom prst="rect">
            <a:avLst/>
          </a:prstGeom>
        </p:spPr>
        <p:txBody>
          <a:bodyPr vert="horz" wrap="square" lIns="0" tIns="11430" rIns="0" bIns="0" rtlCol="0">
            <a:noAutofit/>
          </a:bodyPr>
          <a:lstStyle/>
          <a:p>
            <a:pPr marL="12700" marR="5080">
              <a:lnSpc>
                <a:spcPct val="101499"/>
              </a:lnSpc>
              <a:spcBef>
                <a:spcPts val="1555"/>
              </a:spcBef>
            </a:pPr>
            <a:r>
              <a:rPr lang="en-GB" sz="1400" spc="10">
                <a:solidFill>
                  <a:srgbClr val="3A3539"/>
                </a:solidFill>
                <a:latin typeface="Arial"/>
                <a:cs typeface="Arial"/>
              </a:rPr>
              <a:t>Sign up for our newsletter: </a:t>
            </a:r>
            <a:r>
              <a:rPr lang="en-GB" sz="1400" spc="10">
                <a:solidFill>
                  <a:srgbClr val="3A3539"/>
                </a:solidFill>
                <a:latin typeface="Arial"/>
                <a:cs typeface="Arial"/>
                <a:hlinkClick r:id="rId5"/>
              </a:rPr>
              <a:t>www.healthinnowest.net/newsletter</a:t>
            </a:r>
            <a:r>
              <a:rPr lang="en-GB" sz="1400" spc="10">
                <a:solidFill>
                  <a:srgbClr val="3A3539"/>
                </a:solidFill>
                <a:latin typeface="Arial"/>
                <a:cs typeface="Arial"/>
              </a:rPr>
              <a:t> </a:t>
            </a:r>
            <a:endParaRPr lang="en-GB" sz="1400">
              <a:latin typeface="Arial"/>
              <a:cs typeface="Arial"/>
            </a:endParaRPr>
          </a:p>
        </p:txBody>
      </p:sp>
      <p:sp>
        <p:nvSpPr>
          <p:cNvPr id="32" name="object 2">
            <a:extLst>
              <a:ext uri="{FF2B5EF4-FFF2-40B4-BE49-F238E27FC236}">
                <a16:creationId xmlns:a16="http://schemas.microsoft.com/office/drawing/2014/main" id="{75BE78E8-048B-203D-7582-E2A947657562}"/>
              </a:ext>
            </a:extLst>
          </p:cNvPr>
          <p:cNvSpPr txBox="1"/>
          <p:nvPr userDrawn="1"/>
        </p:nvSpPr>
        <p:spPr>
          <a:xfrm>
            <a:off x="7904064" y="3728323"/>
            <a:ext cx="4431003" cy="548208"/>
          </a:xfrm>
          <a:prstGeom prst="rect">
            <a:avLst/>
          </a:prstGeom>
        </p:spPr>
        <p:txBody>
          <a:bodyPr vert="horz" wrap="square" lIns="0" tIns="11430" rIns="0" bIns="0" rtlCol="0">
            <a:noAutofit/>
          </a:bodyPr>
          <a:lstStyle/>
          <a:p>
            <a:pPr marL="12700" marR="5080">
              <a:lnSpc>
                <a:spcPct val="101499"/>
              </a:lnSpc>
              <a:spcBef>
                <a:spcPts val="1555"/>
              </a:spcBef>
            </a:pPr>
            <a:r>
              <a:rPr lang="en-GB" sz="1400" spc="10">
                <a:solidFill>
                  <a:srgbClr val="3A3539"/>
                </a:solidFill>
                <a:latin typeface="Arial"/>
                <a:cs typeface="Arial"/>
              </a:rPr>
              <a:t>Email us:</a:t>
            </a:r>
            <a:br>
              <a:rPr lang="en-GB" sz="1400" spc="10">
                <a:solidFill>
                  <a:srgbClr val="3A3539"/>
                </a:solidFill>
                <a:latin typeface="Arial"/>
                <a:cs typeface="Arial"/>
              </a:rPr>
            </a:br>
            <a:r>
              <a:rPr lang="en-GB" sz="1400" spc="10">
                <a:solidFill>
                  <a:srgbClr val="3A3539"/>
                </a:solidFill>
                <a:latin typeface="Arial"/>
                <a:cs typeface="Arial"/>
                <a:hlinkClick r:id="rId6"/>
              </a:rPr>
              <a:t>healthinnowest.academy@nhs.net</a:t>
            </a:r>
            <a:r>
              <a:rPr lang="en-GB" sz="1400" spc="10">
                <a:solidFill>
                  <a:srgbClr val="3A3539"/>
                </a:solidFill>
                <a:latin typeface="Arial"/>
                <a:cs typeface="Arial"/>
              </a:rPr>
              <a:t> </a:t>
            </a:r>
          </a:p>
        </p:txBody>
      </p:sp>
      <p:sp>
        <p:nvSpPr>
          <p:cNvPr id="33" name="object 2">
            <a:extLst>
              <a:ext uri="{FF2B5EF4-FFF2-40B4-BE49-F238E27FC236}">
                <a16:creationId xmlns:a16="http://schemas.microsoft.com/office/drawing/2014/main" id="{5D145948-F900-08E7-8072-AD2861A74BA1}"/>
              </a:ext>
            </a:extLst>
          </p:cNvPr>
          <p:cNvSpPr txBox="1"/>
          <p:nvPr userDrawn="1"/>
        </p:nvSpPr>
        <p:spPr>
          <a:xfrm>
            <a:off x="7904064" y="4605994"/>
            <a:ext cx="4132423" cy="548208"/>
          </a:xfrm>
          <a:prstGeom prst="rect">
            <a:avLst/>
          </a:prstGeom>
        </p:spPr>
        <p:txBody>
          <a:bodyPr vert="horz" wrap="square" lIns="0" tIns="11430" rIns="0" bIns="0" rtlCol="0">
            <a:noAutofit/>
          </a:bodyPr>
          <a:lstStyle/>
          <a:p>
            <a:pPr marL="12700" marR="5080">
              <a:lnSpc>
                <a:spcPct val="101499"/>
              </a:lnSpc>
              <a:spcBef>
                <a:spcPts val="1555"/>
              </a:spcBef>
            </a:pPr>
            <a:r>
              <a:rPr lang="en-GB" sz="1400" spc="10">
                <a:solidFill>
                  <a:srgbClr val="3A3539"/>
                </a:solidFill>
                <a:latin typeface="Arial"/>
                <a:cs typeface="Arial"/>
              </a:rPr>
              <a:t>Follow us on X (Twitter)</a:t>
            </a:r>
            <a:br>
              <a:rPr lang="en-GB" sz="1400" spc="10">
                <a:solidFill>
                  <a:srgbClr val="3A3539"/>
                </a:solidFill>
                <a:latin typeface="Arial"/>
                <a:cs typeface="Arial"/>
              </a:rPr>
            </a:br>
            <a:r>
              <a:rPr lang="en-GB" sz="1400" spc="10">
                <a:solidFill>
                  <a:srgbClr val="3A3539"/>
                </a:solidFill>
                <a:latin typeface="Arial"/>
                <a:cs typeface="Arial"/>
              </a:rPr>
              <a:t> </a:t>
            </a:r>
            <a:r>
              <a:rPr lang="en-GB" sz="1400" spc="10">
                <a:solidFill>
                  <a:srgbClr val="004F99"/>
                </a:solidFill>
                <a:latin typeface="Arial"/>
                <a:cs typeface="Arial"/>
              </a:rPr>
              <a:t>@</a:t>
            </a:r>
            <a:r>
              <a:rPr lang="en-GB" sz="1400" spc="10" err="1">
                <a:solidFill>
                  <a:srgbClr val="004F99"/>
                </a:solidFill>
                <a:latin typeface="Arial"/>
                <a:cs typeface="Arial"/>
              </a:rPr>
              <a:t>HealthInnoWest</a:t>
            </a:r>
            <a:r>
              <a:rPr lang="en-GB" sz="1400" spc="10">
                <a:solidFill>
                  <a:srgbClr val="004F99"/>
                </a:solidFill>
                <a:latin typeface="Arial"/>
                <a:cs typeface="Arial"/>
              </a:rPr>
              <a:t> </a:t>
            </a:r>
            <a:endParaRPr lang="en-GB" sz="1400">
              <a:solidFill>
                <a:srgbClr val="004F99"/>
              </a:solidFill>
              <a:latin typeface="Arial"/>
              <a:cs typeface="Arial"/>
            </a:endParaRPr>
          </a:p>
        </p:txBody>
      </p:sp>
      <p:sp>
        <p:nvSpPr>
          <p:cNvPr id="34" name="object 2">
            <a:extLst>
              <a:ext uri="{FF2B5EF4-FFF2-40B4-BE49-F238E27FC236}">
                <a16:creationId xmlns:a16="http://schemas.microsoft.com/office/drawing/2014/main" id="{B4FF2172-FA27-1C62-8437-2C37B33C74AD}"/>
              </a:ext>
            </a:extLst>
          </p:cNvPr>
          <p:cNvSpPr txBox="1"/>
          <p:nvPr userDrawn="1"/>
        </p:nvSpPr>
        <p:spPr>
          <a:xfrm>
            <a:off x="7904066" y="5543815"/>
            <a:ext cx="3637902" cy="766455"/>
          </a:xfrm>
          <a:prstGeom prst="rect">
            <a:avLst/>
          </a:prstGeom>
        </p:spPr>
        <p:txBody>
          <a:bodyPr vert="horz" wrap="square" lIns="0" tIns="11430" rIns="0" bIns="0" rtlCol="0">
            <a:noAutofit/>
          </a:bodyPr>
          <a:lstStyle/>
          <a:p>
            <a:pPr marL="12700" marR="5080">
              <a:lnSpc>
                <a:spcPct val="101499"/>
              </a:lnSpc>
              <a:spcBef>
                <a:spcPts val="1555"/>
              </a:spcBef>
            </a:pPr>
            <a:r>
              <a:rPr lang="en-GB" sz="1400" spc="10">
                <a:solidFill>
                  <a:srgbClr val="3A3539"/>
                </a:solidFill>
                <a:latin typeface="Arial"/>
                <a:cs typeface="Arial"/>
              </a:rPr>
              <a:t>Take things further by joining Q to access national Special Interest Groups and learning events: </a:t>
            </a:r>
            <a:r>
              <a:rPr lang="en-GB" sz="1400" spc="10">
                <a:solidFill>
                  <a:srgbClr val="3A3539"/>
                </a:solidFill>
                <a:latin typeface="Arial"/>
                <a:cs typeface="Arial"/>
                <a:hlinkClick r:id="rId7"/>
              </a:rPr>
              <a:t>https://q.health.org.uk/join-q/</a:t>
            </a:r>
            <a:r>
              <a:rPr lang="en-GB" sz="1400" spc="10">
                <a:solidFill>
                  <a:srgbClr val="3A3539"/>
                </a:solidFill>
                <a:latin typeface="Arial"/>
                <a:cs typeface="Arial"/>
              </a:rPr>
              <a:t> </a:t>
            </a:r>
          </a:p>
        </p:txBody>
      </p:sp>
    </p:spTree>
    <p:extLst>
      <p:ext uri="{BB962C8B-B14F-4D97-AF65-F5344CB8AC3E}">
        <p14:creationId xmlns:p14="http://schemas.microsoft.com/office/powerpoint/2010/main" val="3059960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8549639" y="6356353"/>
            <a:ext cx="2849881" cy="365125"/>
          </a:xfrm>
          <a:prstGeom prst="rect">
            <a:avLst/>
          </a:prstGeom>
        </p:spPr>
        <p:txBody>
          <a:bodyPr/>
          <a:lstStyle/>
          <a:p>
            <a:fld id="{101F4295-57A8-EE43-972D-40A351EC8259}" type="datetime1">
              <a:rPr lang="en-GB" smtClean="0"/>
              <a:t>27/02/2024</a:t>
            </a:fld>
            <a:endParaRPr lang="en-GB"/>
          </a:p>
        </p:txBody>
      </p:sp>
      <p:sp>
        <p:nvSpPr>
          <p:cNvPr id="5" name="Footer Placeholder 4"/>
          <p:cNvSpPr>
            <a:spLocks noGrp="1"/>
          </p:cNvSpPr>
          <p:nvPr>
            <p:ph type="ftr" sz="quarter" idx="11"/>
          </p:nvPr>
        </p:nvSpPr>
        <p:spPr>
          <a:xfrm>
            <a:off x="792480" y="6355848"/>
            <a:ext cx="7574281" cy="365125"/>
          </a:xfrm>
          <a:prstGeom prst="rect">
            <a:avLst/>
          </a:prstGeom>
        </p:spPr>
        <p:txBody>
          <a:bodyPr anchor="b"/>
          <a:lstStyle>
            <a:lvl1pPr>
              <a:defRPr sz="800">
                <a:solidFill>
                  <a:schemeClr val="bg1">
                    <a:lumMod val="50000"/>
                  </a:schemeClr>
                </a:solidFill>
              </a:defRPr>
            </a:lvl1pPr>
          </a:lstStyle>
          <a:p>
            <a:endParaRPr lang="en-GB"/>
          </a:p>
        </p:txBody>
      </p:sp>
      <p:sp>
        <p:nvSpPr>
          <p:cNvPr id="6" name="Slide Number Placeholder 5"/>
          <p:cNvSpPr>
            <a:spLocks noGrp="1"/>
          </p:cNvSpPr>
          <p:nvPr>
            <p:ph type="sldNum" sz="quarter" idx="12"/>
          </p:nvPr>
        </p:nvSpPr>
        <p:spPr/>
        <p:txBody>
          <a:bodyPr/>
          <a:lstStyle/>
          <a:p>
            <a:fld id="{8C2D2256-61B5-3F4F-BC5F-2E9C0730E982}" type="slidenum">
              <a:rPr lang="en-GB" smtClean="0"/>
              <a:t>‹#›</a:t>
            </a:fld>
            <a:endParaRPr lang="en-GB"/>
          </a:p>
        </p:txBody>
      </p:sp>
    </p:spTree>
    <p:extLst>
      <p:ext uri="{BB962C8B-B14F-4D97-AF65-F5344CB8AC3E}">
        <p14:creationId xmlns:p14="http://schemas.microsoft.com/office/powerpoint/2010/main" val="1080889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lank slide - no wallpap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5379E9E-1EEE-D14C-B662-F3E95C6218EE}" type="datetime1">
              <a:rPr lang="en-GB" smtClean="0"/>
              <a:t>27/02/2024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239F825-633F-43D1-A37A-8D3D2569739A}" type="slidenum">
              <a:rPr lang="en-GB" smtClean="0"/>
              <a:pPr/>
              <a:t>‹#›</a:t>
            </a:fld>
            <a:endParaRPr lang="en-GB"/>
          </a:p>
        </p:txBody>
      </p:sp>
      <p:sp>
        <p:nvSpPr>
          <p:cNvPr id="2" name="Title 1"/>
          <p:cNvSpPr>
            <a:spLocks noGrp="1"/>
          </p:cNvSpPr>
          <p:nvPr>
            <p:ph type="title" hasCustomPrompt="1"/>
          </p:nvPr>
        </p:nvSpPr>
        <p:spPr>
          <a:xfrm>
            <a:off x="838200" y="365125"/>
            <a:ext cx="8289049" cy="1325563"/>
          </a:xfrm>
        </p:spPr>
        <p:txBody>
          <a:bodyPr>
            <a:normAutofit/>
          </a:bodyPr>
          <a:lstStyle>
            <a:lvl1pPr>
              <a:defRPr sz="3600" b="1">
                <a:solidFill>
                  <a:schemeClr val="tx2"/>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12" name="object 10">
            <a:extLst>
              <a:ext uri="{FF2B5EF4-FFF2-40B4-BE49-F238E27FC236}">
                <a16:creationId xmlns:a16="http://schemas.microsoft.com/office/drawing/2014/main" id="{BABF574C-7089-43B8-B2DF-5520DA2216A4}"/>
              </a:ext>
            </a:extLst>
          </p:cNvPr>
          <p:cNvSpPr/>
          <p:nvPr userDrawn="1"/>
        </p:nvSpPr>
        <p:spPr>
          <a:xfrm flipV="1">
            <a:off x="886691" y="1438129"/>
            <a:ext cx="8240558" cy="86644"/>
          </a:xfrm>
          <a:custGeom>
            <a:avLst/>
            <a:gdLst/>
            <a:ahLst/>
            <a:cxnLst/>
            <a:rect l="l" t="t" r="r" b="b"/>
            <a:pathLst>
              <a:path w="7271384">
                <a:moveTo>
                  <a:pt x="0" y="0"/>
                </a:moveTo>
                <a:lnTo>
                  <a:pt x="7270766" y="0"/>
                </a:lnTo>
              </a:path>
            </a:pathLst>
          </a:custGeom>
          <a:ln w="5969">
            <a:solidFill>
              <a:srgbClr val="492F8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CDA3A305-BB18-7695-FB46-4CFD0E4BE4C6}"/>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lvl1pPr marL="0" indent="0">
              <a:buNone/>
              <a:defRPr/>
            </a:lvl1pPr>
          </a:lstStyle>
          <a:p>
            <a:pPr lvl="0"/>
            <a:r>
              <a:rPr lang="en-US" dirty="0"/>
              <a:t>Click to edit Master text styles</a:t>
            </a:r>
          </a:p>
        </p:txBody>
      </p:sp>
      <p:pic>
        <p:nvPicPr>
          <p:cNvPr id="7" name="Picture 6" descr="Graphical user interface, text&#10;&#10;Description automatically generated">
            <a:extLst>
              <a:ext uri="{FF2B5EF4-FFF2-40B4-BE49-F238E27FC236}">
                <a16:creationId xmlns:a16="http://schemas.microsoft.com/office/drawing/2014/main" id="{7E5D89FF-906A-5BCF-D595-13206353EA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27249" y="442983"/>
            <a:ext cx="2836589" cy="1092694"/>
          </a:xfrm>
          <a:prstGeom prst="rect">
            <a:avLst/>
          </a:prstGeom>
        </p:spPr>
      </p:pic>
    </p:spTree>
    <p:extLst>
      <p:ext uri="{BB962C8B-B14F-4D97-AF65-F5344CB8AC3E}">
        <p14:creationId xmlns:p14="http://schemas.microsoft.com/office/powerpoint/2010/main" val="233223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878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792481" y="2194560"/>
            <a:ext cx="5214106" cy="40690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9466" y="2194560"/>
            <a:ext cx="5210053" cy="40690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549639" y="6356353"/>
            <a:ext cx="2849881" cy="365125"/>
          </a:xfrm>
          <a:prstGeom prst="rect">
            <a:avLst/>
          </a:prstGeom>
        </p:spPr>
        <p:txBody>
          <a:bodyPr/>
          <a:lstStyle/>
          <a:p>
            <a:fld id="{6B94B10F-AD9B-8142-920A-200B8CE33EF5}" type="datetime1">
              <a:rPr lang="en-GB" smtClean="0"/>
              <a:t>27/02/2024</a:t>
            </a:fld>
            <a:endParaRPr lang="en-GB"/>
          </a:p>
        </p:txBody>
      </p:sp>
      <p:sp>
        <p:nvSpPr>
          <p:cNvPr id="6" name="Footer Placeholder 5"/>
          <p:cNvSpPr>
            <a:spLocks noGrp="1"/>
          </p:cNvSpPr>
          <p:nvPr>
            <p:ph type="ftr" sz="quarter" idx="11"/>
          </p:nvPr>
        </p:nvSpPr>
        <p:spPr>
          <a:xfrm>
            <a:off x="792480" y="6355848"/>
            <a:ext cx="7574281" cy="365125"/>
          </a:xfrm>
          <a:prstGeom prst="rect">
            <a:avLst/>
          </a:prstGeom>
        </p:spPr>
        <p:txBody>
          <a:bodyPr/>
          <a:lstStyle/>
          <a:p>
            <a:r>
              <a:rPr lang="en-GB"/>
              <a:t>West of England Academy Quality Improvement Workbook</a:t>
            </a:r>
          </a:p>
        </p:txBody>
      </p:sp>
      <p:sp>
        <p:nvSpPr>
          <p:cNvPr id="7" name="Slide Number Placeholder 6"/>
          <p:cNvSpPr>
            <a:spLocks noGrp="1"/>
          </p:cNvSpPr>
          <p:nvPr>
            <p:ph type="sldNum" sz="quarter" idx="12"/>
          </p:nvPr>
        </p:nvSpPr>
        <p:spPr/>
        <p:txBody>
          <a:bodyPr/>
          <a:lstStyle/>
          <a:p>
            <a:fld id="{8C2D2256-61B5-3F4F-BC5F-2E9C0730E982}" type="slidenum">
              <a:rPr lang="en-GB" smtClean="0"/>
              <a:t>‹#›</a:t>
            </a:fld>
            <a:endParaRPr lang="en-GB"/>
          </a:p>
        </p:txBody>
      </p:sp>
    </p:spTree>
    <p:extLst>
      <p:ext uri="{BB962C8B-B14F-4D97-AF65-F5344CB8AC3E}">
        <p14:creationId xmlns:p14="http://schemas.microsoft.com/office/powerpoint/2010/main" val="370858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ITE Content + Tit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919D34C-A496-EC79-96E4-54F99E854B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3F65C613-AD07-A0A2-78D9-747ACEE407BB}"/>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pic>
        <p:nvPicPr>
          <p:cNvPr id="2" name="Picture 1" descr="Graphical user interface, text&#10;&#10;Description automatically generated">
            <a:extLst>
              <a:ext uri="{FF2B5EF4-FFF2-40B4-BE49-F238E27FC236}">
                <a16:creationId xmlns:a16="http://schemas.microsoft.com/office/drawing/2014/main" id="{D5787C7E-8FC2-C10C-FD4C-A7AFCF1632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
        <p:nvSpPr>
          <p:cNvPr id="3" name="Slide Number Placeholder 2">
            <a:extLst>
              <a:ext uri="{FF2B5EF4-FFF2-40B4-BE49-F238E27FC236}">
                <a16:creationId xmlns:a16="http://schemas.microsoft.com/office/drawing/2014/main" id="{D4E95155-A81A-E367-7486-AFE92E98DDB2}"/>
              </a:ext>
            </a:extLst>
          </p:cNvPr>
          <p:cNvSpPr>
            <a:spLocks noGrp="1"/>
          </p:cNvSpPr>
          <p:nvPr>
            <p:ph type="sldNum" sz="quarter" idx="10"/>
          </p:nvPr>
        </p:nvSpPr>
        <p:spPr/>
        <p:txBody>
          <a:bodyPr/>
          <a:lstStyle>
            <a:lvl1pPr>
              <a:defRPr>
                <a:solidFill>
                  <a:schemeClr val="tx1"/>
                </a:solidFill>
              </a:defRPr>
            </a:lvl1pPr>
          </a:lstStyle>
          <a:p>
            <a:fld id="{D239F825-633F-43D1-A37A-8D3D2569739A}" type="slidenum">
              <a:rPr lang="en-GB" smtClean="0"/>
              <a:pPr/>
              <a:t>‹#›</a:t>
            </a:fld>
            <a:endParaRPr lang="en-GB"/>
          </a:p>
        </p:txBody>
      </p:sp>
    </p:spTree>
    <p:extLst>
      <p:ext uri="{BB962C8B-B14F-4D97-AF65-F5344CB8AC3E}">
        <p14:creationId xmlns:p14="http://schemas.microsoft.com/office/powerpoint/2010/main" val="3249918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URPLE Title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65492F-1789-156A-A364-5E03675DFA27}"/>
              </a:ext>
            </a:extLst>
          </p:cNvPr>
          <p:cNvSpPr/>
          <p:nvPr userDrawn="1"/>
        </p:nvSpPr>
        <p:spPr>
          <a:xfrm>
            <a:off x="0" y="0"/>
            <a:ext cx="12191145" cy="6858000"/>
          </a:xfrm>
          <a:prstGeom prst="rect">
            <a:avLst/>
          </a:prstGeom>
          <a:solidFill>
            <a:srgbClr val="E9DDED"/>
          </a:solidFill>
          <a:ln>
            <a:solidFill>
              <a:srgbClr val="E9D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B6AA579F-6275-BB7C-D477-0ED615EA4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solidFill>
                  <a:schemeClr val="tx2"/>
                </a:solidFill>
              </a:defRPr>
            </a:lvl1pPr>
          </a:lstStyle>
          <a:p>
            <a:r>
              <a:rPr lang="en-GB"/>
              <a:t>Click to edit Master title style</a:t>
            </a:r>
            <a:endParaRPr lang="en-US" dirty="0"/>
          </a:p>
        </p:txBody>
      </p:sp>
      <p:sp>
        <p:nvSpPr>
          <p:cNvPr id="17" name="Content Placeholder 16">
            <a:extLst>
              <a:ext uri="{FF2B5EF4-FFF2-40B4-BE49-F238E27FC236}">
                <a16:creationId xmlns:a16="http://schemas.microsoft.com/office/drawing/2014/main" id="{BAAFCA41-58AF-50FC-CA9B-5FA78EC8D7FB}"/>
              </a:ext>
            </a:extLst>
          </p:cNvPr>
          <p:cNvSpPr>
            <a:spLocks noGrp="1"/>
          </p:cNvSpPr>
          <p:nvPr>
            <p:ph sz="quarter" idx="10"/>
          </p:nvPr>
        </p:nvSpPr>
        <p:spPr>
          <a:xfrm>
            <a:off x="838200" y="1812925"/>
            <a:ext cx="10515600" cy="4375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descr="Graphical user interface, text&#10;&#10;Description automatically generated">
            <a:extLst>
              <a:ext uri="{FF2B5EF4-FFF2-40B4-BE49-F238E27FC236}">
                <a16:creationId xmlns:a16="http://schemas.microsoft.com/office/drawing/2014/main" id="{576C310B-2AB5-BCBC-5CDF-3B9A72BF7C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Tree>
    <p:extLst>
      <p:ext uri="{BB962C8B-B14F-4D97-AF65-F5344CB8AC3E}">
        <p14:creationId xmlns:p14="http://schemas.microsoft.com/office/powerpoint/2010/main" val="3365290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Title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65492F-1789-156A-A364-5E03675DFA27}"/>
              </a:ext>
            </a:extLst>
          </p:cNvPr>
          <p:cNvSpPr/>
          <p:nvPr userDrawn="1"/>
        </p:nvSpPr>
        <p:spPr>
          <a:xfrm>
            <a:off x="0" y="0"/>
            <a:ext cx="12191145" cy="6858000"/>
          </a:xfrm>
          <a:prstGeom prst="rect">
            <a:avLst/>
          </a:prstGeom>
          <a:solidFill>
            <a:srgbClr val="D5DEF1"/>
          </a:solidFill>
          <a:ln>
            <a:solidFill>
              <a:srgbClr val="E9D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B6AA579F-6275-BB7C-D477-0ED615EA4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solidFill>
                  <a:srgbClr val="004F99"/>
                </a:solidFill>
              </a:defRPr>
            </a:lvl1pPr>
          </a:lstStyle>
          <a:p>
            <a:r>
              <a:rPr lang="en-GB"/>
              <a:t>Click to edit Master title style</a:t>
            </a:r>
            <a:endParaRPr lang="en-US" dirty="0"/>
          </a:p>
        </p:txBody>
      </p:sp>
      <p:sp>
        <p:nvSpPr>
          <p:cNvPr id="17" name="Content Placeholder 16">
            <a:extLst>
              <a:ext uri="{FF2B5EF4-FFF2-40B4-BE49-F238E27FC236}">
                <a16:creationId xmlns:a16="http://schemas.microsoft.com/office/drawing/2014/main" id="{BAAFCA41-58AF-50FC-CA9B-5FA78EC8D7FB}"/>
              </a:ext>
            </a:extLst>
          </p:cNvPr>
          <p:cNvSpPr>
            <a:spLocks noGrp="1"/>
          </p:cNvSpPr>
          <p:nvPr>
            <p:ph sz="quarter" idx="10"/>
          </p:nvPr>
        </p:nvSpPr>
        <p:spPr>
          <a:xfrm>
            <a:off x="838200" y="1812925"/>
            <a:ext cx="10515600" cy="4375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descr="Graphical user interface, text&#10;&#10;Description automatically generated">
            <a:extLst>
              <a:ext uri="{FF2B5EF4-FFF2-40B4-BE49-F238E27FC236}">
                <a16:creationId xmlns:a16="http://schemas.microsoft.com/office/drawing/2014/main" id="{ED4FA7B0-530C-76B6-6FBB-E17FB53A478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Tree>
    <p:extLst>
      <p:ext uri="{BB962C8B-B14F-4D97-AF65-F5344CB8AC3E}">
        <p14:creationId xmlns:p14="http://schemas.microsoft.com/office/powerpoint/2010/main" val="309603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 Title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65492F-1789-156A-A364-5E03675DFA27}"/>
              </a:ext>
            </a:extLst>
          </p:cNvPr>
          <p:cNvSpPr/>
          <p:nvPr userDrawn="1"/>
        </p:nvSpPr>
        <p:spPr>
          <a:xfrm>
            <a:off x="0" y="0"/>
            <a:ext cx="12191145" cy="6858000"/>
          </a:xfrm>
          <a:prstGeom prst="rect">
            <a:avLst/>
          </a:prstGeom>
          <a:solidFill>
            <a:srgbClr val="ECD0D7"/>
          </a:solidFill>
          <a:ln>
            <a:solidFill>
              <a:srgbClr val="E9D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B6AA579F-6275-BB7C-D477-0ED615EA4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solidFill>
                  <a:schemeClr val="accent6"/>
                </a:solidFill>
              </a:defRPr>
            </a:lvl1pPr>
          </a:lstStyle>
          <a:p>
            <a:r>
              <a:rPr lang="en-GB" dirty="0"/>
              <a:t>Click to edit Master title style</a:t>
            </a:r>
            <a:endParaRPr lang="en-US" dirty="0"/>
          </a:p>
        </p:txBody>
      </p:sp>
      <p:sp>
        <p:nvSpPr>
          <p:cNvPr id="17" name="Content Placeholder 16">
            <a:extLst>
              <a:ext uri="{FF2B5EF4-FFF2-40B4-BE49-F238E27FC236}">
                <a16:creationId xmlns:a16="http://schemas.microsoft.com/office/drawing/2014/main" id="{BAAFCA41-58AF-50FC-CA9B-5FA78EC8D7FB}"/>
              </a:ext>
            </a:extLst>
          </p:cNvPr>
          <p:cNvSpPr>
            <a:spLocks noGrp="1"/>
          </p:cNvSpPr>
          <p:nvPr>
            <p:ph sz="quarter" idx="10"/>
          </p:nvPr>
        </p:nvSpPr>
        <p:spPr>
          <a:xfrm>
            <a:off x="838200" y="1812925"/>
            <a:ext cx="10515600" cy="4375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descr="Graphical user interface, text&#10;&#10;Description automatically generated">
            <a:extLst>
              <a:ext uri="{FF2B5EF4-FFF2-40B4-BE49-F238E27FC236}">
                <a16:creationId xmlns:a16="http://schemas.microsoft.com/office/drawing/2014/main" id="{7599F5E4-51F7-3975-1FCF-D5450394F1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Tree>
    <p:extLst>
      <p:ext uri="{BB962C8B-B14F-4D97-AF65-F5344CB8AC3E}">
        <p14:creationId xmlns:p14="http://schemas.microsoft.com/office/powerpoint/2010/main" val="166981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Title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65492F-1789-156A-A364-5E03675DFA27}"/>
              </a:ext>
            </a:extLst>
          </p:cNvPr>
          <p:cNvSpPr/>
          <p:nvPr userDrawn="1"/>
        </p:nvSpPr>
        <p:spPr>
          <a:xfrm>
            <a:off x="0" y="0"/>
            <a:ext cx="12191145" cy="6858000"/>
          </a:xfrm>
          <a:prstGeom prst="rect">
            <a:avLst/>
          </a:prstGeom>
          <a:solidFill>
            <a:srgbClr val="FBDDD8"/>
          </a:solidFill>
          <a:ln>
            <a:solidFill>
              <a:srgbClr val="E9D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B6AA579F-6275-BB7C-D477-0ED615EA4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solidFill>
                  <a:schemeClr val="accent5"/>
                </a:solidFill>
              </a:defRPr>
            </a:lvl1pPr>
          </a:lstStyle>
          <a:p>
            <a:r>
              <a:rPr lang="en-GB" dirty="0"/>
              <a:t>Click to edit Master title style</a:t>
            </a:r>
            <a:endParaRPr lang="en-US" dirty="0"/>
          </a:p>
        </p:txBody>
      </p:sp>
      <p:sp>
        <p:nvSpPr>
          <p:cNvPr id="17" name="Content Placeholder 16">
            <a:extLst>
              <a:ext uri="{FF2B5EF4-FFF2-40B4-BE49-F238E27FC236}">
                <a16:creationId xmlns:a16="http://schemas.microsoft.com/office/drawing/2014/main" id="{BAAFCA41-58AF-50FC-CA9B-5FA78EC8D7FB}"/>
              </a:ext>
            </a:extLst>
          </p:cNvPr>
          <p:cNvSpPr>
            <a:spLocks noGrp="1"/>
          </p:cNvSpPr>
          <p:nvPr>
            <p:ph sz="quarter" idx="10"/>
          </p:nvPr>
        </p:nvSpPr>
        <p:spPr>
          <a:xfrm>
            <a:off x="838200" y="1812925"/>
            <a:ext cx="10515600" cy="4375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descr="Graphical user interface, text&#10;&#10;Description automatically generated">
            <a:extLst>
              <a:ext uri="{FF2B5EF4-FFF2-40B4-BE49-F238E27FC236}">
                <a16:creationId xmlns:a16="http://schemas.microsoft.com/office/drawing/2014/main" id="{A74B7D97-AE61-69A5-409D-D96605CFEB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Tree>
    <p:extLst>
      <p:ext uri="{BB962C8B-B14F-4D97-AF65-F5344CB8AC3E}">
        <p14:creationId xmlns:p14="http://schemas.microsoft.com/office/powerpoint/2010/main" val="2119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Y Title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65492F-1789-156A-A364-5E03675DFA27}"/>
              </a:ext>
            </a:extLst>
          </p:cNvPr>
          <p:cNvSpPr/>
          <p:nvPr userDrawn="1"/>
        </p:nvSpPr>
        <p:spPr>
          <a:xfrm>
            <a:off x="0" y="0"/>
            <a:ext cx="12191145" cy="6858000"/>
          </a:xfrm>
          <a:prstGeom prst="rect">
            <a:avLst/>
          </a:prstGeom>
          <a:solidFill>
            <a:srgbClr val="D7E2EA"/>
          </a:solidFill>
          <a:ln>
            <a:solidFill>
              <a:srgbClr val="E9D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B6AA579F-6275-BB7C-D477-0ED615EA4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solidFill>
                  <a:schemeClr val="tx1"/>
                </a:solidFill>
              </a:defRPr>
            </a:lvl1pPr>
          </a:lstStyle>
          <a:p>
            <a:r>
              <a:rPr lang="en-GB" dirty="0"/>
              <a:t>Click to edit Master title style</a:t>
            </a:r>
            <a:endParaRPr lang="en-US" dirty="0"/>
          </a:p>
        </p:txBody>
      </p:sp>
      <p:sp>
        <p:nvSpPr>
          <p:cNvPr id="17" name="Content Placeholder 16">
            <a:extLst>
              <a:ext uri="{FF2B5EF4-FFF2-40B4-BE49-F238E27FC236}">
                <a16:creationId xmlns:a16="http://schemas.microsoft.com/office/drawing/2014/main" id="{BAAFCA41-58AF-50FC-CA9B-5FA78EC8D7FB}"/>
              </a:ext>
            </a:extLst>
          </p:cNvPr>
          <p:cNvSpPr>
            <a:spLocks noGrp="1"/>
          </p:cNvSpPr>
          <p:nvPr>
            <p:ph sz="quarter" idx="10"/>
          </p:nvPr>
        </p:nvSpPr>
        <p:spPr>
          <a:xfrm>
            <a:off x="838200" y="1812925"/>
            <a:ext cx="10515600" cy="4375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descr="Graphical user interface, text&#10;&#10;Description automatically generated">
            <a:extLst>
              <a:ext uri="{FF2B5EF4-FFF2-40B4-BE49-F238E27FC236}">
                <a16:creationId xmlns:a16="http://schemas.microsoft.com/office/drawing/2014/main" id="{CCC2535F-DCAC-AC4C-2962-99D0B423478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Tree>
    <p:extLst>
      <p:ext uri="{BB962C8B-B14F-4D97-AF65-F5344CB8AC3E}">
        <p14:creationId xmlns:p14="http://schemas.microsoft.com/office/powerpoint/2010/main" val="3088876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L Title +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65492F-1789-156A-A364-5E03675DFA27}"/>
              </a:ext>
            </a:extLst>
          </p:cNvPr>
          <p:cNvSpPr/>
          <p:nvPr userDrawn="1"/>
        </p:nvSpPr>
        <p:spPr>
          <a:xfrm>
            <a:off x="0" y="0"/>
            <a:ext cx="12191145" cy="6858000"/>
          </a:xfrm>
          <a:prstGeom prst="rect">
            <a:avLst/>
          </a:prstGeom>
          <a:solidFill>
            <a:srgbClr val="DDEBF1"/>
          </a:solidFill>
          <a:ln>
            <a:solidFill>
              <a:srgbClr val="E9DD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B6AA579F-6275-BB7C-D477-0ED615EA42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solidFill>
                  <a:schemeClr val="accent3"/>
                </a:solidFill>
              </a:defRPr>
            </a:lvl1pPr>
          </a:lstStyle>
          <a:p>
            <a:r>
              <a:rPr lang="en-GB" dirty="0"/>
              <a:t>Click to edit Master title style</a:t>
            </a:r>
            <a:endParaRPr lang="en-US" dirty="0"/>
          </a:p>
        </p:txBody>
      </p:sp>
      <p:sp>
        <p:nvSpPr>
          <p:cNvPr id="17" name="Content Placeholder 16">
            <a:extLst>
              <a:ext uri="{FF2B5EF4-FFF2-40B4-BE49-F238E27FC236}">
                <a16:creationId xmlns:a16="http://schemas.microsoft.com/office/drawing/2014/main" id="{BAAFCA41-58AF-50FC-CA9B-5FA78EC8D7FB}"/>
              </a:ext>
            </a:extLst>
          </p:cNvPr>
          <p:cNvSpPr>
            <a:spLocks noGrp="1"/>
          </p:cNvSpPr>
          <p:nvPr>
            <p:ph sz="quarter" idx="10"/>
          </p:nvPr>
        </p:nvSpPr>
        <p:spPr>
          <a:xfrm>
            <a:off x="838200" y="1812925"/>
            <a:ext cx="10515600" cy="43751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pic>
        <p:nvPicPr>
          <p:cNvPr id="3" name="Picture 2" descr="Graphical user interface, text&#10;&#10;Description automatically generated">
            <a:extLst>
              <a:ext uri="{FF2B5EF4-FFF2-40B4-BE49-F238E27FC236}">
                <a16:creationId xmlns:a16="http://schemas.microsoft.com/office/drawing/2014/main" id="{FDB00177-B51D-D99E-1969-36ECC3C02B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92208" y="233140"/>
            <a:ext cx="2211488" cy="851896"/>
          </a:xfrm>
          <a:prstGeom prst="rect">
            <a:avLst/>
          </a:prstGeom>
        </p:spPr>
      </p:pic>
    </p:spTree>
    <p:extLst>
      <p:ext uri="{BB962C8B-B14F-4D97-AF65-F5344CB8AC3E}">
        <p14:creationId xmlns:p14="http://schemas.microsoft.com/office/powerpoint/2010/main" val="3097236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Sub-heading</a:t>
            </a:r>
          </a:p>
          <a:p>
            <a:pPr lvl="1"/>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DINosaur Book" panose="02000000000000000000" pitchFamily="50" charset="0"/>
              </a:defRPr>
            </a:lvl1pPr>
          </a:lstStyle>
          <a:p>
            <a:fld id="{D239F825-633F-43D1-A37A-8D3D2569739A}" type="slidenum">
              <a:rPr lang="en-GB" smtClean="0"/>
              <a:pPr/>
              <a:t>‹#›</a:t>
            </a:fld>
            <a:endParaRPr lang="en-GB"/>
          </a:p>
        </p:txBody>
      </p:sp>
    </p:spTree>
    <p:extLst>
      <p:ext uri="{BB962C8B-B14F-4D97-AF65-F5344CB8AC3E}">
        <p14:creationId xmlns:p14="http://schemas.microsoft.com/office/powerpoint/2010/main" val="3662673891"/>
      </p:ext>
    </p:extLst>
  </p:cSld>
  <p:clrMap bg1="lt1" tx1="dk1" bg2="lt2" tx2="dk2" accent1="accent1" accent2="accent2" accent3="accent3" accent4="accent4" accent5="accent5" accent6="accent6" hlink="hlink" folHlink="folHlink"/>
  <p:sldLayoutIdLst>
    <p:sldLayoutId id="2147483832" r:id="rId1"/>
    <p:sldLayoutId id="2147483882" r:id="rId2"/>
    <p:sldLayoutId id="2147483844" r:id="rId3"/>
    <p:sldLayoutId id="2147483840" r:id="rId4"/>
    <p:sldLayoutId id="2147483855" r:id="rId5"/>
    <p:sldLayoutId id="2147483856" r:id="rId6"/>
    <p:sldLayoutId id="2147483857" r:id="rId7"/>
    <p:sldLayoutId id="2147483858" r:id="rId8"/>
    <p:sldLayoutId id="2147483859" r:id="rId9"/>
    <p:sldLayoutId id="2147483860" r:id="rId10"/>
    <p:sldLayoutId id="2147483861" r:id="rId11"/>
    <p:sldLayoutId id="2147483864" r:id="rId12"/>
    <p:sldLayoutId id="2147483819" r:id="rId13"/>
    <p:sldLayoutId id="2147483834" r:id="rId14"/>
    <p:sldLayoutId id="2147483836" r:id="rId15"/>
    <p:sldLayoutId id="2147483911" r:id="rId16"/>
    <p:sldLayoutId id="2147483837" r:id="rId17"/>
    <p:sldLayoutId id="2147483898" r:id="rId18"/>
    <p:sldLayoutId id="2147483910" r:id="rId19"/>
    <p:sldLayoutId id="2147483914" r:id="rId20"/>
  </p:sldLayoutIdLst>
  <p:hf hdr="0" ft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healthinnowest.net/academy"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5.xml"/><Relationship Id="rId5" Type="http://schemas.openxmlformats.org/officeDocument/2006/relationships/hyperlink" Target="https://www.healthinnowest.net/wp-content/uploads/2021/06/Intro_to_Excel_handout.pdf" TargetMode="External"/><Relationship Id="rId4" Type="http://schemas.openxmlformats.org/officeDocument/2006/relationships/hyperlink" Target="https://vimeo.com/556277841/33ca32ac14"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eg"/><Relationship Id="rId7" Type="http://schemas.openxmlformats.org/officeDocument/2006/relationships/hyperlink" Target="https://www.england.nhs.uk/publication/making-data-coun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weahsn.net/qi-series-on-demand-replay/" TargetMode="External"/><Relationship Id="rId5" Type="http://schemas.openxmlformats.org/officeDocument/2006/relationships/hyperlink" Target="https://vimeo.com/635130248" TargetMode="External"/><Relationship Id="rId4" Type="http://schemas.openxmlformats.org/officeDocument/2006/relationships/image" Target="../media/image11.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healthinnowest.net/creative-problem-solving-toolkit/"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www.healthinnowest.net/our-work/west-of-england-academy/evidence-and-evaluation/theory-of-change/"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diagramData" Target="../diagrams/data10.xml"/><Relationship Id="rId18" Type="http://schemas.openxmlformats.org/officeDocument/2006/relationships/diagramData" Target="../diagrams/data11.xml"/><Relationship Id="rId3" Type="http://schemas.openxmlformats.org/officeDocument/2006/relationships/diagramData" Target="../diagrams/data8.xml"/><Relationship Id="rId21" Type="http://schemas.openxmlformats.org/officeDocument/2006/relationships/diagramColors" Target="../diagrams/colors11.xml"/><Relationship Id="rId7" Type="http://schemas.microsoft.com/office/2007/relationships/diagramDrawing" Target="../diagrams/drawing8.xml"/><Relationship Id="rId12" Type="http://schemas.microsoft.com/office/2007/relationships/diagramDrawing" Target="../diagrams/drawing9.xml"/><Relationship Id="rId17" Type="http://schemas.microsoft.com/office/2007/relationships/diagramDrawing" Target="../diagrams/drawing10.xml"/><Relationship Id="rId2" Type="http://schemas.openxmlformats.org/officeDocument/2006/relationships/notesSlide" Target="../notesSlides/notesSlide9.xml"/><Relationship Id="rId16" Type="http://schemas.openxmlformats.org/officeDocument/2006/relationships/diagramColors" Target="../diagrams/colors10.xml"/><Relationship Id="rId20" Type="http://schemas.openxmlformats.org/officeDocument/2006/relationships/diagramQuickStyle" Target="../diagrams/quickStyle11.xml"/><Relationship Id="rId1" Type="http://schemas.openxmlformats.org/officeDocument/2006/relationships/slideLayout" Target="../slideLayouts/slideLayout18.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5" Type="http://schemas.openxmlformats.org/officeDocument/2006/relationships/diagramQuickStyle" Target="../diagrams/quickStyle10.xml"/><Relationship Id="rId10" Type="http://schemas.openxmlformats.org/officeDocument/2006/relationships/diagramQuickStyle" Target="../diagrams/quickStyle9.xml"/><Relationship Id="rId19" Type="http://schemas.openxmlformats.org/officeDocument/2006/relationships/diagramLayout" Target="../diagrams/layout11.xml"/><Relationship Id="rId4" Type="http://schemas.openxmlformats.org/officeDocument/2006/relationships/diagramLayout" Target="../diagrams/layout8.xml"/><Relationship Id="rId9" Type="http://schemas.openxmlformats.org/officeDocument/2006/relationships/diagramLayout" Target="../diagrams/layout9.xml"/><Relationship Id="rId14" Type="http://schemas.openxmlformats.org/officeDocument/2006/relationships/diagramLayout" Target="../diagrams/layout10.xml"/><Relationship Id="rId22" Type="http://schemas.microsoft.com/office/2007/relationships/diagramDrawing" Target="../diagrams/drawing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mailto:healthinnowest.academy@nhs.net" TargetMode="External"/><Relationship Id="rId3" Type="http://schemas.openxmlformats.org/officeDocument/2006/relationships/hyperlink" Target="https://www.healthinnowest.net/qi-series-on-demand-replay/" TargetMode="External"/><Relationship Id="rId7" Type="http://schemas.openxmlformats.org/officeDocument/2006/relationships/hyperlink" Target="https://www.healthinnowest.net/our-work/west-of-england-academy/"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s://www.healthinnowest.net/our-work/transforming-services-and-systems/evidence-repository/" TargetMode="External"/><Relationship Id="rId5" Type="http://schemas.openxmlformats.org/officeDocument/2006/relationships/hyperlink" Target="https://www.healthinnowest.net/toolkits-and-resources/guide-to-making-a-qi-poster/" TargetMode="External"/><Relationship Id="rId4" Type="http://schemas.openxmlformats.org/officeDocument/2006/relationships/hyperlink" Target="https://vimeo.com/676261217"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squire-statement.org/index.cfm?fuseaction=Page.ViewPage&amp;PageID=471" TargetMode="External"/><Relationship Id="rId2" Type="http://schemas.openxmlformats.org/officeDocument/2006/relationships/hyperlink" Target="https://www.healthinnowest.net/toolkits-and-resources/guide-to-making-a-qi-poster/" TargetMode="External"/><Relationship Id="rId1" Type="http://schemas.openxmlformats.org/officeDocument/2006/relationships/slideLayout" Target="../slideLayouts/slideLayout6.xml"/><Relationship Id="rId4" Type="http://schemas.openxmlformats.org/officeDocument/2006/relationships/hyperlink" Target="http://qir.bmj.co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s://www.healthinnowest.net/our-work/west-of-england-academy/" TargetMode="External"/><Relationship Id="rId2" Type="http://schemas.openxmlformats.org/officeDocument/2006/relationships/hyperlink" Target="mailto:healthinnowest.academy@nhs.net" TargetMode="Externa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ww.healthinnowest.net/facilitators-guide-to-quality-improvement/" TargetMode="Externa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g"/><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980C87E-77AC-78E1-EBB8-79841C5D5BBF}"/>
              </a:ext>
            </a:extLst>
          </p:cNvPr>
          <p:cNvSpPr>
            <a:spLocks noGrp="1"/>
          </p:cNvSpPr>
          <p:nvPr>
            <p:ph type="subTitle" idx="1"/>
          </p:nvPr>
        </p:nvSpPr>
        <p:spPr>
          <a:xfrm>
            <a:off x="550800" y="2014847"/>
            <a:ext cx="6552129" cy="1544781"/>
          </a:xfrm>
        </p:spPr>
        <p:txBody>
          <a:bodyPr/>
          <a:lstStyle/>
          <a:p>
            <a:r>
              <a:rPr lang="en-GB" dirty="0"/>
              <a:t>Quality Improvement workbook</a:t>
            </a:r>
          </a:p>
        </p:txBody>
      </p:sp>
      <p:sp>
        <p:nvSpPr>
          <p:cNvPr id="3" name="Text Placeholder 2">
            <a:extLst>
              <a:ext uri="{FF2B5EF4-FFF2-40B4-BE49-F238E27FC236}">
                <a16:creationId xmlns:a16="http://schemas.microsoft.com/office/drawing/2014/main" id="{340CEB87-DE31-C12A-88F5-5FC57D4D0FFA}"/>
              </a:ext>
            </a:extLst>
          </p:cNvPr>
          <p:cNvSpPr>
            <a:spLocks noGrp="1"/>
          </p:cNvSpPr>
          <p:nvPr>
            <p:ph type="body" sz="quarter" idx="10"/>
          </p:nvPr>
        </p:nvSpPr>
        <p:spPr/>
        <p:txBody>
          <a:bodyPr/>
          <a:lstStyle/>
          <a:p>
            <a:r>
              <a:rPr lang="en-GB" dirty="0"/>
              <a:t>v. 5 February 2024</a:t>
            </a:r>
          </a:p>
        </p:txBody>
      </p:sp>
      <p:sp>
        <p:nvSpPr>
          <p:cNvPr id="4" name="Text Placeholder 3">
            <a:extLst>
              <a:ext uri="{FF2B5EF4-FFF2-40B4-BE49-F238E27FC236}">
                <a16:creationId xmlns:a16="http://schemas.microsoft.com/office/drawing/2014/main" id="{9C3E60D8-192E-A53A-BB1E-1B92FDAF1997}"/>
              </a:ext>
            </a:extLst>
          </p:cNvPr>
          <p:cNvSpPr>
            <a:spLocks noGrp="1"/>
          </p:cNvSpPr>
          <p:nvPr>
            <p:ph type="body" sz="quarter" idx="11"/>
          </p:nvPr>
        </p:nvSpPr>
        <p:spPr/>
        <p:txBody>
          <a:bodyPr/>
          <a:lstStyle/>
          <a:p>
            <a:r>
              <a:rPr lang="en-GB" dirty="0">
                <a:hlinkClick r:id="rId3"/>
              </a:rPr>
              <a:t>www.healthinnowest.net</a:t>
            </a:r>
            <a:r>
              <a:rPr lang="en-GB">
                <a:hlinkClick r:id="rId3"/>
              </a:rPr>
              <a:t>/academy</a:t>
            </a:r>
            <a:r>
              <a:rPr lang="en-GB"/>
              <a:t> </a:t>
            </a:r>
          </a:p>
        </p:txBody>
      </p:sp>
    </p:spTree>
    <p:extLst>
      <p:ext uri="{BB962C8B-B14F-4D97-AF65-F5344CB8AC3E}">
        <p14:creationId xmlns:p14="http://schemas.microsoft.com/office/powerpoint/2010/main" val="2018930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580E3-7C32-7E35-E8C0-5F6AF2345ED4}"/>
              </a:ext>
            </a:extLst>
          </p:cNvPr>
          <p:cNvSpPr>
            <a:spLocks noGrp="1"/>
          </p:cNvSpPr>
          <p:nvPr>
            <p:ph type="title"/>
          </p:nvPr>
        </p:nvSpPr>
        <p:spPr/>
        <p:txBody>
          <a:bodyPr/>
          <a:lstStyle/>
          <a:p>
            <a:r>
              <a:rPr lang="en-GB"/>
              <a:t>Stakeholder mapping</a:t>
            </a:r>
          </a:p>
        </p:txBody>
      </p:sp>
      <p:sp>
        <p:nvSpPr>
          <p:cNvPr id="4" name="Slide Number Placeholder 3">
            <a:extLst>
              <a:ext uri="{FF2B5EF4-FFF2-40B4-BE49-F238E27FC236}">
                <a16:creationId xmlns:a16="http://schemas.microsoft.com/office/drawing/2014/main" id="{E7303F53-C623-B711-762F-EFBD09CB3D66}"/>
              </a:ext>
            </a:extLst>
          </p:cNvPr>
          <p:cNvSpPr>
            <a:spLocks noGrp="1"/>
          </p:cNvSpPr>
          <p:nvPr>
            <p:ph type="sldNum" sz="quarter" idx="10"/>
          </p:nvPr>
        </p:nvSpPr>
        <p:spPr/>
        <p:txBody>
          <a:bodyPr/>
          <a:lstStyle/>
          <a:p>
            <a:fld id="{D239F825-633F-43D1-A37A-8D3D2569739A}" type="slidenum">
              <a:rPr lang="en-GB" smtClean="0"/>
              <a:pPr/>
              <a:t>10</a:t>
            </a:fld>
            <a:endParaRPr lang="en-GB"/>
          </a:p>
        </p:txBody>
      </p:sp>
      <p:graphicFrame>
        <p:nvGraphicFramePr>
          <p:cNvPr id="5" name="Content Placeholder 2">
            <a:extLst>
              <a:ext uri="{FF2B5EF4-FFF2-40B4-BE49-F238E27FC236}">
                <a16:creationId xmlns:a16="http://schemas.microsoft.com/office/drawing/2014/main" id="{426B3DD0-7B81-2D94-E726-AEEC194C8245}"/>
              </a:ext>
            </a:extLst>
          </p:cNvPr>
          <p:cNvGraphicFramePr>
            <a:graphicFrameLocks noGrp="1"/>
          </p:cNvGraphicFramePr>
          <p:nvPr>
            <p:ph idx="1"/>
            <p:extLst>
              <p:ext uri="{D42A27DB-BD31-4B8C-83A1-F6EECF244321}">
                <p14:modId xmlns:p14="http://schemas.microsoft.com/office/powerpoint/2010/main" val="3294793512"/>
              </p:ext>
            </p:extLst>
          </p:nvPr>
        </p:nvGraphicFramePr>
        <p:xfrm>
          <a:off x="838200" y="1585732"/>
          <a:ext cx="9833658" cy="45912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Example of Stakeholder Mapping (Bryson, 2004; Young, 2008 ...">
            <a:extLst>
              <a:ext uri="{FF2B5EF4-FFF2-40B4-BE49-F238E27FC236}">
                <a16:creationId xmlns:a16="http://schemas.microsoft.com/office/drawing/2014/main" id="{4E54027E-977D-8FA4-7F75-C1EB48D83EB2}"/>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59930" y="1983835"/>
            <a:ext cx="1651000" cy="1445165"/>
          </a:xfrm>
          <a:prstGeom prst="rect">
            <a:avLst/>
          </a:prstGeom>
          <a:noFill/>
          <a:ln>
            <a:noFill/>
          </a:ln>
        </p:spPr>
      </p:pic>
    </p:spTree>
    <p:extLst>
      <p:ext uri="{BB962C8B-B14F-4D97-AF65-F5344CB8AC3E}">
        <p14:creationId xmlns:p14="http://schemas.microsoft.com/office/powerpoint/2010/main" val="1854880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4AD8-B010-6158-2907-69215A95DD97}"/>
              </a:ext>
            </a:extLst>
          </p:cNvPr>
          <p:cNvSpPr>
            <a:spLocks noGrp="1"/>
          </p:cNvSpPr>
          <p:nvPr>
            <p:ph type="title"/>
          </p:nvPr>
        </p:nvSpPr>
        <p:spPr/>
        <p:txBody>
          <a:bodyPr/>
          <a:lstStyle/>
          <a:p>
            <a:r>
              <a:rPr lang="en-GB"/>
              <a:t>Stakeholder mapping template</a:t>
            </a:r>
          </a:p>
        </p:txBody>
      </p:sp>
      <p:sp>
        <p:nvSpPr>
          <p:cNvPr id="4" name="Slide Number Placeholder 3">
            <a:extLst>
              <a:ext uri="{FF2B5EF4-FFF2-40B4-BE49-F238E27FC236}">
                <a16:creationId xmlns:a16="http://schemas.microsoft.com/office/drawing/2014/main" id="{5D3832E5-FD73-A5B0-7D74-CF78D8809BED}"/>
              </a:ext>
            </a:extLst>
          </p:cNvPr>
          <p:cNvSpPr>
            <a:spLocks noGrp="1"/>
          </p:cNvSpPr>
          <p:nvPr>
            <p:ph type="sldNum" sz="quarter" idx="10"/>
          </p:nvPr>
        </p:nvSpPr>
        <p:spPr/>
        <p:txBody>
          <a:bodyPr/>
          <a:lstStyle/>
          <a:p>
            <a:fld id="{D239F825-633F-43D1-A37A-8D3D2569739A}" type="slidenum">
              <a:rPr lang="en-GB" smtClean="0"/>
              <a:pPr/>
              <a:t>11</a:t>
            </a:fld>
            <a:endParaRPr lang="en-GB"/>
          </a:p>
        </p:txBody>
      </p:sp>
      <p:graphicFrame>
        <p:nvGraphicFramePr>
          <p:cNvPr id="8" name="Table 5">
            <a:extLst>
              <a:ext uri="{FF2B5EF4-FFF2-40B4-BE49-F238E27FC236}">
                <a16:creationId xmlns:a16="http://schemas.microsoft.com/office/drawing/2014/main" id="{0A4281F5-8FD5-7171-9C11-61DE72C05D4A}"/>
              </a:ext>
            </a:extLst>
          </p:cNvPr>
          <p:cNvGraphicFramePr>
            <a:graphicFrameLocks noGrp="1"/>
          </p:cNvGraphicFramePr>
          <p:nvPr>
            <p:ph idx="1"/>
            <p:extLst>
              <p:ext uri="{D42A27DB-BD31-4B8C-83A1-F6EECF244321}">
                <p14:modId xmlns:p14="http://schemas.microsoft.com/office/powerpoint/2010/main" val="3371784970"/>
              </p:ext>
            </p:extLst>
          </p:nvPr>
        </p:nvGraphicFramePr>
        <p:xfrm>
          <a:off x="838200" y="1825625"/>
          <a:ext cx="9810509" cy="3996441"/>
        </p:xfrm>
        <a:graphic>
          <a:graphicData uri="http://schemas.openxmlformats.org/drawingml/2006/table">
            <a:tbl>
              <a:tblPr firstRow="1" firstCol="1">
                <a:tableStyleId>{073A0DAA-6AF3-43AB-8588-CEC1D06C72B9}</a:tableStyleId>
              </a:tblPr>
              <a:tblGrid>
                <a:gridCol w="1314267">
                  <a:extLst>
                    <a:ext uri="{9D8B030D-6E8A-4147-A177-3AD203B41FA5}">
                      <a16:colId xmlns:a16="http://schemas.microsoft.com/office/drawing/2014/main" val="1920738061"/>
                    </a:ext>
                  </a:extLst>
                </a:gridCol>
                <a:gridCol w="3907296">
                  <a:extLst>
                    <a:ext uri="{9D8B030D-6E8A-4147-A177-3AD203B41FA5}">
                      <a16:colId xmlns:a16="http://schemas.microsoft.com/office/drawing/2014/main" val="4060397637"/>
                    </a:ext>
                  </a:extLst>
                </a:gridCol>
                <a:gridCol w="4588946">
                  <a:extLst>
                    <a:ext uri="{9D8B030D-6E8A-4147-A177-3AD203B41FA5}">
                      <a16:colId xmlns:a16="http://schemas.microsoft.com/office/drawing/2014/main" val="3221738382"/>
                    </a:ext>
                  </a:extLst>
                </a:gridCol>
              </a:tblGrid>
              <a:tr h="364704">
                <a:tc>
                  <a:txBody>
                    <a:bodyPr/>
                    <a:lstStyle/>
                    <a:p>
                      <a:endParaRPr lang="en-GB" sz="1400"/>
                    </a:p>
                  </a:txBody>
                  <a:tcPr/>
                </a:tc>
                <a:tc>
                  <a:txBody>
                    <a:bodyPr/>
                    <a:lstStyle/>
                    <a:p>
                      <a:r>
                        <a:rPr lang="en-GB" sz="1400"/>
                        <a:t>Low interest</a:t>
                      </a:r>
                    </a:p>
                  </a:txBody>
                  <a:tcPr/>
                </a:tc>
                <a:tc>
                  <a:txBody>
                    <a:bodyPr/>
                    <a:lstStyle/>
                    <a:p>
                      <a:r>
                        <a:rPr lang="en-GB" sz="1400"/>
                        <a:t>High interest</a:t>
                      </a:r>
                    </a:p>
                  </a:txBody>
                  <a:tcPr/>
                </a:tc>
                <a:extLst>
                  <a:ext uri="{0D108BD9-81ED-4DB2-BD59-A6C34878D82A}">
                    <a16:rowId xmlns:a16="http://schemas.microsoft.com/office/drawing/2014/main" val="513515432"/>
                  </a:ext>
                </a:extLst>
              </a:tr>
              <a:tr h="1707467">
                <a:tc>
                  <a:txBody>
                    <a:bodyPr/>
                    <a:lstStyle/>
                    <a:p>
                      <a:r>
                        <a:rPr lang="en-GB" sz="1400"/>
                        <a:t>High power</a:t>
                      </a:r>
                    </a:p>
                  </a:txBody>
                  <a:tcPr/>
                </a:tc>
                <a:tc>
                  <a:txBody>
                    <a:bodyPr/>
                    <a:lstStyle/>
                    <a:p>
                      <a:r>
                        <a:rPr lang="en-GB" sz="1400"/>
                        <a:t>Keep satisfied</a:t>
                      </a:r>
                    </a:p>
                  </a:txBody>
                  <a:tcPr/>
                </a:tc>
                <a:tc>
                  <a:txBody>
                    <a:bodyPr/>
                    <a:lstStyle/>
                    <a:p>
                      <a:r>
                        <a:rPr lang="en-GB" sz="1400"/>
                        <a:t>Manage closely</a:t>
                      </a:r>
                    </a:p>
                  </a:txBody>
                  <a:tcPr/>
                </a:tc>
                <a:extLst>
                  <a:ext uri="{0D108BD9-81ED-4DB2-BD59-A6C34878D82A}">
                    <a16:rowId xmlns:a16="http://schemas.microsoft.com/office/drawing/2014/main" val="662685260"/>
                  </a:ext>
                </a:extLst>
              </a:tr>
              <a:tr h="1924270">
                <a:tc>
                  <a:txBody>
                    <a:bodyPr/>
                    <a:lstStyle/>
                    <a:p>
                      <a:r>
                        <a:rPr lang="en-GB" sz="1400"/>
                        <a:t>Low power</a:t>
                      </a:r>
                    </a:p>
                  </a:txBody>
                  <a:tcPr/>
                </a:tc>
                <a:tc>
                  <a:txBody>
                    <a:bodyPr/>
                    <a:lstStyle/>
                    <a:p>
                      <a:r>
                        <a:rPr lang="en-GB" sz="1400"/>
                        <a:t>Monitor (minimum effort)</a:t>
                      </a:r>
                    </a:p>
                  </a:txBody>
                  <a:tcPr/>
                </a:tc>
                <a:tc>
                  <a:txBody>
                    <a:bodyPr/>
                    <a:lstStyle/>
                    <a:p>
                      <a:r>
                        <a:rPr lang="en-GB" sz="1400"/>
                        <a:t>Keep informed</a:t>
                      </a:r>
                    </a:p>
                  </a:txBody>
                  <a:tcPr/>
                </a:tc>
                <a:extLst>
                  <a:ext uri="{0D108BD9-81ED-4DB2-BD59-A6C34878D82A}">
                    <a16:rowId xmlns:a16="http://schemas.microsoft.com/office/drawing/2014/main" val="2189277681"/>
                  </a:ext>
                </a:extLst>
              </a:tr>
            </a:tbl>
          </a:graphicData>
        </a:graphic>
      </p:graphicFrame>
    </p:spTree>
    <p:extLst>
      <p:ext uri="{BB962C8B-B14F-4D97-AF65-F5344CB8AC3E}">
        <p14:creationId xmlns:p14="http://schemas.microsoft.com/office/powerpoint/2010/main" val="940677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6A009-FD81-7460-08ED-BD77E1548D98}"/>
              </a:ext>
            </a:extLst>
          </p:cNvPr>
          <p:cNvSpPr>
            <a:spLocks noGrp="1"/>
          </p:cNvSpPr>
          <p:nvPr>
            <p:ph type="title"/>
          </p:nvPr>
        </p:nvSpPr>
        <p:spPr/>
        <p:txBody>
          <a:bodyPr/>
          <a:lstStyle/>
          <a:p>
            <a:r>
              <a:rPr lang="en-GB"/>
              <a:t>Process mapping</a:t>
            </a:r>
          </a:p>
        </p:txBody>
      </p:sp>
      <p:sp>
        <p:nvSpPr>
          <p:cNvPr id="4" name="Slide Number Placeholder 3">
            <a:extLst>
              <a:ext uri="{FF2B5EF4-FFF2-40B4-BE49-F238E27FC236}">
                <a16:creationId xmlns:a16="http://schemas.microsoft.com/office/drawing/2014/main" id="{51CCA4E6-0050-8C60-7AEF-827FF7A6D6AC}"/>
              </a:ext>
            </a:extLst>
          </p:cNvPr>
          <p:cNvSpPr>
            <a:spLocks noGrp="1"/>
          </p:cNvSpPr>
          <p:nvPr>
            <p:ph type="sldNum" sz="quarter" idx="10"/>
          </p:nvPr>
        </p:nvSpPr>
        <p:spPr/>
        <p:txBody>
          <a:bodyPr/>
          <a:lstStyle/>
          <a:p>
            <a:fld id="{D239F825-633F-43D1-A37A-8D3D2569739A}" type="slidenum">
              <a:rPr lang="en-GB" smtClean="0"/>
              <a:pPr/>
              <a:t>12</a:t>
            </a:fld>
            <a:endParaRPr lang="en-GB"/>
          </a:p>
        </p:txBody>
      </p:sp>
      <p:sp>
        <p:nvSpPr>
          <p:cNvPr id="5" name="Content Placeholder 2">
            <a:extLst>
              <a:ext uri="{FF2B5EF4-FFF2-40B4-BE49-F238E27FC236}">
                <a16:creationId xmlns:a16="http://schemas.microsoft.com/office/drawing/2014/main" id="{84374770-D587-BAF0-5291-BE7502ECB655}"/>
              </a:ext>
            </a:extLst>
          </p:cNvPr>
          <p:cNvSpPr>
            <a:spLocks noGrp="1"/>
          </p:cNvSpPr>
          <p:nvPr>
            <p:ph idx="1"/>
          </p:nvPr>
        </p:nvSpPr>
        <p:spPr>
          <a:xfrm>
            <a:off x="838200" y="1658640"/>
            <a:ext cx="10646228" cy="3207273"/>
          </a:xfrm>
        </p:spPr>
        <p:txBody>
          <a:bodyPr numCol="2">
            <a:normAutofit fontScale="85000" lnSpcReduction="10000"/>
          </a:bodyPr>
          <a:lstStyle/>
          <a:p>
            <a:r>
              <a:rPr lang="en-GB" b="1"/>
              <a:t>Questions to consider with your team before starting:</a:t>
            </a:r>
            <a:endParaRPr lang="en-GB"/>
          </a:p>
          <a:p>
            <a:pPr marL="285750" lvl="0" indent="-285750" fontAlgn="base">
              <a:buFont typeface="Arial" panose="020B0604020202020204" pitchFamily="34" charset="0"/>
              <a:buChar char="•"/>
            </a:pPr>
            <a:r>
              <a:rPr lang="en-GB"/>
              <a:t>What is the aim for this process mapping exercise? </a:t>
            </a:r>
          </a:p>
          <a:p>
            <a:pPr marL="285750" lvl="0" indent="-285750" fontAlgn="base">
              <a:buFont typeface="Arial" panose="020B0604020202020204" pitchFamily="34" charset="0"/>
              <a:buChar char="•"/>
            </a:pPr>
            <a:r>
              <a:rPr lang="en-GB"/>
              <a:t>What is the start and the end of the process you are mapping?</a:t>
            </a:r>
          </a:p>
          <a:p>
            <a:pPr marL="285750" lvl="0" indent="-285750" fontAlgn="base">
              <a:buFont typeface="Arial" panose="020B0604020202020204" pitchFamily="34" charset="0"/>
              <a:buChar char="•"/>
            </a:pPr>
            <a:r>
              <a:rPr lang="en-GB"/>
              <a:t>Do you have everyone involved in the process taking part?</a:t>
            </a:r>
          </a:p>
          <a:p>
            <a:pPr marL="285750" lvl="0" indent="-285750" fontAlgn="base">
              <a:buFont typeface="Arial" panose="020B0604020202020204" pitchFamily="34" charset="0"/>
              <a:buChar char="•"/>
            </a:pPr>
            <a:r>
              <a:rPr lang="en-GB"/>
              <a:t>Can you map this process in one session, or should you chunk it? </a:t>
            </a:r>
          </a:p>
          <a:p>
            <a:pPr lvl="0" fontAlgn="base"/>
            <a:endParaRPr lang="en-GB"/>
          </a:p>
          <a:p>
            <a:pPr lvl="0" fontAlgn="base"/>
            <a:endParaRPr lang="en-GB"/>
          </a:p>
          <a:p>
            <a:r>
              <a:rPr lang="en-GB" b="1"/>
              <a:t>Use these symbols to plot the process: </a:t>
            </a:r>
          </a:p>
          <a:p>
            <a:pPr lvl="2"/>
            <a:r>
              <a:rPr lang="en-GB"/>
              <a:t>Box: shows the activities of the process.</a:t>
            </a:r>
          </a:p>
          <a:p>
            <a:pPr lvl="2"/>
            <a:endParaRPr lang="en-GB"/>
          </a:p>
          <a:p>
            <a:pPr lvl="2"/>
            <a:r>
              <a:rPr lang="en-GB"/>
              <a:t>Diamond: represents the stage in the process where a question is asked, or a decision is required.</a:t>
            </a:r>
          </a:p>
          <a:p>
            <a:pPr lvl="2"/>
            <a:endParaRPr lang="en-GB"/>
          </a:p>
          <a:p>
            <a:pPr lvl="2"/>
            <a:r>
              <a:rPr lang="en-GB"/>
              <a:t>Oval: shows the start of a process and the inputs required and the end of the process with the outputs. </a:t>
            </a:r>
          </a:p>
          <a:p>
            <a:pPr lvl="2"/>
            <a:endParaRPr lang="en-GB"/>
          </a:p>
          <a:p>
            <a:pPr lvl="2"/>
            <a:r>
              <a:rPr lang="en-GB"/>
              <a:t>Arrows: show the direction of the process.</a:t>
            </a:r>
          </a:p>
          <a:p>
            <a:endParaRPr lang="en-GB" b="1"/>
          </a:p>
        </p:txBody>
      </p:sp>
      <p:sp>
        <p:nvSpPr>
          <p:cNvPr id="6" name="Rectangle 5">
            <a:extLst>
              <a:ext uri="{FF2B5EF4-FFF2-40B4-BE49-F238E27FC236}">
                <a16:creationId xmlns:a16="http://schemas.microsoft.com/office/drawing/2014/main" id="{D18225EC-E012-9D5D-ABE8-35C0F1F41B28}"/>
              </a:ext>
            </a:extLst>
          </p:cNvPr>
          <p:cNvSpPr/>
          <p:nvPr/>
        </p:nvSpPr>
        <p:spPr>
          <a:xfrm>
            <a:off x="6256260" y="1979162"/>
            <a:ext cx="340659" cy="340659"/>
          </a:xfrm>
          <a:custGeom>
            <a:avLst/>
            <a:gdLst>
              <a:gd name="connsiteX0" fmla="*/ 0 w 340659"/>
              <a:gd name="connsiteY0" fmla="*/ 0 h 340659"/>
              <a:gd name="connsiteX1" fmla="*/ 340659 w 340659"/>
              <a:gd name="connsiteY1" fmla="*/ 0 h 340659"/>
              <a:gd name="connsiteX2" fmla="*/ 340659 w 340659"/>
              <a:gd name="connsiteY2" fmla="*/ 340659 h 340659"/>
              <a:gd name="connsiteX3" fmla="*/ 0 w 340659"/>
              <a:gd name="connsiteY3" fmla="*/ 340659 h 340659"/>
              <a:gd name="connsiteX4" fmla="*/ 0 w 340659"/>
              <a:gd name="connsiteY4" fmla="*/ 0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59" h="340659" fill="none" extrusionOk="0">
                <a:moveTo>
                  <a:pt x="0" y="0"/>
                </a:moveTo>
                <a:cubicBezTo>
                  <a:pt x="40853" y="28926"/>
                  <a:pt x="189431" y="-10343"/>
                  <a:pt x="340659" y="0"/>
                </a:cubicBezTo>
                <a:cubicBezTo>
                  <a:pt x="323632" y="122579"/>
                  <a:pt x="327883" y="239463"/>
                  <a:pt x="340659" y="340659"/>
                </a:cubicBezTo>
                <a:cubicBezTo>
                  <a:pt x="234704" y="313490"/>
                  <a:pt x="94696" y="355447"/>
                  <a:pt x="0" y="340659"/>
                </a:cubicBezTo>
                <a:cubicBezTo>
                  <a:pt x="29589" y="299093"/>
                  <a:pt x="18825" y="89347"/>
                  <a:pt x="0" y="0"/>
                </a:cubicBezTo>
                <a:close/>
              </a:path>
              <a:path w="340659" h="340659" stroke="0" extrusionOk="0">
                <a:moveTo>
                  <a:pt x="0" y="0"/>
                </a:moveTo>
                <a:cubicBezTo>
                  <a:pt x="137545" y="6706"/>
                  <a:pt x="296077" y="-5666"/>
                  <a:pt x="340659" y="0"/>
                </a:cubicBezTo>
                <a:cubicBezTo>
                  <a:pt x="358162" y="73086"/>
                  <a:pt x="318308" y="178418"/>
                  <a:pt x="340659" y="340659"/>
                </a:cubicBezTo>
                <a:cubicBezTo>
                  <a:pt x="271876" y="352629"/>
                  <a:pt x="106153" y="315659"/>
                  <a:pt x="0" y="340659"/>
                </a:cubicBezTo>
                <a:cubicBezTo>
                  <a:pt x="-10286" y="171153"/>
                  <a:pt x="23926" y="41925"/>
                  <a:pt x="0" y="0"/>
                </a:cubicBezTo>
                <a:close/>
              </a:path>
            </a:pathLst>
          </a:custGeom>
          <a:ln>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FD63A850-386F-D018-F2CC-BF15D9910863}"/>
              </a:ext>
            </a:extLst>
          </p:cNvPr>
          <p:cNvSpPr/>
          <p:nvPr/>
        </p:nvSpPr>
        <p:spPr>
          <a:xfrm rot="2700000">
            <a:off x="6326813" y="2674159"/>
            <a:ext cx="340659" cy="340659"/>
          </a:xfrm>
          <a:custGeom>
            <a:avLst/>
            <a:gdLst>
              <a:gd name="connsiteX0" fmla="*/ 0 w 340659"/>
              <a:gd name="connsiteY0" fmla="*/ 0 h 340659"/>
              <a:gd name="connsiteX1" fmla="*/ 340659 w 340659"/>
              <a:gd name="connsiteY1" fmla="*/ 0 h 340659"/>
              <a:gd name="connsiteX2" fmla="*/ 340659 w 340659"/>
              <a:gd name="connsiteY2" fmla="*/ 340659 h 340659"/>
              <a:gd name="connsiteX3" fmla="*/ 0 w 340659"/>
              <a:gd name="connsiteY3" fmla="*/ 340659 h 340659"/>
              <a:gd name="connsiteX4" fmla="*/ 0 w 340659"/>
              <a:gd name="connsiteY4" fmla="*/ 0 h 34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659" h="340659" fill="none" extrusionOk="0">
                <a:moveTo>
                  <a:pt x="0" y="0"/>
                </a:moveTo>
                <a:cubicBezTo>
                  <a:pt x="129821" y="20581"/>
                  <a:pt x="249335" y="28261"/>
                  <a:pt x="340659" y="0"/>
                </a:cubicBezTo>
                <a:cubicBezTo>
                  <a:pt x="340623" y="38299"/>
                  <a:pt x="351155" y="188186"/>
                  <a:pt x="340659" y="340659"/>
                </a:cubicBezTo>
                <a:cubicBezTo>
                  <a:pt x="185022" y="355744"/>
                  <a:pt x="164134" y="333540"/>
                  <a:pt x="0" y="340659"/>
                </a:cubicBezTo>
                <a:cubicBezTo>
                  <a:pt x="21010" y="219826"/>
                  <a:pt x="-11691" y="107003"/>
                  <a:pt x="0" y="0"/>
                </a:cubicBezTo>
                <a:close/>
              </a:path>
              <a:path w="340659" h="340659" stroke="0" extrusionOk="0">
                <a:moveTo>
                  <a:pt x="0" y="0"/>
                </a:moveTo>
                <a:cubicBezTo>
                  <a:pt x="85694" y="-3717"/>
                  <a:pt x="256935" y="15191"/>
                  <a:pt x="340659" y="0"/>
                </a:cubicBezTo>
                <a:cubicBezTo>
                  <a:pt x="362380" y="125375"/>
                  <a:pt x="328295" y="219677"/>
                  <a:pt x="340659" y="340659"/>
                </a:cubicBezTo>
                <a:cubicBezTo>
                  <a:pt x="207176" y="369526"/>
                  <a:pt x="147633" y="368918"/>
                  <a:pt x="0" y="340659"/>
                </a:cubicBezTo>
                <a:cubicBezTo>
                  <a:pt x="17702" y="174282"/>
                  <a:pt x="2576" y="97352"/>
                  <a:pt x="0" y="0"/>
                </a:cubicBezTo>
                <a:close/>
              </a:path>
            </a:pathLst>
          </a:custGeom>
          <a:ln>
            <a:extLst>
              <a:ext uri="{C807C97D-BFC1-408E-A445-0C87EB9F89A2}">
                <ask:lineSketchStyleProps xmlns:ask="http://schemas.microsoft.com/office/drawing/2018/sketchyshapes" sd="981765707">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8" name="Oval 7">
            <a:extLst>
              <a:ext uri="{FF2B5EF4-FFF2-40B4-BE49-F238E27FC236}">
                <a16:creationId xmlns:a16="http://schemas.microsoft.com/office/drawing/2014/main" id="{CAE9239E-71DE-14AE-867A-D91A5D596A24}"/>
              </a:ext>
            </a:extLst>
          </p:cNvPr>
          <p:cNvSpPr/>
          <p:nvPr/>
        </p:nvSpPr>
        <p:spPr>
          <a:xfrm>
            <a:off x="6178895" y="3374708"/>
            <a:ext cx="636494" cy="367553"/>
          </a:xfrm>
          <a:custGeom>
            <a:avLst/>
            <a:gdLst>
              <a:gd name="connsiteX0" fmla="*/ 0 w 636494"/>
              <a:gd name="connsiteY0" fmla="*/ 183777 h 367553"/>
              <a:gd name="connsiteX1" fmla="*/ 318247 w 636494"/>
              <a:gd name="connsiteY1" fmla="*/ 0 h 367553"/>
              <a:gd name="connsiteX2" fmla="*/ 636494 w 636494"/>
              <a:gd name="connsiteY2" fmla="*/ 183777 h 367553"/>
              <a:gd name="connsiteX3" fmla="*/ 318247 w 636494"/>
              <a:gd name="connsiteY3" fmla="*/ 367554 h 367553"/>
              <a:gd name="connsiteX4" fmla="*/ 0 w 636494"/>
              <a:gd name="connsiteY4" fmla="*/ 183777 h 367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494" h="367553" fill="none" extrusionOk="0">
                <a:moveTo>
                  <a:pt x="0" y="183777"/>
                </a:moveTo>
                <a:cubicBezTo>
                  <a:pt x="7996" y="88963"/>
                  <a:pt x="125043" y="-21871"/>
                  <a:pt x="318247" y="0"/>
                </a:cubicBezTo>
                <a:cubicBezTo>
                  <a:pt x="488539" y="344"/>
                  <a:pt x="635278" y="87195"/>
                  <a:pt x="636494" y="183777"/>
                </a:cubicBezTo>
                <a:cubicBezTo>
                  <a:pt x="636581" y="259370"/>
                  <a:pt x="485221" y="370562"/>
                  <a:pt x="318247" y="367554"/>
                </a:cubicBezTo>
                <a:cubicBezTo>
                  <a:pt x="132256" y="354320"/>
                  <a:pt x="12892" y="278043"/>
                  <a:pt x="0" y="183777"/>
                </a:cubicBezTo>
                <a:close/>
              </a:path>
              <a:path w="636494" h="367553" stroke="0" extrusionOk="0">
                <a:moveTo>
                  <a:pt x="0" y="183777"/>
                </a:moveTo>
                <a:cubicBezTo>
                  <a:pt x="-5046" y="72976"/>
                  <a:pt x="152339" y="-4395"/>
                  <a:pt x="318247" y="0"/>
                </a:cubicBezTo>
                <a:cubicBezTo>
                  <a:pt x="499163" y="10924"/>
                  <a:pt x="628863" y="85838"/>
                  <a:pt x="636494" y="183777"/>
                </a:cubicBezTo>
                <a:cubicBezTo>
                  <a:pt x="617199" y="268530"/>
                  <a:pt x="522775" y="356863"/>
                  <a:pt x="318247" y="367554"/>
                </a:cubicBezTo>
                <a:cubicBezTo>
                  <a:pt x="129578" y="354103"/>
                  <a:pt x="2811" y="287404"/>
                  <a:pt x="0" y="183777"/>
                </a:cubicBezTo>
                <a:close/>
              </a:path>
            </a:pathLst>
          </a:custGeom>
          <a:ln>
            <a:extLst>
              <a:ext uri="{C807C97D-BFC1-408E-A445-0C87EB9F89A2}">
                <ask:lineSketchStyleProps xmlns:ask="http://schemas.microsoft.com/office/drawing/2018/sketchyshapes" sd="3978248048">
                  <a:prstGeom prst="ellipse">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39CED4EB-CE69-8E17-685D-B9916C74085E}"/>
              </a:ext>
            </a:extLst>
          </p:cNvPr>
          <p:cNvCxnSpPr/>
          <p:nvPr/>
        </p:nvCxnSpPr>
        <p:spPr>
          <a:xfrm>
            <a:off x="6233849" y="4217994"/>
            <a:ext cx="581540" cy="0"/>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pic>
        <p:nvPicPr>
          <p:cNvPr id="10" name="Picture 9" descr="Shape, rectangle&#10;&#10;Description automatically generated">
            <a:extLst>
              <a:ext uri="{FF2B5EF4-FFF2-40B4-BE49-F238E27FC236}">
                <a16:creationId xmlns:a16="http://schemas.microsoft.com/office/drawing/2014/main" id="{55DCCA90-EFDC-CAEE-6165-225AE71FCEAA}"/>
              </a:ext>
            </a:extLst>
          </p:cNvPr>
          <p:cNvPicPr>
            <a:picLocks noChangeAspect="1"/>
          </p:cNvPicPr>
          <p:nvPr/>
        </p:nvPicPr>
        <p:blipFill>
          <a:blip r:embed="rId2"/>
          <a:stretch>
            <a:fillRect/>
          </a:stretch>
        </p:blipFill>
        <p:spPr>
          <a:xfrm>
            <a:off x="4004310" y="5036967"/>
            <a:ext cx="1765300" cy="571500"/>
          </a:xfrm>
          <a:prstGeom prst="rect">
            <a:avLst/>
          </a:prstGeom>
        </p:spPr>
      </p:pic>
      <p:sp>
        <p:nvSpPr>
          <p:cNvPr id="11" name="Content Placeholder 2">
            <a:extLst>
              <a:ext uri="{FF2B5EF4-FFF2-40B4-BE49-F238E27FC236}">
                <a16:creationId xmlns:a16="http://schemas.microsoft.com/office/drawing/2014/main" id="{D3339C59-5B16-33F8-E0A0-38E06095702B}"/>
              </a:ext>
            </a:extLst>
          </p:cNvPr>
          <p:cNvSpPr txBox="1">
            <a:spLocks/>
          </p:cNvSpPr>
          <p:nvPr/>
        </p:nvSpPr>
        <p:spPr>
          <a:xfrm>
            <a:off x="838200" y="4792714"/>
            <a:ext cx="3166110" cy="1218076"/>
          </a:xfrm>
          <a:prstGeom prst="rect">
            <a:avLst/>
          </a:prstGeom>
        </p:spPr>
        <p:txBody>
          <a:bodyPr vert="horz" lIns="91440" tIns="45720" rIns="91440" bIns="45720" numCol="1" spcCol="18000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GB"/>
              <a:t>If you are drawing a process map in PowerPoint look for the green anchor points when attaching arrows, as these will connect things up and keep the arrows with the right boxes when you move things around.</a:t>
            </a:r>
          </a:p>
        </p:txBody>
      </p:sp>
    </p:spTree>
    <p:extLst>
      <p:ext uri="{BB962C8B-B14F-4D97-AF65-F5344CB8AC3E}">
        <p14:creationId xmlns:p14="http://schemas.microsoft.com/office/powerpoint/2010/main" val="617485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E895-1FB8-8C75-6335-3CF50445EFCD}"/>
              </a:ext>
            </a:extLst>
          </p:cNvPr>
          <p:cNvSpPr>
            <a:spLocks noGrp="1"/>
          </p:cNvSpPr>
          <p:nvPr>
            <p:ph type="title"/>
          </p:nvPr>
        </p:nvSpPr>
        <p:spPr/>
        <p:txBody>
          <a:bodyPr/>
          <a:lstStyle/>
          <a:p>
            <a:r>
              <a:rPr lang="en-GB"/>
              <a:t>Process mapping template</a:t>
            </a:r>
          </a:p>
        </p:txBody>
      </p:sp>
      <p:sp>
        <p:nvSpPr>
          <p:cNvPr id="3" name="Content Placeholder 2">
            <a:extLst>
              <a:ext uri="{FF2B5EF4-FFF2-40B4-BE49-F238E27FC236}">
                <a16:creationId xmlns:a16="http://schemas.microsoft.com/office/drawing/2014/main" id="{72527DE2-E335-F349-EAA5-F02F80F9CA40}"/>
              </a:ext>
            </a:extLst>
          </p:cNvPr>
          <p:cNvSpPr>
            <a:spLocks noGrp="1"/>
          </p:cNvSpPr>
          <p:nvPr>
            <p:ph idx="1"/>
          </p:nvPr>
        </p:nvSpPr>
        <p:spPr/>
        <p:txBody>
          <a:bodyPr>
            <a:normAutofit/>
          </a:bodyPr>
          <a:lstStyle/>
          <a:p>
            <a:r>
              <a:rPr lang="en-GB" sz="1400">
                <a:solidFill>
                  <a:schemeClr val="bg1">
                    <a:lumMod val="75000"/>
                  </a:schemeClr>
                </a:solidFill>
              </a:rPr>
              <a:t>Draw your process map here…</a:t>
            </a:r>
          </a:p>
        </p:txBody>
      </p:sp>
      <p:sp>
        <p:nvSpPr>
          <p:cNvPr id="4" name="Slide Number Placeholder 3">
            <a:extLst>
              <a:ext uri="{FF2B5EF4-FFF2-40B4-BE49-F238E27FC236}">
                <a16:creationId xmlns:a16="http://schemas.microsoft.com/office/drawing/2014/main" id="{83633F23-DE98-08AF-F1FC-894CD8FF5DBD}"/>
              </a:ext>
            </a:extLst>
          </p:cNvPr>
          <p:cNvSpPr>
            <a:spLocks noGrp="1"/>
          </p:cNvSpPr>
          <p:nvPr>
            <p:ph type="sldNum" sz="quarter" idx="10"/>
          </p:nvPr>
        </p:nvSpPr>
        <p:spPr/>
        <p:txBody>
          <a:bodyPr/>
          <a:lstStyle/>
          <a:p>
            <a:fld id="{D239F825-633F-43D1-A37A-8D3D2569739A}" type="slidenum">
              <a:rPr lang="en-GB" smtClean="0"/>
              <a:pPr/>
              <a:t>13</a:t>
            </a:fld>
            <a:endParaRPr lang="en-GB"/>
          </a:p>
        </p:txBody>
      </p:sp>
    </p:spTree>
    <p:extLst>
      <p:ext uri="{BB962C8B-B14F-4D97-AF65-F5344CB8AC3E}">
        <p14:creationId xmlns:p14="http://schemas.microsoft.com/office/powerpoint/2010/main" val="2030516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3F400AC-6A2D-525E-1EFF-D4D034EBCB5F}"/>
              </a:ext>
            </a:extLst>
          </p:cNvPr>
          <p:cNvGraphicFramePr/>
          <p:nvPr/>
        </p:nvGraphicFramePr>
        <p:xfrm>
          <a:off x="838200" y="1510974"/>
          <a:ext cx="10873154" cy="2041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8CCDD1D2-C19A-B84C-6D9D-ACC363BB4FA2}"/>
              </a:ext>
            </a:extLst>
          </p:cNvPr>
          <p:cNvSpPr>
            <a:spLocks noGrp="1"/>
          </p:cNvSpPr>
          <p:nvPr>
            <p:ph type="title"/>
          </p:nvPr>
        </p:nvSpPr>
        <p:spPr>
          <a:xfrm>
            <a:off x="838200" y="365126"/>
            <a:ext cx="10515600" cy="937582"/>
          </a:xfrm>
        </p:spPr>
        <p:style>
          <a:lnRef idx="2">
            <a:schemeClr val="dk1"/>
          </a:lnRef>
          <a:fillRef idx="1">
            <a:schemeClr val="lt1"/>
          </a:fillRef>
          <a:effectRef idx="0">
            <a:schemeClr val="dk1"/>
          </a:effectRef>
          <a:fontRef idx="minor">
            <a:schemeClr val="dk1"/>
          </a:fontRef>
        </p:style>
        <p:txBody>
          <a:bodyPr anchor="t">
            <a:normAutofit/>
          </a:bodyPr>
          <a:lstStyle/>
          <a:p>
            <a:r>
              <a:rPr lang="en-GB" sz="2000" b="1"/>
              <a:t>Force field analysis for project:</a:t>
            </a:r>
          </a:p>
        </p:txBody>
      </p:sp>
      <p:graphicFrame>
        <p:nvGraphicFramePr>
          <p:cNvPr id="7" name="Table 6">
            <a:extLst>
              <a:ext uri="{FF2B5EF4-FFF2-40B4-BE49-F238E27FC236}">
                <a16:creationId xmlns:a16="http://schemas.microsoft.com/office/drawing/2014/main" id="{98CB5137-3CB6-8454-56D5-D203E01D664C}"/>
              </a:ext>
            </a:extLst>
          </p:cNvPr>
          <p:cNvGraphicFramePr>
            <a:graphicFrameLocks noGrp="1"/>
          </p:cNvGraphicFramePr>
          <p:nvPr/>
        </p:nvGraphicFramePr>
        <p:xfrm>
          <a:off x="3069492" y="2065129"/>
          <a:ext cx="6373446" cy="2632813"/>
        </p:xfrm>
        <a:graphic>
          <a:graphicData uri="http://schemas.openxmlformats.org/drawingml/2006/table">
            <a:tbl>
              <a:tblPr firstRow="1" bandRow="1">
                <a:tableStyleId>{5C22544A-7EE6-4342-B048-85BDC9FD1C3A}</a:tableStyleId>
              </a:tblPr>
              <a:tblGrid>
                <a:gridCol w="3186723">
                  <a:extLst>
                    <a:ext uri="{9D8B030D-6E8A-4147-A177-3AD203B41FA5}">
                      <a16:colId xmlns:a16="http://schemas.microsoft.com/office/drawing/2014/main" val="4290773585"/>
                    </a:ext>
                  </a:extLst>
                </a:gridCol>
                <a:gridCol w="3186723">
                  <a:extLst>
                    <a:ext uri="{9D8B030D-6E8A-4147-A177-3AD203B41FA5}">
                      <a16:colId xmlns:a16="http://schemas.microsoft.com/office/drawing/2014/main" val="2272885393"/>
                    </a:ext>
                  </a:extLst>
                </a:gridCol>
              </a:tblGrid>
              <a:tr h="601233">
                <a:tc>
                  <a:txBody>
                    <a:bodyPr/>
                    <a:lstStyle/>
                    <a:p>
                      <a:r>
                        <a:rPr lang="en-GB"/>
                        <a:t>Driving Forces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Restraining Forces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4064305946"/>
                  </a:ext>
                </a:extLst>
              </a:tr>
              <a:tr h="2031580">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83288630"/>
                  </a:ext>
                </a:extLst>
              </a:tr>
            </a:tbl>
          </a:graphicData>
        </a:graphic>
      </p:graphicFrame>
      <p:sp>
        <p:nvSpPr>
          <p:cNvPr id="8" name="TextBox 7">
            <a:extLst>
              <a:ext uri="{FF2B5EF4-FFF2-40B4-BE49-F238E27FC236}">
                <a16:creationId xmlns:a16="http://schemas.microsoft.com/office/drawing/2014/main" id="{64D2731C-374E-9CC1-D34B-F1CC6AB36E2E}"/>
              </a:ext>
            </a:extLst>
          </p:cNvPr>
          <p:cNvSpPr txBox="1"/>
          <p:nvPr/>
        </p:nvSpPr>
        <p:spPr>
          <a:xfrm>
            <a:off x="838200" y="5187462"/>
            <a:ext cx="10873154" cy="1060938"/>
          </a:xfrm>
          <a:prstGeom prst="rect">
            <a:avLst/>
          </a:prstGeom>
        </p:spPr>
        <p:style>
          <a:lnRef idx="2">
            <a:schemeClr val="dk1"/>
          </a:lnRef>
          <a:fillRef idx="1">
            <a:schemeClr val="lt1"/>
          </a:fillRef>
          <a:effectRef idx="0">
            <a:schemeClr val="dk1"/>
          </a:effectRef>
          <a:fontRef idx="minor">
            <a:schemeClr val="dk1"/>
          </a:fontRef>
        </p:style>
        <p:txBody>
          <a:bodyPr wrap="square" rtlCol="0">
            <a:noAutofit/>
          </a:bodyPr>
          <a:lstStyle/>
          <a:p>
            <a:r>
              <a:rPr lang="en-GB"/>
              <a:t>Actions to reduce the restraining forces:</a:t>
            </a:r>
          </a:p>
        </p:txBody>
      </p:sp>
    </p:spTree>
    <p:extLst>
      <p:ext uri="{BB962C8B-B14F-4D97-AF65-F5344CB8AC3E}">
        <p14:creationId xmlns:p14="http://schemas.microsoft.com/office/powerpoint/2010/main" val="1697601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AA4F0-12DF-6F29-AE64-117B2C5EF0FA}"/>
              </a:ext>
            </a:extLst>
          </p:cNvPr>
          <p:cNvSpPr>
            <a:spLocks noGrp="1"/>
          </p:cNvSpPr>
          <p:nvPr>
            <p:ph type="title"/>
          </p:nvPr>
        </p:nvSpPr>
        <p:spPr>
          <a:xfrm>
            <a:off x="838200" y="365125"/>
            <a:ext cx="10515600" cy="1325563"/>
          </a:xfrm>
        </p:spPr>
        <p:txBody>
          <a:bodyPr>
            <a:normAutofit/>
          </a:bodyPr>
          <a:lstStyle/>
          <a:p>
            <a:r>
              <a:rPr lang="en-GB">
                <a:solidFill>
                  <a:schemeClr val="accent3"/>
                </a:solidFill>
              </a:rPr>
              <a:t>2. Set a SMART aim</a:t>
            </a:r>
          </a:p>
        </p:txBody>
      </p:sp>
      <p:sp>
        <p:nvSpPr>
          <p:cNvPr id="9" name="Content Placeholder 8">
            <a:extLst>
              <a:ext uri="{FF2B5EF4-FFF2-40B4-BE49-F238E27FC236}">
                <a16:creationId xmlns:a16="http://schemas.microsoft.com/office/drawing/2014/main" id="{3C854C40-0A75-6632-6BB2-79EEE10E6A6A}"/>
              </a:ext>
            </a:extLst>
          </p:cNvPr>
          <p:cNvSpPr>
            <a:spLocks noGrp="1"/>
          </p:cNvSpPr>
          <p:nvPr>
            <p:ph sz="quarter" idx="10"/>
          </p:nvPr>
        </p:nvSpPr>
        <p:spPr>
          <a:xfrm>
            <a:off x="838200" y="1812925"/>
            <a:ext cx="10655300" cy="2573338"/>
          </a:xfrm>
        </p:spPr>
        <p:txBody>
          <a:bodyPr numCol="2" spcCol="72000">
            <a:normAutofit/>
          </a:bodyPr>
          <a:lstStyle/>
          <a:p>
            <a:r>
              <a:rPr lang="en-GB"/>
              <a:t>A SMART aim will help everyone involved in your project understand and agree what your objective is, it doesn’t leave any room for confusion or misunderstanding. Using a SMART aim will help define the scope of your project and make your project measurable. </a:t>
            </a:r>
          </a:p>
          <a:p>
            <a:r>
              <a:rPr lang="en-GB"/>
              <a:t>At the end of this stage, you will have the information you need for your poster on the </a:t>
            </a:r>
            <a:r>
              <a:rPr lang="en-GB" b="1">
                <a:solidFill>
                  <a:schemeClr val="accent2"/>
                </a:solidFill>
              </a:rPr>
              <a:t>Aim</a:t>
            </a:r>
            <a:r>
              <a:rPr lang="en-GB"/>
              <a:t>.</a:t>
            </a:r>
          </a:p>
        </p:txBody>
      </p:sp>
      <p:sp>
        <p:nvSpPr>
          <p:cNvPr id="2" name="Slide Number Placeholder 1">
            <a:extLst>
              <a:ext uri="{FF2B5EF4-FFF2-40B4-BE49-F238E27FC236}">
                <a16:creationId xmlns:a16="http://schemas.microsoft.com/office/drawing/2014/main" id="{9FEAC18F-0068-BE26-D646-E462E28D78A1}"/>
              </a:ext>
            </a:extLst>
          </p:cNvPr>
          <p:cNvSpPr>
            <a:spLocks noGrp="1"/>
          </p:cNvSpPr>
          <p:nvPr>
            <p:ph type="sldNum" sz="quarter" idx="4294967295"/>
          </p:nvPr>
        </p:nvSpPr>
        <p:spPr>
          <a:xfrm>
            <a:off x="9448800" y="6356350"/>
            <a:ext cx="2743200" cy="365125"/>
          </a:xfrm>
        </p:spPr>
        <p:txBody>
          <a:bodyPr/>
          <a:lstStyle/>
          <a:p>
            <a:fld id="{D239F825-633F-43D1-A37A-8D3D2569739A}" type="slidenum">
              <a:rPr lang="en-GB" smtClean="0"/>
              <a:pPr/>
              <a:t>15</a:t>
            </a:fld>
            <a:endParaRPr lang="en-GB"/>
          </a:p>
        </p:txBody>
      </p:sp>
      <p:graphicFrame>
        <p:nvGraphicFramePr>
          <p:cNvPr id="10" name="Table 5">
            <a:extLst>
              <a:ext uri="{FF2B5EF4-FFF2-40B4-BE49-F238E27FC236}">
                <a16:creationId xmlns:a16="http://schemas.microsoft.com/office/drawing/2014/main" id="{33805D3B-43F9-DBAE-0EB4-33B6969464FD}"/>
              </a:ext>
            </a:extLst>
          </p:cNvPr>
          <p:cNvGraphicFramePr>
            <a:graphicFrameLocks/>
          </p:cNvGraphicFramePr>
          <p:nvPr>
            <p:extLst>
              <p:ext uri="{D42A27DB-BD31-4B8C-83A1-F6EECF244321}">
                <p14:modId xmlns:p14="http://schemas.microsoft.com/office/powerpoint/2010/main" val="455153800"/>
              </p:ext>
            </p:extLst>
          </p:nvPr>
        </p:nvGraphicFramePr>
        <p:xfrm>
          <a:off x="1611340" y="4386263"/>
          <a:ext cx="4090960" cy="893619"/>
        </p:xfrm>
        <a:graphic>
          <a:graphicData uri="http://schemas.openxmlformats.org/drawingml/2006/table">
            <a:tbl>
              <a:tblPr firstRow="1" bandRow="1">
                <a:tableStyleId>{2D5ABB26-0587-4C30-8999-92F81FD0307C}</a:tableStyleId>
              </a:tblPr>
              <a:tblGrid>
                <a:gridCol w="2045480">
                  <a:extLst>
                    <a:ext uri="{9D8B030D-6E8A-4147-A177-3AD203B41FA5}">
                      <a16:colId xmlns:a16="http://schemas.microsoft.com/office/drawing/2014/main" val="859169523"/>
                    </a:ext>
                  </a:extLst>
                </a:gridCol>
                <a:gridCol w="2045480">
                  <a:extLst>
                    <a:ext uri="{9D8B030D-6E8A-4147-A177-3AD203B41FA5}">
                      <a16:colId xmlns:a16="http://schemas.microsoft.com/office/drawing/2014/main" val="3327384522"/>
                    </a:ext>
                  </a:extLst>
                </a:gridCol>
              </a:tblGrid>
              <a:tr h="297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a:solidFill>
                            <a:schemeClr val="tx1"/>
                          </a:solidFill>
                          <a:latin typeface="Arial" panose="020B0604020202020204" pitchFamily="34" charset="0"/>
                          <a:cs typeface="Arial" panose="020B0604020202020204" pitchFamily="34" charset="0"/>
                        </a:rPr>
                        <a:t>Background/Problem/Issue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a:solidFill>
                            <a:schemeClr val="tx1"/>
                          </a:solidFill>
                          <a:latin typeface="Arial" panose="020B0604020202020204" pitchFamily="34" charset="0"/>
                          <a:cs typeface="Arial" panose="020B0604020202020204" pitchFamily="34" charset="0"/>
                        </a:rPr>
                        <a:t>Results/Data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6167331"/>
                  </a:ext>
                </a:extLst>
              </a:tr>
              <a:tr h="297873">
                <a:tc>
                  <a:txBody>
                    <a:bodyPr/>
                    <a:lstStyle/>
                    <a:p>
                      <a:r>
                        <a:rPr lang="en-GB" sz="1000">
                          <a:solidFill>
                            <a:schemeClr val="bg1"/>
                          </a:solidFill>
                          <a:latin typeface="Arial" panose="020B0604020202020204" pitchFamily="34" charset="0"/>
                          <a:cs typeface="Arial" panose="020B0604020202020204" pitchFamily="34" charset="0"/>
                        </a:rPr>
                        <a:t>Aim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solidFill>
                  </a:tcPr>
                </a:tc>
                <a:tc>
                  <a:txBody>
                    <a:bodyPr/>
                    <a:lstStyle/>
                    <a:p>
                      <a:pPr algn="ctr"/>
                      <a:r>
                        <a:rPr lang="en-GB" sz="1000">
                          <a:solidFill>
                            <a:schemeClr val="tx1"/>
                          </a:solidFill>
                          <a:latin typeface="Arial" panose="020B0604020202020204" pitchFamily="34" charset="0"/>
                          <a:cs typeface="Arial" panose="020B0604020202020204" pitchFamily="34" charset="0"/>
                        </a:rPr>
                        <a:t>Image/Chart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56043495"/>
                  </a:ext>
                </a:extLst>
              </a:tr>
              <a:tr h="297873">
                <a:tc>
                  <a:txBody>
                    <a:bodyPr/>
                    <a:lstStyle/>
                    <a:p>
                      <a:pPr marL="0" indent="0">
                        <a:lnSpc>
                          <a:spcPct val="150000"/>
                        </a:lnSpc>
                        <a:spcBef>
                          <a:spcPts val="0"/>
                        </a:spcBef>
                        <a:buNone/>
                      </a:pPr>
                      <a:r>
                        <a:rPr lang="en-GB" sz="1000">
                          <a:latin typeface="Arial" panose="020B0604020202020204" pitchFamily="34" charset="0"/>
                          <a:cs typeface="Arial" panose="020B0604020202020204" pitchFamily="34" charset="0"/>
                        </a:rPr>
                        <a:t>Method/Strategy for Change</a:t>
                      </a:r>
                      <a:endParaRPr lang="en-GB" sz="1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a:solidFill>
                            <a:schemeClr val="tx1"/>
                          </a:solidFill>
                          <a:latin typeface="Arial" panose="020B0604020202020204" pitchFamily="34" charset="0"/>
                          <a:cs typeface="Arial" panose="020B0604020202020204" pitchFamily="34" charset="0"/>
                        </a:rPr>
                        <a:t>Conclusions/Lessons Learned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25192865"/>
                  </a:ext>
                </a:extLst>
              </a:tr>
            </a:tbl>
          </a:graphicData>
        </a:graphic>
      </p:graphicFrame>
    </p:spTree>
    <p:extLst>
      <p:ext uri="{BB962C8B-B14F-4D97-AF65-F5344CB8AC3E}">
        <p14:creationId xmlns:p14="http://schemas.microsoft.com/office/powerpoint/2010/main" val="3165795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E141-CDE9-77EE-DB21-C2075E3D6114}"/>
              </a:ext>
            </a:extLst>
          </p:cNvPr>
          <p:cNvSpPr>
            <a:spLocks noGrp="1"/>
          </p:cNvSpPr>
          <p:nvPr>
            <p:ph type="title"/>
          </p:nvPr>
        </p:nvSpPr>
        <p:spPr/>
        <p:txBody>
          <a:bodyPr/>
          <a:lstStyle/>
          <a:p>
            <a:r>
              <a:rPr lang="en-GB"/>
              <a:t>SMART aim</a:t>
            </a:r>
          </a:p>
        </p:txBody>
      </p:sp>
      <p:sp>
        <p:nvSpPr>
          <p:cNvPr id="4" name="Slide Number Placeholder 3">
            <a:extLst>
              <a:ext uri="{FF2B5EF4-FFF2-40B4-BE49-F238E27FC236}">
                <a16:creationId xmlns:a16="http://schemas.microsoft.com/office/drawing/2014/main" id="{B84007D7-3474-EF33-E1E0-DFD7D753DEED}"/>
              </a:ext>
            </a:extLst>
          </p:cNvPr>
          <p:cNvSpPr>
            <a:spLocks noGrp="1"/>
          </p:cNvSpPr>
          <p:nvPr>
            <p:ph type="sldNum" sz="quarter" idx="10"/>
          </p:nvPr>
        </p:nvSpPr>
        <p:spPr/>
        <p:txBody>
          <a:bodyPr/>
          <a:lstStyle/>
          <a:p>
            <a:fld id="{D239F825-633F-43D1-A37A-8D3D2569739A}" type="slidenum">
              <a:rPr lang="en-GB" smtClean="0"/>
              <a:pPr/>
              <a:t>16</a:t>
            </a:fld>
            <a:endParaRPr lang="en-GB"/>
          </a:p>
        </p:txBody>
      </p:sp>
      <p:graphicFrame>
        <p:nvGraphicFramePr>
          <p:cNvPr id="5" name="Content Placeholder 2">
            <a:extLst>
              <a:ext uri="{FF2B5EF4-FFF2-40B4-BE49-F238E27FC236}">
                <a16:creationId xmlns:a16="http://schemas.microsoft.com/office/drawing/2014/main" id="{1C9DBF5A-CA33-5573-CDC5-F2769A28BCE8}"/>
              </a:ext>
            </a:extLst>
          </p:cNvPr>
          <p:cNvGraphicFramePr>
            <a:graphicFrameLocks noGrp="1"/>
          </p:cNvGraphicFramePr>
          <p:nvPr>
            <p:ph idx="1"/>
            <p:extLst>
              <p:ext uri="{D42A27DB-BD31-4B8C-83A1-F6EECF244321}">
                <p14:modId xmlns:p14="http://schemas.microsoft.com/office/powerpoint/2010/main" val="352267495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9062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B172A-2A0A-BD1C-2811-09080B715B24}"/>
              </a:ext>
            </a:extLst>
          </p:cNvPr>
          <p:cNvSpPr>
            <a:spLocks noGrp="1"/>
          </p:cNvSpPr>
          <p:nvPr>
            <p:ph type="title"/>
          </p:nvPr>
        </p:nvSpPr>
        <p:spPr/>
        <p:txBody>
          <a:bodyPr/>
          <a:lstStyle/>
          <a:p>
            <a:r>
              <a:rPr lang="en-GB"/>
              <a:t>SMART aim template</a:t>
            </a:r>
          </a:p>
        </p:txBody>
      </p:sp>
      <p:sp>
        <p:nvSpPr>
          <p:cNvPr id="4" name="Slide Number Placeholder 3">
            <a:extLst>
              <a:ext uri="{FF2B5EF4-FFF2-40B4-BE49-F238E27FC236}">
                <a16:creationId xmlns:a16="http://schemas.microsoft.com/office/drawing/2014/main" id="{48C239B2-ECC8-49CE-76C1-02753B3BABF3}"/>
              </a:ext>
            </a:extLst>
          </p:cNvPr>
          <p:cNvSpPr>
            <a:spLocks noGrp="1"/>
          </p:cNvSpPr>
          <p:nvPr>
            <p:ph type="sldNum" sz="quarter" idx="10"/>
          </p:nvPr>
        </p:nvSpPr>
        <p:spPr/>
        <p:txBody>
          <a:bodyPr/>
          <a:lstStyle/>
          <a:p>
            <a:fld id="{D239F825-633F-43D1-A37A-8D3D2569739A}" type="slidenum">
              <a:rPr lang="en-GB" smtClean="0"/>
              <a:pPr/>
              <a:t>17</a:t>
            </a:fld>
            <a:endParaRPr lang="en-GB"/>
          </a:p>
        </p:txBody>
      </p:sp>
      <p:graphicFrame>
        <p:nvGraphicFramePr>
          <p:cNvPr id="5" name="Content Placeholder 4">
            <a:extLst>
              <a:ext uri="{FF2B5EF4-FFF2-40B4-BE49-F238E27FC236}">
                <a16:creationId xmlns:a16="http://schemas.microsoft.com/office/drawing/2014/main" id="{88567305-4087-A504-90B8-87B7CCF7EF1F}"/>
              </a:ext>
            </a:extLst>
          </p:cNvPr>
          <p:cNvGraphicFramePr>
            <a:graphicFrameLocks noGrp="1"/>
          </p:cNvGraphicFramePr>
          <p:nvPr>
            <p:ph idx="1"/>
            <p:extLst>
              <p:ext uri="{D42A27DB-BD31-4B8C-83A1-F6EECF244321}">
                <p14:modId xmlns:p14="http://schemas.microsoft.com/office/powerpoint/2010/main" val="2980709688"/>
              </p:ext>
            </p:extLst>
          </p:nvPr>
        </p:nvGraphicFramePr>
        <p:xfrm>
          <a:off x="838200" y="1825625"/>
          <a:ext cx="8616950" cy="4778753"/>
        </p:xfrm>
        <a:graphic>
          <a:graphicData uri="http://schemas.openxmlformats.org/drawingml/2006/table">
            <a:tbl>
              <a:tblPr firstRow="1" lastRow="1" bandRow="1">
                <a:tableStyleId>{21E4AEA4-8DFA-4A89-87EB-49C32662AFE0}</a:tableStyleId>
              </a:tblPr>
              <a:tblGrid>
                <a:gridCol w="3023466">
                  <a:extLst>
                    <a:ext uri="{9D8B030D-6E8A-4147-A177-3AD203B41FA5}">
                      <a16:colId xmlns:a16="http://schemas.microsoft.com/office/drawing/2014/main" val="1416722591"/>
                    </a:ext>
                  </a:extLst>
                </a:gridCol>
                <a:gridCol w="5593484">
                  <a:extLst>
                    <a:ext uri="{9D8B030D-6E8A-4147-A177-3AD203B41FA5}">
                      <a16:colId xmlns:a16="http://schemas.microsoft.com/office/drawing/2014/main" val="2189281707"/>
                    </a:ext>
                  </a:extLst>
                </a:gridCol>
              </a:tblGrid>
              <a:tr h="601727">
                <a:tc>
                  <a:txBody>
                    <a:bodyPr/>
                    <a:lstStyle/>
                    <a:p>
                      <a:r>
                        <a:rPr lang="en-GB" sz="1400" b="1"/>
                        <a:t>What is your general aim for the project? </a:t>
                      </a:r>
                      <a:endParaRPr lang="en-GB" sz="1400"/>
                    </a:p>
                  </a:txBody>
                  <a:tcPr anchor="ctr"/>
                </a:tc>
                <a:tc>
                  <a:txBody>
                    <a:bodyPr/>
                    <a:lstStyle/>
                    <a:p>
                      <a:endParaRPr lang="en-GB" sz="1400"/>
                    </a:p>
                  </a:txBody>
                  <a:tcPr/>
                </a:tc>
                <a:extLst>
                  <a:ext uri="{0D108BD9-81ED-4DB2-BD59-A6C34878D82A}">
                    <a16:rowId xmlns:a16="http://schemas.microsoft.com/office/drawing/2014/main" val="1069770789"/>
                  </a:ext>
                </a:extLst>
              </a:tr>
              <a:tr h="601727">
                <a:tc>
                  <a:txBody>
                    <a:bodyPr/>
                    <a:lstStyle/>
                    <a:p>
                      <a:pPr marL="0" lvl="0" indent="0" fontAlgn="base">
                        <a:buFont typeface="Arial" panose="020B0604020202020204" pitchFamily="34" charset="0"/>
                        <a:buNone/>
                      </a:pPr>
                      <a:r>
                        <a:rPr lang="en-GB" sz="1400" b="1"/>
                        <a:t>Specific</a:t>
                      </a:r>
                      <a:r>
                        <a:rPr lang="en-GB" sz="1400"/>
                        <a:t> – have you been specific about what you want to improve?</a:t>
                      </a:r>
                    </a:p>
                  </a:txBody>
                  <a:tcPr anchor="ctr"/>
                </a:tc>
                <a:tc>
                  <a:txBody>
                    <a:bodyPr/>
                    <a:lstStyle/>
                    <a:p>
                      <a:endParaRPr lang="en-GB" sz="1400"/>
                    </a:p>
                  </a:txBody>
                  <a:tcPr/>
                </a:tc>
                <a:extLst>
                  <a:ext uri="{0D108BD9-81ED-4DB2-BD59-A6C34878D82A}">
                    <a16:rowId xmlns:a16="http://schemas.microsoft.com/office/drawing/2014/main" val="2522095953"/>
                  </a:ext>
                </a:extLst>
              </a:tr>
              <a:tr h="601727">
                <a:tc>
                  <a:txBody>
                    <a:bodyPr/>
                    <a:lstStyle/>
                    <a:p>
                      <a:pPr marL="0" lvl="0" indent="0" fontAlgn="base">
                        <a:buFont typeface="Arial" panose="020B0604020202020204" pitchFamily="34" charset="0"/>
                        <a:buNone/>
                      </a:pPr>
                      <a:r>
                        <a:rPr lang="en-GB" sz="1400" b="1"/>
                        <a:t>Measurable</a:t>
                      </a:r>
                      <a:r>
                        <a:rPr lang="en-GB" sz="1400"/>
                        <a:t> – have you included a numerical target?</a:t>
                      </a:r>
                    </a:p>
                  </a:txBody>
                  <a:tcPr anchor="ctr"/>
                </a:tc>
                <a:tc>
                  <a:txBody>
                    <a:bodyPr/>
                    <a:lstStyle/>
                    <a:p>
                      <a:endParaRPr lang="en-GB" sz="1400"/>
                    </a:p>
                  </a:txBody>
                  <a:tcPr/>
                </a:tc>
                <a:extLst>
                  <a:ext uri="{0D108BD9-81ED-4DB2-BD59-A6C34878D82A}">
                    <a16:rowId xmlns:a16="http://schemas.microsoft.com/office/drawing/2014/main" val="1515880000"/>
                  </a:ext>
                </a:extLst>
              </a:tr>
              <a:tr h="601727">
                <a:tc>
                  <a:txBody>
                    <a:bodyPr/>
                    <a:lstStyle/>
                    <a:p>
                      <a:pPr marL="0" lvl="0" indent="0" fontAlgn="base">
                        <a:buFont typeface="Arial" panose="020B0604020202020204" pitchFamily="34" charset="0"/>
                        <a:buNone/>
                      </a:pPr>
                      <a:r>
                        <a:rPr lang="en-GB" sz="1400" b="1"/>
                        <a:t>Achievable</a:t>
                      </a:r>
                      <a:r>
                        <a:rPr lang="en-GB" sz="1400"/>
                        <a:t> – is it achievable?</a:t>
                      </a:r>
                    </a:p>
                  </a:txBody>
                  <a:tcPr anchor="ctr"/>
                </a:tc>
                <a:tc>
                  <a:txBody>
                    <a:bodyPr/>
                    <a:lstStyle/>
                    <a:p>
                      <a:endParaRPr lang="en-GB" sz="1400"/>
                    </a:p>
                  </a:txBody>
                  <a:tcPr/>
                </a:tc>
                <a:extLst>
                  <a:ext uri="{0D108BD9-81ED-4DB2-BD59-A6C34878D82A}">
                    <a16:rowId xmlns:a16="http://schemas.microsoft.com/office/drawing/2014/main" val="1897263405"/>
                  </a:ext>
                </a:extLst>
              </a:tr>
              <a:tr h="7084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t>Relevant</a:t>
                      </a:r>
                      <a:r>
                        <a:rPr lang="en-GB" sz="1400"/>
                        <a:t> – does it relate to patient outcomes? can you link it to the strategic aims of your organisation?</a:t>
                      </a:r>
                    </a:p>
                  </a:txBody>
                  <a:tcPr anchor="ctr"/>
                </a:tc>
                <a:tc>
                  <a:txBody>
                    <a:bodyPr/>
                    <a:lstStyle/>
                    <a:p>
                      <a:endParaRPr lang="en-GB" sz="1400"/>
                    </a:p>
                  </a:txBody>
                  <a:tcPr/>
                </a:tc>
                <a:extLst>
                  <a:ext uri="{0D108BD9-81ED-4DB2-BD59-A6C34878D82A}">
                    <a16:rowId xmlns:a16="http://schemas.microsoft.com/office/drawing/2014/main" val="3788654118"/>
                  </a:ext>
                </a:extLst>
              </a:tr>
              <a:tr h="601727">
                <a:tc>
                  <a:txBody>
                    <a:bodyPr/>
                    <a:lstStyle/>
                    <a:p>
                      <a:pPr marL="0" lvl="0" indent="0" fontAlgn="base">
                        <a:buFont typeface="Arial" panose="020B0604020202020204" pitchFamily="34" charset="0"/>
                        <a:buNone/>
                      </a:pPr>
                      <a:r>
                        <a:rPr lang="en-GB" sz="1400" b="1"/>
                        <a:t>Time-bound </a:t>
                      </a:r>
                      <a:r>
                        <a:rPr lang="en-GB" sz="1400"/>
                        <a:t>– have you included a timeframe for the project?</a:t>
                      </a:r>
                    </a:p>
                  </a:txBody>
                  <a:tcPr anchor="ctr"/>
                </a:tc>
                <a:tc>
                  <a:txBody>
                    <a:bodyPr/>
                    <a:lstStyle/>
                    <a:p>
                      <a:endParaRPr lang="en-GB" sz="1400"/>
                    </a:p>
                  </a:txBody>
                  <a:tcPr/>
                </a:tc>
                <a:extLst>
                  <a:ext uri="{0D108BD9-81ED-4DB2-BD59-A6C34878D82A}">
                    <a16:rowId xmlns:a16="http://schemas.microsoft.com/office/drawing/2014/main" val="2698599791"/>
                  </a:ext>
                </a:extLst>
              </a:tr>
              <a:tr h="1038598">
                <a:tc>
                  <a:txBody>
                    <a:bodyPr/>
                    <a:lstStyle/>
                    <a:p>
                      <a:pPr fontAlgn="base"/>
                      <a:r>
                        <a:rPr lang="en-GB" sz="1400" b="1"/>
                        <a:t>The SMART aim for the QI project is: </a:t>
                      </a:r>
                    </a:p>
                  </a:txBody>
                  <a:tcPr anchor="ctr"/>
                </a:tc>
                <a:tc>
                  <a:txBody>
                    <a:bodyPr/>
                    <a:lstStyle/>
                    <a:p>
                      <a:endParaRPr lang="en-GB" sz="1400"/>
                    </a:p>
                  </a:txBody>
                  <a:tcPr/>
                </a:tc>
                <a:extLst>
                  <a:ext uri="{0D108BD9-81ED-4DB2-BD59-A6C34878D82A}">
                    <a16:rowId xmlns:a16="http://schemas.microsoft.com/office/drawing/2014/main" val="2974232087"/>
                  </a:ext>
                </a:extLst>
              </a:tr>
            </a:tbl>
          </a:graphicData>
        </a:graphic>
      </p:graphicFrame>
      <p:sp>
        <p:nvSpPr>
          <p:cNvPr id="24" name="TextBox 23">
            <a:extLst>
              <a:ext uri="{FF2B5EF4-FFF2-40B4-BE49-F238E27FC236}">
                <a16:creationId xmlns:a16="http://schemas.microsoft.com/office/drawing/2014/main" id="{BEA39C54-8DC3-BFF4-9B99-CD05EEDBB9C6}"/>
              </a:ext>
            </a:extLst>
          </p:cNvPr>
          <p:cNvSpPr txBox="1"/>
          <p:nvPr/>
        </p:nvSpPr>
        <p:spPr>
          <a:xfrm>
            <a:off x="9783989" y="1759580"/>
            <a:ext cx="2212068" cy="4662815"/>
          </a:xfrm>
          <a:prstGeom prst="rect">
            <a:avLst/>
          </a:prstGeom>
          <a:noFill/>
        </p:spPr>
        <p:txBody>
          <a:bodyPr wrap="square" rtlCol="0">
            <a:spAutoFit/>
          </a:bodyPr>
          <a:lstStyle/>
          <a:p>
            <a:pPr lvl="0"/>
            <a:r>
              <a:rPr lang="en-GB" sz="1100" b="1" i="0" baseline="0"/>
              <a:t>Sense check by discussing with your team</a:t>
            </a:r>
          </a:p>
          <a:p>
            <a:pPr lvl="0"/>
            <a:endParaRPr lang="en-GB" sz="1100" b="1" i="0" baseline="0"/>
          </a:p>
          <a:p>
            <a:pPr marL="285750" lvl="0" indent="-285750">
              <a:buFont typeface="Wingdings" pitchFamily="2" charset="2"/>
              <a:buChar char="ü"/>
            </a:pPr>
            <a:r>
              <a:rPr lang="en-GB" sz="1100" b="0" i="0" baseline="0"/>
              <a:t>Key terms: Are the key terms defined clearly?</a:t>
            </a:r>
            <a:endParaRPr lang="en-US" sz="1100"/>
          </a:p>
          <a:p>
            <a:pPr marL="285750" lvl="0" indent="-285750">
              <a:buFont typeface="Wingdings" pitchFamily="2" charset="2"/>
              <a:buChar char="ü"/>
            </a:pPr>
            <a:r>
              <a:rPr lang="en-GB" sz="1100" b="0" i="0" baseline="0"/>
              <a:t>Scope: What is the scope of the improvement? Which patients, services, locations etc. are included or excluded?</a:t>
            </a:r>
            <a:endParaRPr lang="en-US" sz="1100"/>
          </a:p>
          <a:p>
            <a:pPr marL="285750" lvl="0" indent="-285750">
              <a:buFont typeface="Wingdings" pitchFamily="2" charset="2"/>
              <a:buChar char="ü"/>
            </a:pPr>
            <a:r>
              <a:rPr lang="en-GB" sz="1100" b="0" i="0" baseline="0"/>
              <a:t>Timescales: How good, by when? When is the improvement intended to happen by? What is the scale of the improvement?</a:t>
            </a:r>
            <a:endParaRPr lang="en-US" sz="1100"/>
          </a:p>
          <a:p>
            <a:pPr marL="285750" lvl="0" indent="-285750">
              <a:buFont typeface="Wingdings" pitchFamily="2" charset="2"/>
              <a:buChar char="ü"/>
            </a:pPr>
            <a:r>
              <a:rPr lang="en-GB" sz="1100" b="0" i="0" baseline="0"/>
              <a:t>Constraints: What are the constraints on how the improvement is undertaken? What don’t you want to accidentally make worse?</a:t>
            </a:r>
            <a:endParaRPr lang="en-US" sz="1100"/>
          </a:p>
          <a:p>
            <a:pPr marL="285750" lvl="0" indent="-285750">
              <a:buFont typeface="Wingdings" pitchFamily="2" charset="2"/>
              <a:buChar char="ü"/>
            </a:pPr>
            <a:r>
              <a:rPr lang="en-GB" sz="1100" b="0" i="0" baseline="0"/>
              <a:t>Measurement: How will the improvement be measured?</a:t>
            </a:r>
            <a:endParaRPr lang="en-US" sz="1100"/>
          </a:p>
          <a:p>
            <a:pPr marL="285750" lvl="0" indent="-285750">
              <a:buFont typeface="Wingdings" pitchFamily="2" charset="2"/>
              <a:buChar char="ü"/>
            </a:pPr>
            <a:r>
              <a:rPr lang="en-GB" sz="1100" b="0" i="0" baseline="0"/>
              <a:t>No solution: Does the aim include the solution? (It shouldn’t) </a:t>
            </a:r>
            <a:endParaRPr lang="en-US" sz="1100"/>
          </a:p>
          <a:p>
            <a:pPr marL="285750" indent="-285750">
              <a:buFont typeface="Wingdings" pitchFamily="2" charset="2"/>
              <a:buChar char="ü"/>
            </a:pPr>
            <a:endParaRPr lang="en-GB" sz="1100"/>
          </a:p>
        </p:txBody>
      </p:sp>
    </p:spTree>
    <p:extLst>
      <p:ext uri="{BB962C8B-B14F-4D97-AF65-F5344CB8AC3E}">
        <p14:creationId xmlns:p14="http://schemas.microsoft.com/office/powerpoint/2010/main" val="1035059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B531F4-E909-08F1-0261-D8D58F9AAD9F}"/>
              </a:ext>
            </a:extLst>
          </p:cNvPr>
          <p:cNvSpPr>
            <a:spLocks noGrp="1"/>
          </p:cNvSpPr>
          <p:nvPr>
            <p:ph type="title"/>
          </p:nvPr>
        </p:nvSpPr>
        <p:spPr/>
        <p:txBody>
          <a:bodyPr/>
          <a:lstStyle/>
          <a:p>
            <a:r>
              <a:rPr lang="en-GB"/>
              <a:t>3. Identify your measures</a:t>
            </a:r>
          </a:p>
        </p:txBody>
      </p:sp>
      <p:sp>
        <p:nvSpPr>
          <p:cNvPr id="6" name="Content Placeholder 5">
            <a:extLst>
              <a:ext uri="{FF2B5EF4-FFF2-40B4-BE49-F238E27FC236}">
                <a16:creationId xmlns:a16="http://schemas.microsoft.com/office/drawing/2014/main" id="{78942808-0B19-CD9D-8869-3D3CDE38AADD}"/>
              </a:ext>
            </a:extLst>
          </p:cNvPr>
          <p:cNvSpPr>
            <a:spLocks noGrp="1"/>
          </p:cNvSpPr>
          <p:nvPr>
            <p:ph sz="quarter" idx="10"/>
          </p:nvPr>
        </p:nvSpPr>
        <p:spPr>
          <a:xfrm>
            <a:off x="838200" y="1812925"/>
            <a:ext cx="10515600" cy="3190733"/>
          </a:xfrm>
        </p:spPr>
        <p:txBody>
          <a:bodyPr numCol="2" spcCol="72000">
            <a:normAutofit/>
          </a:bodyPr>
          <a:lstStyle/>
          <a:p>
            <a:r>
              <a:rPr lang="en-GB" sz="1400"/>
              <a:t>To ensure the changes you are making are improving the situation, you will need to collect some data. If you have evidence that your QI project has worked, then you will be more likely to secure funding to sustain the changes. The data doesn’t need to be complicated, keep it simple and easy to collect. </a:t>
            </a:r>
          </a:p>
          <a:p>
            <a:r>
              <a:rPr lang="en-GB" sz="1400"/>
              <a:t>Key concepts to understand are </a:t>
            </a:r>
            <a:r>
              <a:rPr lang="en-GB" sz="1400" b="1"/>
              <a:t>measurement for improvement, </a:t>
            </a:r>
            <a:r>
              <a:rPr lang="en-GB" sz="1400"/>
              <a:t>using </a:t>
            </a:r>
            <a:r>
              <a:rPr lang="en-GB" sz="1400" b="1"/>
              <a:t>process, outcome and balancing measures</a:t>
            </a:r>
            <a:r>
              <a:rPr lang="en-GB" sz="1400"/>
              <a:t>, and defining </a:t>
            </a:r>
            <a:r>
              <a:rPr lang="en-GB" sz="1400" b="1"/>
              <a:t>operational definitions </a:t>
            </a:r>
            <a:r>
              <a:rPr lang="en-GB" sz="1400"/>
              <a:t>for measurement. </a:t>
            </a:r>
          </a:p>
          <a:p>
            <a:r>
              <a:rPr lang="en-GB" sz="1400"/>
              <a:t>At the end of this stage you will have a plan for collecting the data for your </a:t>
            </a:r>
            <a:r>
              <a:rPr lang="en-GB" sz="1400" b="1">
                <a:solidFill>
                  <a:schemeClr val="accent1"/>
                </a:solidFill>
              </a:rPr>
              <a:t>results</a:t>
            </a:r>
            <a:r>
              <a:rPr lang="en-GB" sz="1400"/>
              <a:t> section of your poster and you may have some idea of how you will present your data as an </a:t>
            </a:r>
            <a:r>
              <a:rPr lang="en-GB" sz="1400" b="1">
                <a:solidFill>
                  <a:schemeClr val="accent1"/>
                </a:solidFill>
              </a:rPr>
              <a:t>image or chart</a:t>
            </a:r>
            <a:r>
              <a:rPr lang="en-GB" sz="1400">
                <a:solidFill>
                  <a:schemeClr val="accent1"/>
                </a:solidFill>
              </a:rPr>
              <a:t>.</a:t>
            </a:r>
          </a:p>
          <a:p>
            <a:r>
              <a:rPr lang="en-GB" sz="1400"/>
              <a:t>This stage can be a bit iterative, and it make take a few tests of change to get the measures right so don’t worry if you don’t get it right first time. </a:t>
            </a:r>
          </a:p>
          <a:p>
            <a:endParaRPr lang="en-GB" sz="1400"/>
          </a:p>
        </p:txBody>
      </p:sp>
      <p:sp>
        <p:nvSpPr>
          <p:cNvPr id="2" name="Slide Number Placeholder 1">
            <a:extLst>
              <a:ext uri="{FF2B5EF4-FFF2-40B4-BE49-F238E27FC236}">
                <a16:creationId xmlns:a16="http://schemas.microsoft.com/office/drawing/2014/main" id="{B9FB327F-1FD4-1507-E5C6-B9FDD0EFF74A}"/>
              </a:ext>
            </a:extLst>
          </p:cNvPr>
          <p:cNvSpPr>
            <a:spLocks noGrp="1"/>
          </p:cNvSpPr>
          <p:nvPr>
            <p:ph type="sldNum" sz="quarter" idx="4294967295"/>
          </p:nvPr>
        </p:nvSpPr>
        <p:spPr>
          <a:xfrm>
            <a:off x="9448800" y="6356350"/>
            <a:ext cx="2743200" cy="365125"/>
          </a:xfrm>
        </p:spPr>
        <p:txBody>
          <a:bodyPr/>
          <a:lstStyle/>
          <a:p>
            <a:fld id="{D239F825-633F-43D1-A37A-8D3D2569739A}" type="slidenum">
              <a:rPr lang="en-GB" smtClean="0"/>
              <a:pPr/>
              <a:t>18</a:t>
            </a:fld>
            <a:endParaRPr lang="en-GB"/>
          </a:p>
        </p:txBody>
      </p:sp>
      <p:graphicFrame>
        <p:nvGraphicFramePr>
          <p:cNvPr id="7" name="Table 5">
            <a:extLst>
              <a:ext uri="{FF2B5EF4-FFF2-40B4-BE49-F238E27FC236}">
                <a16:creationId xmlns:a16="http://schemas.microsoft.com/office/drawing/2014/main" id="{1191B974-4FB9-F494-E040-5AC1DC89BF79}"/>
              </a:ext>
            </a:extLst>
          </p:cNvPr>
          <p:cNvGraphicFramePr>
            <a:graphicFrameLocks/>
          </p:cNvGraphicFramePr>
          <p:nvPr>
            <p:extLst>
              <p:ext uri="{D42A27DB-BD31-4B8C-83A1-F6EECF244321}">
                <p14:modId xmlns:p14="http://schemas.microsoft.com/office/powerpoint/2010/main" val="3102898266"/>
              </p:ext>
            </p:extLst>
          </p:nvPr>
        </p:nvGraphicFramePr>
        <p:xfrm>
          <a:off x="1406326" y="5322124"/>
          <a:ext cx="4090960" cy="893619"/>
        </p:xfrm>
        <a:graphic>
          <a:graphicData uri="http://schemas.openxmlformats.org/drawingml/2006/table">
            <a:tbl>
              <a:tblPr firstRow="1" bandRow="1">
                <a:tableStyleId>{2D5ABB26-0587-4C30-8999-92F81FD0307C}</a:tableStyleId>
              </a:tblPr>
              <a:tblGrid>
                <a:gridCol w="2045480">
                  <a:extLst>
                    <a:ext uri="{9D8B030D-6E8A-4147-A177-3AD203B41FA5}">
                      <a16:colId xmlns:a16="http://schemas.microsoft.com/office/drawing/2014/main" val="859169523"/>
                    </a:ext>
                  </a:extLst>
                </a:gridCol>
                <a:gridCol w="2045480">
                  <a:extLst>
                    <a:ext uri="{9D8B030D-6E8A-4147-A177-3AD203B41FA5}">
                      <a16:colId xmlns:a16="http://schemas.microsoft.com/office/drawing/2014/main" val="3327384522"/>
                    </a:ext>
                  </a:extLst>
                </a:gridCol>
              </a:tblGrid>
              <a:tr h="297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a:solidFill>
                            <a:schemeClr val="tx1"/>
                          </a:solidFill>
                          <a:latin typeface="Arial" panose="020B0604020202020204" pitchFamily="34" charset="0"/>
                          <a:cs typeface="Arial" panose="020B0604020202020204" pitchFamily="34" charset="0"/>
                        </a:rPr>
                        <a:t>Background/Problem/Issue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a:solidFill>
                            <a:schemeClr val="bg1"/>
                          </a:solidFill>
                          <a:latin typeface="Arial" panose="020B0604020202020204" pitchFamily="34" charset="0"/>
                          <a:cs typeface="Arial" panose="020B0604020202020204" pitchFamily="34" charset="0"/>
                        </a:rPr>
                        <a:t>Results/Data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6167331"/>
                  </a:ext>
                </a:extLst>
              </a:tr>
              <a:tr h="297873">
                <a:tc>
                  <a:txBody>
                    <a:bodyPr/>
                    <a:lstStyle/>
                    <a:p>
                      <a:r>
                        <a:rPr lang="en-GB" sz="1000">
                          <a:solidFill>
                            <a:schemeClr val="tx1"/>
                          </a:solidFill>
                          <a:latin typeface="Arial" panose="020B0604020202020204" pitchFamily="34" charset="0"/>
                          <a:cs typeface="Arial" panose="020B0604020202020204" pitchFamily="34" charset="0"/>
                        </a:rPr>
                        <a:t>Aim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a:solidFill>
                            <a:schemeClr val="bg1"/>
                          </a:solidFill>
                          <a:latin typeface="Arial" panose="020B0604020202020204" pitchFamily="34" charset="0"/>
                          <a:cs typeface="Arial" panose="020B0604020202020204" pitchFamily="34" charset="0"/>
                        </a:rPr>
                        <a:t>Image/Chart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756043495"/>
                  </a:ext>
                </a:extLst>
              </a:tr>
              <a:tr h="297873">
                <a:tc>
                  <a:txBody>
                    <a:bodyPr/>
                    <a:lstStyle/>
                    <a:p>
                      <a:pPr marL="0" indent="0">
                        <a:lnSpc>
                          <a:spcPct val="150000"/>
                        </a:lnSpc>
                        <a:spcBef>
                          <a:spcPts val="0"/>
                        </a:spcBef>
                        <a:buNone/>
                      </a:pPr>
                      <a:r>
                        <a:rPr lang="en-GB" sz="1000">
                          <a:latin typeface="Arial" panose="020B0604020202020204" pitchFamily="34" charset="0"/>
                          <a:cs typeface="Arial" panose="020B0604020202020204" pitchFamily="34" charset="0"/>
                        </a:rPr>
                        <a:t>Method/Strategy for Change</a:t>
                      </a:r>
                      <a:endParaRPr lang="en-GB" sz="1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a:solidFill>
                            <a:schemeClr val="tx1"/>
                          </a:solidFill>
                          <a:latin typeface="Arial" panose="020B0604020202020204" pitchFamily="34" charset="0"/>
                          <a:cs typeface="Arial" panose="020B0604020202020204" pitchFamily="34" charset="0"/>
                        </a:rPr>
                        <a:t>Conclusions/Lessons Learned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25192865"/>
                  </a:ext>
                </a:extLst>
              </a:tr>
            </a:tbl>
          </a:graphicData>
        </a:graphic>
      </p:graphicFrame>
      <p:pic>
        <p:nvPicPr>
          <p:cNvPr id="4" name="Content Placeholder 3">
            <a:extLst>
              <a:ext uri="{FF2B5EF4-FFF2-40B4-BE49-F238E27FC236}">
                <a16:creationId xmlns:a16="http://schemas.microsoft.com/office/drawing/2014/main" id="{EDD46AB2-EAD6-A0B7-9460-8B12C3B2FD15}"/>
              </a:ext>
            </a:extLst>
          </p:cNvPr>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p:blipFill>
        <p:spPr>
          <a:xfrm>
            <a:off x="6433456" y="2691267"/>
            <a:ext cx="4653697" cy="2312391"/>
          </a:xfrm>
          <a:prstGeom prst="rect">
            <a:avLst/>
          </a:prstGeom>
        </p:spPr>
      </p:pic>
      <p:sp>
        <p:nvSpPr>
          <p:cNvPr id="8" name="TextBox 7">
            <a:extLst>
              <a:ext uri="{FF2B5EF4-FFF2-40B4-BE49-F238E27FC236}">
                <a16:creationId xmlns:a16="http://schemas.microsoft.com/office/drawing/2014/main" id="{5192EA69-87DB-90B8-C303-38432CE2AE9F}"/>
              </a:ext>
            </a:extLst>
          </p:cNvPr>
          <p:cNvSpPr txBox="1"/>
          <p:nvPr/>
        </p:nvSpPr>
        <p:spPr>
          <a:xfrm>
            <a:off x="6106888" y="5138386"/>
            <a:ext cx="5869212" cy="1569660"/>
          </a:xfrm>
          <a:prstGeom prst="rect">
            <a:avLst/>
          </a:prstGeom>
          <a:noFill/>
        </p:spPr>
        <p:txBody>
          <a:bodyPr wrap="square">
            <a:spAutoFit/>
          </a:bodyPr>
          <a:lstStyle/>
          <a:p>
            <a:r>
              <a:rPr lang="en-GB" sz="1200"/>
              <a:t>Also ask yourself:</a:t>
            </a:r>
          </a:p>
          <a:p>
            <a:pPr marL="285750" indent="-285750">
              <a:buFont typeface="Arial" panose="020B0604020202020204" pitchFamily="34" charset="0"/>
              <a:buChar char="•"/>
            </a:pPr>
            <a:r>
              <a:rPr lang="en-GB" sz="1200"/>
              <a:t>Where will you review and discuss your data as a team? </a:t>
            </a:r>
          </a:p>
          <a:p>
            <a:pPr marL="285750" indent="-285750">
              <a:buFont typeface="Arial" panose="020B0604020202020204" pitchFamily="34" charset="0"/>
              <a:buChar char="•"/>
            </a:pPr>
            <a:r>
              <a:rPr lang="en-GB" sz="1200"/>
              <a:t>How will you share and celebrate success?</a:t>
            </a:r>
          </a:p>
          <a:p>
            <a:pPr marL="285750" indent="-285750">
              <a:buFont typeface="Arial" panose="020B0604020202020204" pitchFamily="34" charset="0"/>
              <a:buChar char="•"/>
            </a:pPr>
            <a:endParaRPr lang="en-GB" sz="1200"/>
          </a:p>
          <a:p>
            <a:pPr marL="0" indent="0">
              <a:buNone/>
            </a:pPr>
            <a:r>
              <a:rPr lang="en-GB" sz="1200" b="1"/>
              <a:t>Bonus training course: </a:t>
            </a:r>
            <a:r>
              <a:rPr lang="en-GB" sz="1200" b="0"/>
              <a:t>When working with data, improving your Excel skills can help you process, clean and present your data. </a:t>
            </a:r>
          </a:p>
          <a:p>
            <a:pPr marL="0" indent="0">
              <a:buNone/>
            </a:pPr>
            <a:r>
              <a:rPr lang="en-GB" sz="1200" b="0">
                <a:hlinkClick r:id="rId4"/>
              </a:rPr>
              <a:t>Watch our masterclass on using Excel with data for improvement</a:t>
            </a:r>
            <a:r>
              <a:rPr lang="en-GB" sz="1200" b="0"/>
              <a:t> and </a:t>
            </a:r>
            <a:r>
              <a:rPr lang="en-GB" sz="1200" b="0">
                <a:hlinkClick r:id="rId5"/>
              </a:rPr>
              <a:t>download the video transcript</a:t>
            </a:r>
            <a:r>
              <a:rPr lang="en-GB" sz="1200" b="0"/>
              <a:t>.</a:t>
            </a:r>
            <a:endParaRPr lang="en-GB" sz="1200"/>
          </a:p>
        </p:txBody>
      </p:sp>
    </p:spTree>
    <p:extLst>
      <p:ext uri="{BB962C8B-B14F-4D97-AF65-F5344CB8AC3E}">
        <p14:creationId xmlns:p14="http://schemas.microsoft.com/office/powerpoint/2010/main" val="1857449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9CB11D-D678-AFB1-B856-7A22268A89BF}"/>
              </a:ext>
            </a:extLst>
          </p:cNvPr>
          <p:cNvSpPr>
            <a:spLocks noGrp="1"/>
          </p:cNvSpPr>
          <p:nvPr>
            <p:ph type="title"/>
          </p:nvPr>
        </p:nvSpPr>
        <p:spPr/>
        <p:txBody>
          <a:bodyPr/>
          <a:lstStyle/>
          <a:p>
            <a:r>
              <a:rPr lang="en-GB"/>
              <a:t>Identifying your measures</a:t>
            </a:r>
          </a:p>
        </p:txBody>
      </p:sp>
      <p:sp>
        <p:nvSpPr>
          <p:cNvPr id="16" name="Slide Number Placeholder 15">
            <a:extLst>
              <a:ext uri="{FF2B5EF4-FFF2-40B4-BE49-F238E27FC236}">
                <a16:creationId xmlns:a16="http://schemas.microsoft.com/office/drawing/2014/main" id="{4DF4412E-CEAA-7FCE-9017-46F9F56D835D}"/>
              </a:ext>
            </a:extLst>
          </p:cNvPr>
          <p:cNvSpPr>
            <a:spLocks noGrp="1"/>
          </p:cNvSpPr>
          <p:nvPr>
            <p:ph type="sldNum" sz="quarter" idx="10"/>
          </p:nvPr>
        </p:nvSpPr>
        <p:spPr/>
        <p:txBody>
          <a:bodyPr/>
          <a:lstStyle/>
          <a:p>
            <a:fld id="{D239F825-633F-43D1-A37A-8D3D2569739A}" type="slidenum">
              <a:rPr lang="en-GB" smtClean="0"/>
              <a:pPr/>
              <a:t>19</a:t>
            </a:fld>
            <a:endParaRPr lang="en-GB"/>
          </a:p>
        </p:txBody>
      </p:sp>
      <p:graphicFrame>
        <p:nvGraphicFramePr>
          <p:cNvPr id="2" name="Content Placeholder 2">
            <a:extLst>
              <a:ext uri="{FF2B5EF4-FFF2-40B4-BE49-F238E27FC236}">
                <a16:creationId xmlns:a16="http://schemas.microsoft.com/office/drawing/2014/main" id="{DC6BCA54-0B61-44F9-C567-6CCE61FD9D5E}"/>
              </a:ext>
            </a:extLst>
          </p:cNvPr>
          <p:cNvGraphicFramePr>
            <a:graphicFrameLocks noGrp="1"/>
          </p:cNvGraphicFramePr>
          <p:nvPr>
            <p:ph idx="1"/>
            <p:extLst>
              <p:ext uri="{D42A27DB-BD31-4B8C-83A1-F6EECF244321}">
                <p14:modId xmlns:p14="http://schemas.microsoft.com/office/powerpoint/2010/main" val="2014493215"/>
              </p:ext>
            </p:extLst>
          </p:nvPr>
        </p:nvGraphicFramePr>
        <p:xfrm>
          <a:off x="838200" y="1436914"/>
          <a:ext cx="10689771" cy="518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7036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0472B8F-20B8-B14E-E99B-5336A3AB4A6A}"/>
              </a:ext>
            </a:extLst>
          </p:cNvPr>
          <p:cNvSpPr>
            <a:spLocks noGrp="1"/>
          </p:cNvSpPr>
          <p:nvPr>
            <p:ph type="sldNum" sz="quarter" idx="4294967295"/>
          </p:nvPr>
        </p:nvSpPr>
        <p:spPr>
          <a:xfrm>
            <a:off x="9448800" y="6356350"/>
            <a:ext cx="2743200" cy="365125"/>
          </a:xfrm>
        </p:spPr>
        <p:txBody>
          <a:bodyPr/>
          <a:lstStyle/>
          <a:p>
            <a:fld id="{D239F825-633F-43D1-A37A-8D3D2569739A}" type="slidenum">
              <a:rPr lang="en-GB" smtClean="0"/>
              <a:pPr/>
              <a:t>2</a:t>
            </a:fld>
            <a:endParaRPr lang="en-GB" dirty="0"/>
          </a:p>
        </p:txBody>
      </p:sp>
    </p:spTree>
    <p:extLst>
      <p:ext uri="{BB962C8B-B14F-4D97-AF65-F5344CB8AC3E}">
        <p14:creationId xmlns:p14="http://schemas.microsoft.com/office/powerpoint/2010/main" val="895800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D403B-DDFE-3562-F469-838DC865A939}"/>
              </a:ext>
            </a:extLst>
          </p:cNvPr>
          <p:cNvSpPr>
            <a:spLocks noGrp="1"/>
          </p:cNvSpPr>
          <p:nvPr>
            <p:ph type="title"/>
          </p:nvPr>
        </p:nvSpPr>
        <p:spPr/>
        <p:txBody>
          <a:bodyPr/>
          <a:lstStyle/>
          <a:p>
            <a:r>
              <a:rPr lang="en-GB"/>
              <a:t>Identifying your measures template</a:t>
            </a:r>
          </a:p>
        </p:txBody>
      </p:sp>
      <p:sp>
        <p:nvSpPr>
          <p:cNvPr id="4" name="Slide Number Placeholder 3">
            <a:extLst>
              <a:ext uri="{FF2B5EF4-FFF2-40B4-BE49-F238E27FC236}">
                <a16:creationId xmlns:a16="http://schemas.microsoft.com/office/drawing/2014/main" id="{D1EEB71F-6CB4-C577-94CC-3259E0FE7AA8}"/>
              </a:ext>
            </a:extLst>
          </p:cNvPr>
          <p:cNvSpPr>
            <a:spLocks noGrp="1"/>
          </p:cNvSpPr>
          <p:nvPr>
            <p:ph type="sldNum" sz="quarter" idx="10"/>
          </p:nvPr>
        </p:nvSpPr>
        <p:spPr/>
        <p:txBody>
          <a:bodyPr/>
          <a:lstStyle/>
          <a:p>
            <a:fld id="{D239F825-633F-43D1-A37A-8D3D2569739A}" type="slidenum">
              <a:rPr lang="en-GB" smtClean="0"/>
              <a:pPr/>
              <a:t>20</a:t>
            </a:fld>
            <a:endParaRPr lang="en-GB"/>
          </a:p>
        </p:txBody>
      </p:sp>
      <p:graphicFrame>
        <p:nvGraphicFramePr>
          <p:cNvPr id="5" name="Content Placeholder 9">
            <a:extLst>
              <a:ext uri="{FF2B5EF4-FFF2-40B4-BE49-F238E27FC236}">
                <a16:creationId xmlns:a16="http://schemas.microsoft.com/office/drawing/2014/main" id="{062C97C0-B1C1-0C68-0583-30D0EAB2A030}"/>
              </a:ext>
            </a:extLst>
          </p:cNvPr>
          <p:cNvGraphicFramePr>
            <a:graphicFrameLocks noGrp="1"/>
          </p:cNvGraphicFramePr>
          <p:nvPr>
            <p:ph idx="1"/>
            <p:extLst>
              <p:ext uri="{D42A27DB-BD31-4B8C-83A1-F6EECF244321}">
                <p14:modId xmlns:p14="http://schemas.microsoft.com/office/powerpoint/2010/main" val="2483751741"/>
              </p:ext>
            </p:extLst>
          </p:nvPr>
        </p:nvGraphicFramePr>
        <p:xfrm>
          <a:off x="838200" y="1825625"/>
          <a:ext cx="10428515" cy="4308581"/>
        </p:xfrm>
        <a:graphic>
          <a:graphicData uri="http://schemas.openxmlformats.org/drawingml/2006/table">
            <a:tbl>
              <a:tblPr firstRow="1" firstCol="1" bandRow="1">
                <a:tableStyleId>{073A0DAA-6AF3-43AB-8588-CEC1D06C72B9}</a:tableStyleId>
              </a:tblPr>
              <a:tblGrid>
                <a:gridCol w="2085703">
                  <a:extLst>
                    <a:ext uri="{9D8B030D-6E8A-4147-A177-3AD203B41FA5}">
                      <a16:colId xmlns:a16="http://schemas.microsoft.com/office/drawing/2014/main" val="1222497845"/>
                    </a:ext>
                  </a:extLst>
                </a:gridCol>
                <a:gridCol w="2085703">
                  <a:extLst>
                    <a:ext uri="{9D8B030D-6E8A-4147-A177-3AD203B41FA5}">
                      <a16:colId xmlns:a16="http://schemas.microsoft.com/office/drawing/2014/main" val="4254749300"/>
                    </a:ext>
                  </a:extLst>
                </a:gridCol>
                <a:gridCol w="2085703">
                  <a:extLst>
                    <a:ext uri="{9D8B030D-6E8A-4147-A177-3AD203B41FA5}">
                      <a16:colId xmlns:a16="http://schemas.microsoft.com/office/drawing/2014/main" val="3821783010"/>
                    </a:ext>
                  </a:extLst>
                </a:gridCol>
                <a:gridCol w="2085703">
                  <a:extLst>
                    <a:ext uri="{9D8B030D-6E8A-4147-A177-3AD203B41FA5}">
                      <a16:colId xmlns:a16="http://schemas.microsoft.com/office/drawing/2014/main" val="2896657241"/>
                    </a:ext>
                  </a:extLst>
                </a:gridCol>
                <a:gridCol w="2085703">
                  <a:extLst>
                    <a:ext uri="{9D8B030D-6E8A-4147-A177-3AD203B41FA5}">
                      <a16:colId xmlns:a16="http://schemas.microsoft.com/office/drawing/2014/main" val="3897952098"/>
                    </a:ext>
                  </a:extLst>
                </a:gridCol>
              </a:tblGrid>
              <a:tr h="24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a:solidFill>
                          <a:schemeClr val="bg1"/>
                        </a:solidFill>
                      </a:endParaRPr>
                    </a:p>
                  </a:txBody>
                  <a:tcPr/>
                </a:tc>
                <a:tc>
                  <a:txBody>
                    <a:bodyPr/>
                    <a:lstStyle/>
                    <a:p>
                      <a:pPr algn="ctr"/>
                      <a:r>
                        <a:rPr lang="en-GB" sz="1100">
                          <a:solidFill>
                            <a:schemeClr val="bg1"/>
                          </a:solidFill>
                        </a:rPr>
                        <a:t>Outcome</a:t>
                      </a:r>
                    </a:p>
                  </a:txBody>
                  <a:tcPr/>
                </a:tc>
                <a:tc>
                  <a:txBody>
                    <a:bodyPr/>
                    <a:lstStyle/>
                    <a:p>
                      <a:pPr algn="ctr"/>
                      <a:r>
                        <a:rPr lang="en-GB" sz="1100">
                          <a:solidFill>
                            <a:schemeClr val="bg1"/>
                          </a:solidFill>
                        </a:rPr>
                        <a:t>Process</a:t>
                      </a:r>
                    </a:p>
                  </a:txBody>
                  <a:tcPr/>
                </a:tc>
                <a:tc>
                  <a:txBody>
                    <a:bodyPr/>
                    <a:lstStyle/>
                    <a:p>
                      <a:pPr algn="ctr"/>
                      <a:r>
                        <a:rPr lang="en-GB" sz="1100">
                          <a:solidFill>
                            <a:schemeClr val="bg1"/>
                          </a:solidFill>
                        </a:rPr>
                        <a:t>Balancing</a:t>
                      </a:r>
                    </a:p>
                  </a:txBody>
                  <a:tcPr/>
                </a:tc>
                <a:tc>
                  <a:txBody>
                    <a:bodyPr/>
                    <a:lstStyle/>
                    <a:p>
                      <a:pPr algn="ctr"/>
                      <a:r>
                        <a:rPr lang="en-GB" sz="1100">
                          <a:solidFill>
                            <a:schemeClr val="bg1"/>
                          </a:solidFill>
                        </a:rPr>
                        <a:t>Qualitative</a:t>
                      </a:r>
                    </a:p>
                  </a:txBody>
                  <a:tcPr/>
                </a:tc>
                <a:extLst>
                  <a:ext uri="{0D108BD9-81ED-4DB2-BD59-A6C34878D82A}">
                    <a16:rowId xmlns:a16="http://schemas.microsoft.com/office/drawing/2014/main" val="2083316946"/>
                  </a:ext>
                </a:extLst>
              </a:tr>
              <a:tr h="415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What is being measured?</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3440518861"/>
                  </a:ext>
                </a:extLst>
              </a:tr>
              <a:tr h="24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Who does it measure?</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4192975202"/>
                  </a:ext>
                </a:extLst>
              </a:tr>
              <a:tr h="415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When does it measure it?</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3286558861"/>
                  </a:ext>
                </a:extLst>
              </a:tr>
              <a:tr h="415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How often is it measured?</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2554074261"/>
                  </a:ext>
                </a:extLst>
              </a:tr>
              <a:tr h="24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Who collects it?</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2220883689"/>
                  </a:ext>
                </a:extLst>
              </a:tr>
              <a:tr h="5863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Does it measure absolute numbers or proportions?</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464316078"/>
                  </a:ext>
                </a:extLst>
              </a:tr>
              <a:tr h="415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Where does the data come from?</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1887656031"/>
                  </a:ext>
                </a:extLst>
              </a:tr>
              <a:tr h="5863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How accurate and complete will the data be?</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817799174"/>
                  </a:ext>
                </a:extLst>
              </a:tr>
              <a:tr h="4153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Are there any caveats/ warnings/ problems?</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896583425"/>
                  </a:ext>
                </a:extLst>
              </a:tr>
              <a:tr h="2443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schemeClr val="bg1"/>
                          </a:solidFill>
                        </a:rPr>
                        <a:t>Comments/ notes</a:t>
                      </a: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tc>
                  <a:txBody>
                    <a:bodyPr/>
                    <a:lstStyle/>
                    <a:p>
                      <a:endParaRPr lang="en-GB" sz="1100">
                        <a:solidFill>
                          <a:schemeClr val="bg1"/>
                        </a:solidFill>
                      </a:endParaRPr>
                    </a:p>
                  </a:txBody>
                  <a:tcPr/>
                </a:tc>
                <a:extLst>
                  <a:ext uri="{0D108BD9-81ED-4DB2-BD59-A6C34878D82A}">
                    <a16:rowId xmlns:a16="http://schemas.microsoft.com/office/drawing/2014/main" val="3309798626"/>
                  </a:ext>
                </a:extLst>
              </a:tr>
            </a:tbl>
          </a:graphicData>
        </a:graphic>
      </p:graphicFrame>
    </p:spTree>
    <p:extLst>
      <p:ext uri="{BB962C8B-B14F-4D97-AF65-F5344CB8AC3E}">
        <p14:creationId xmlns:p14="http://schemas.microsoft.com/office/powerpoint/2010/main" val="2110156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A0A8A-300A-B196-852D-E94319DFC431}"/>
              </a:ext>
            </a:extLst>
          </p:cNvPr>
          <p:cNvSpPr>
            <a:spLocks noGrp="1"/>
          </p:cNvSpPr>
          <p:nvPr>
            <p:ph type="title"/>
          </p:nvPr>
        </p:nvSpPr>
        <p:spPr/>
        <p:txBody>
          <a:bodyPr/>
          <a:lstStyle/>
          <a:p>
            <a:r>
              <a:rPr lang="en-GB"/>
              <a:t>Representing data on charts</a:t>
            </a:r>
          </a:p>
        </p:txBody>
      </p:sp>
      <p:sp>
        <p:nvSpPr>
          <p:cNvPr id="4" name="Slide Number Placeholder 3">
            <a:extLst>
              <a:ext uri="{FF2B5EF4-FFF2-40B4-BE49-F238E27FC236}">
                <a16:creationId xmlns:a16="http://schemas.microsoft.com/office/drawing/2014/main" id="{009AAC02-AC1D-422F-3AD3-C28E28C06BE6}"/>
              </a:ext>
            </a:extLst>
          </p:cNvPr>
          <p:cNvSpPr>
            <a:spLocks noGrp="1"/>
          </p:cNvSpPr>
          <p:nvPr>
            <p:ph type="sldNum" sz="quarter" idx="10"/>
          </p:nvPr>
        </p:nvSpPr>
        <p:spPr/>
        <p:txBody>
          <a:bodyPr/>
          <a:lstStyle/>
          <a:p>
            <a:fld id="{D239F825-633F-43D1-A37A-8D3D2569739A}" type="slidenum">
              <a:rPr lang="en-GB" smtClean="0"/>
              <a:pPr/>
              <a:t>21</a:t>
            </a:fld>
            <a:endParaRPr lang="en-GB"/>
          </a:p>
        </p:txBody>
      </p:sp>
      <p:sp>
        <p:nvSpPr>
          <p:cNvPr id="5" name="Content Placeholder 2">
            <a:extLst>
              <a:ext uri="{FF2B5EF4-FFF2-40B4-BE49-F238E27FC236}">
                <a16:creationId xmlns:a16="http://schemas.microsoft.com/office/drawing/2014/main" id="{D2C47B12-151F-EA90-0DC4-2CC525371FC1}"/>
              </a:ext>
            </a:extLst>
          </p:cNvPr>
          <p:cNvSpPr>
            <a:spLocks noGrp="1"/>
          </p:cNvSpPr>
          <p:nvPr>
            <p:ph idx="1"/>
          </p:nvPr>
        </p:nvSpPr>
        <p:spPr>
          <a:xfrm>
            <a:off x="838200" y="1825625"/>
            <a:ext cx="10515600" cy="3639004"/>
          </a:xfrm>
        </p:spPr>
        <p:txBody>
          <a:bodyPr numCol="2">
            <a:normAutofit/>
          </a:bodyPr>
          <a:lstStyle/>
          <a:p>
            <a:pPr fontAlgn="base"/>
            <a:r>
              <a:rPr lang="en-GB"/>
              <a:t>You can use run charts, word clouds, or infographics, for example… </a:t>
            </a:r>
          </a:p>
        </p:txBody>
      </p:sp>
      <p:pic>
        <p:nvPicPr>
          <p:cNvPr id="6" name="Picture 5" descr="Chart, line chart&#10;&#10;Description automatically generated">
            <a:extLst>
              <a:ext uri="{FF2B5EF4-FFF2-40B4-BE49-F238E27FC236}">
                <a16:creationId xmlns:a16="http://schemas.microsoft.com/office/drawing/2014/main" id="{EE24132C-58C1-A589-4FEA-54766EE3FB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55236" y="1690688"/>
            <a:ext cx="2936364" cy="1806338"/>
          </a:xfrm>
          <a:prstGeom prst="rect">
            <a:avLst/>
          </a:prstGeom>
          <a:noFill/>
          <a:ln>
            <a:noFill/>
          </a:ln>
        </p:spPr>
      </p:pic>
      <p:pic>
        <p:nvPicPr>
          <p:cNvPr id="7" name="Picture 6" descr="PReCePT Study numbers">
            <a:extLst>
              <a:ext uri="{FF2B5EF4-FFF2-40B4-BE49-F238E27FC236}">
                <a16:creationId xmlns:a16="http://schemas.microsoft.com/office/drawing/2014/main" id="{BB7EC62C-FB66-42C7-CB29-5A76433FFB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0215" y="2437596"/>
            <a:ext cx="4578097" cy="2575406"/>
          </a:xfrm>
          <a:prstGeom prst="rect">
            <a:avLst/>
          </a:prstGeom>
          <a:noFill/>
          <a:ln>
            <a:noFill/>
          </a:ln>
        </p:spPr>
      </p:pic>
      <p:sp>
        <p:nvSpPr>
          <p:cNvPr id="9" name="TextBox 8">
            <a:extLst>
              <a:ext uri="{FF2B5EF4-FFF2-40B4-BE49-F238E27FC236}">
                <a16:creationId xmlns:a16="http://schemas.microsoft.com/office/drawing/2014/main" id="{49F03775-B637-258D-29E3-356C1CBB5D5E}"/>
              </a:ext>
            </a:extLst>
          </p:cNvPr>
          <p:cNvSpPr txBox="1"/>
          <p:nvPr/>
        </p:nvSpPr>
        <p:spPr>
          <a:xfrm>
            <a:off x="5943600" y="4879022"/>
            <a:ext cx="6096000" cy="1477328"/>
          </a:xfrm>
          <a:prstGeom prst="rect">
            <a:avLst/>
          </a:prstGeom>
          <a:noFill/>
        </p:spPr>
        <p:txBody>
          <a:bodyPr wrap="square">
            <a:spAutoFit/>
          </a:bodyPr>
          <a:lstStyle/>
          <a:p>
            <a:pPr fontAlgn="base"/>
            <a:r>
              <a:rPr lang="en-GB" sz="1500" u="sng">
                <a:hlinkClick r:id="rId5"/>
              </a:rPr>
              <a:t>Find out more about making infographics by watching our short video.</a:t>
            </a:r>
            <a:endParaRPr lang="en-GB" sz="1500"/>
          </a:p>
          <a:p>
            <a:endParaRPr lang="en-GB" sz="1500"/>
          </a:p>
          <a:p>
            <a:r>
              <a:rPr lang="en-GB" sz="1500"/>
              <a:t>Our </a:t>
            </a:r>
            <a:r>
              <a:rPr lang="en-GB" sz="1500">
                <a:hlinkClick r:id="rId6"/>
              </a:rPr>
              <a:t>QI on-demand training </a:t>
            </a:r>
            <a:r>
              <a:rPr lang="en-GB" sz="1500"/>
              <a:t>includes bonus sessions on how to collect and present data.</a:t>
            </a:r>
          </a:p>
          <a:p>
            <a:r>
              <a:rPr lang="en-GB" sz="1500">
                <a:hlinkClick r:id="rId7"/>
              </a:rPr>
              <a:t>Plot the Dots/Making Data Count</a:t>
            </a:r>
            <a:r>
              <a:rPr lang="en-GB" sz="1500"/>
              <a:t> from NHS England are useful guides and include templates to make charts from your data.</a:t>
            </a:r>
          </a:p>
        </p:txBody>
      </p:sp>
      <p:pic>
        <p:nvPicPr>
          <p:cNvPr id="10" name="Google Shape;947;p95" descr="Google Shape;91;p3">
            <a:extLst>
              <a:ext uri="{FF2B5EF4-FFF2-40B4-BE49-F238E27FC236}">
                <a16:creationId xmlns:a16="http://schemas.microsoft.com/office/drawing/2014/main" id="{0B484518-C68A-1D33-B4B3-0126442A2832}"/>
              </a:ext>
            </a:extLst>
          </p:cNvPr>
          <p:cNvPicPr preferRelativeResize="0"/>
          <p:nvPr/>
        </p:nvPicPr>
        <p:blipFill rotWithShape="1">
          <a:blip r:embed="rId8">
            <a:alphaModFix/>
          </a:blip>
          <a:srcRect/>
          <a:stretch/>
        </p:blipFill>
        <p:spPr>
          <a:xfrm>
            <a:off x="1327018" y="5067185"/>
            <a:ext cx="3604489" cy="1686609"/>
          </a:xfrm>
          <a:prstGeom prst="rect">
            <a:avLst/>
          </a:prstGeom>
          <a:noFill/>
          <a:ln>
            <a:noFill/>
          </a:ln>
        </p:spPr>
      </p:pic>
      <p:pic>
        <p:nvPicPr>
          <p:cNvPr id="11" name="Google Shape;977;p99" descr="Google Shape;111;p5">
            <a:extLst>
              <a:ext uri="{FF2B5EF4-FFF2-40B4-BE49-F238E27FC236}">
                <a16:creationId xmlns:a16="http://schemas.microsoft.com/office/drawing/2014/main" id="{275E6E4E-ED26-D35A-9D77-8DA41C22F480}"/>
              </a:ext>
            </a:extLst>
          </p:cNvPr>
          <p:cNvPicPr preferRelativeResize="0"/>
          <p:nvPr/>
        </p:nvPicPr>
        <p:blipFill rotWithShape="1">
          <a:blip r:embed="rId9">
            <a:alphaModFix/>
          </a:blip>
          <a:srcRect/>
          <a:stretch/>
        </p:blipFill>
        <p:spPr>
          <a:xfrm>
            <a:off x="6055236" y="3572217"/>
            <a:ext cx="3835051" cy="1138783"/>
          </a:xfrm>
          <a:prstGeom prst="rect">
            <a:avLst/>
          </a:prstGeom>
          <a:noFill/>
          <a:ln>
            <a:noFill/>
          </a:ln>
        </p:spPr>
      </p:pic>
    </p:spTree>
    <p:extLst>
      <p:ext uri="{BB962C8B-B14F-4D97-AF65-F5344CB8AC3E}">
        <p14:creationId xmlns:p14="http://schemas.microsoft.com/office/powerpoint/2010/main" val="4179457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626EBE-36DD-EB3E-C783-C9905A04C0CF}"/>
              </a:ext>
            </a:extLst>
          </p:cNvPr>
          <p:cNvSpPr>
            <a:spLocks noGrp="1"/>
          </p:cNvSpPr>
          <p:nvPr>
            <p:ph type="title"/>
          </p:nvPr>
        </p:nvSpPr>
        <p:spPr/>
        <p:txBody>
          <a:bodyPr/>
          <a:lstStyle/>
          <a:p>
            <a:r>
              <a:rPr lang="en-GB"/>
              <a:t>4. Create and select change ideas</a:t>
            </a:r>
          </a:p>
        </p:txBody>
      </p:sp>
      <p:sp>
        <p:nvSpPr>
          <p:cNvPr id="6" name="Content Placeholder 5">
            <a:extLst>
              <a:ext uri="{FF2B5EF4-FFF2-40B4-BE49-F238E27FC236}">
                <a16:creationId xmlns:a16="http://schemas.microsoft.com/office/drawing/2014/main" id="{C0008197-6CE5-34C8-F189-35BA22E74529}"/>
              </a:ext>
            </a:extLst>
          </p:cNvPr>
          <p:cNvSpPr>
            <a:spLocks noGrp="1"/>
          </p:cNvSpPr>
          <p:nvPr>
            <p:ph sz="quarter" idx="10"/>
          </p:nvPr>
        </p:nvSpPr>
        <p:spPr>
          <a:xfrm>
            <a:off x="838200" y="1812925"/>
            <a:ext cx="10515600" cy="3817608"/>
          </a:xfrm>
        </p:spPr>
        <p:txBody>
          <a:bodyPr numCol="2" spcCol="72000">
            <a:normAutofit/>
          </a:bodyPr>
          <a:lstStyle/>
          <a:p>
            <a:r>
              <a:rPr lang="en-GB" sz="1600" dirty="0"/>
              <a:t>Don’t jump to the obvious ideas to test, take some time with your team to think creatively about ways to reach your project objective. </a:t>
            </a:r>
          </a:p>
          <a:p>
            <a:r>
              <a:rPr lang="en-GB" sz="1600" dirty="0"/>
              <a:t>Use </a:t>
            </a:r>
            <a:r>
              <a:rPr lang="en-GB" sz="1600" b="1" dirty="0"/>
              <a:t>Greenhousing</a:t>
            </a:r>
            <a:r>
              <a:rPr lang="en-GB" sz="1600" dirty="0"/>
              <a:t> to create an environment to nurture ideas. </a:t>
            </a:r>
            <a:r>
              <a:rPr lang="en-GB" sz="1600" b="1" dirty="0"/>
              <a:t>TRIZ</a:t>
            </a:r>
            <a:r>
              <a:rPr lang="en-GB" sz="1600" dirty="0"/>
              <a:t> is an example of a </a:t>
            </a:r>
            <a:r>
              <a:rPr lang="en-GB" sz="1600" b="1" dirty="0"/>
              <a:t>Liberating Structure</a:t>
            </a:r>
            <a:r>
              <a:rPr lang="en-GB" sz="1600" dirty="0"/>
              <a:t> to develop ideas in a creative way.</a:t>
            </a:r>
          </a:p>
          <a:p>
            <a:r>
              <a:rPr lang="en-GB" sz="1600" dirty="0"/>
              <a:t>If you need to prioritise your ideas, you can use </a:t>
            </a:r>
            <a:r>
              <a:rPr lang="en-GB" sz="1600" b="1" dirty="0"/>
              <a:t>M</a:t>
            </a:r>
            <a:r>
              <a:rPr lang="en-GB" sz="1600" dirty="0"/>
              <a:t>O</a:t>
            </a:r>
            <a:r>
              <a:rPr lang="en-GB" sz="1600" b="1" dirty="0"/>
              <a:t>SC</a:t>
            </a:r>
            <a:r>
              <a:rPr lang="en-GB" sz="1600" dirty="0"/>
              <a:t>O</a:t>
            </a:r>
            <a:r>
              <a:rPr lang="en-GB" sz="1600" b="1" dirty="0"/>
              <a:t>W </a:t>
            </a:r>
            <a:r>
              <a:rPr lang="en-GB" sz="1600" dirty="0"/>
              <a:t>to separate them into the things you must do, should do, could do, or won’t do.  </a:t>
            </a:r>
          </a:p>
          <a:p>
            <a:r>
              <a:rPr lang="en-GB" sz="1600" dirty="0"/>
              <a:t>At the end of this stage, you will have some ideas for how you can plan your approach to change, and this will help you put together your </a:t>
            </a:r>
            <a:r>
              <a:rPr lang="en-GB" sz="1600" b="1" dirty="0">
                <a:solidFill>
                  <a:schemeClr val="accent4"/>
                </a:solidFill>
              </a:rPr>
              <a:t>Method/ Strategy for Change</a:t>
            </a:r>
            <a:r>
              <a:rPr lang="en-GB" sz="1600" dirty="0"/>
              <a:t> in the next stage. </a:t>
            </a:r>
          </a:p>
          <a:p>
            <a:r>
              <a:rPr lang="en-GB" sz="1600" dirty="0"/>
              <a:t>Our </a:t>
            </a:r>
            <a:r>
              <a:rPr lang="en-GB" sz="1600" dirty="0">
                <a:hlinkClick r:id="rId2"/>
              </a:rPr>
              <a:t>Creative Problem Solving Toolkit </a:t>
            </a:r>
            <a:r>
              <a:rPr lang="en-GB" sz="1600" dirty="0"/>
              <a:t>has lots of other tools to help you through the creative problem-solving process. </a:t>
            </a:r>
          </a:p>
          <a:p>
            <a:endParaRPr lang="en-GB" sz="1600" dirty="0"/>
          </a:p>
        </p:txBody>
      </p:sp>
      <p:sp>
        <p:nvSpPr>
          <p:cNvPr id="2" name="Slide Number Placeholder 1">
            <a:extLst>
              <a:ext uri="{FF2B5EF4-FFF2-40B4-BE49-F238E27FC236}">
                <a16:creationId xmlns:a16="http://schemas.microsoft.com/office/drawing/2014/main" id="{E5CD1525-6BC3-568D-D997-B4CA22543DDA}"/>
              </a:ext>
            </a:extLst>
          </p:cNvPr>
          <p:cNvSpPr>
            <a:spLocks noGrp="1"/>
          </p:cNvSpPr>
          <p:nvPr>
            <p:ph type="sldNum" sz="quarter" idx="4294967295"/>
          </p:nvPr>
        </p:nvSpPr>
        <p:spPr>
          <a:xfrm>
            <a:off x="9448800" y="6356350"/>
            <a:ext cx="2743200" cy="365125"/>
          </a:xfrm>
        </p:spPr>
        <p:txBody>
          <a:bodyPr/>
          <a:lstStyle/>
          <a:p>
            <a:fld id="{D239F825-633F-43D1-A37A-8D3D2569739A}" type="slidenum">
              <a:rPr lang="en-GB" smtClean="0"/>
              <a:pPr/>
              <a:t>22</a:t>
            </a:fld>
            <a:endParaRPr lang="en-GB" dirty="0"/>
          </a:p>
        </p:txBody>
      </p:sp>
      <p:graphicFrame>
        <p:nvGraphicFramePr>
          <p:cNvPr id="7" name="Table 5">
            <a:extLst>
              <a:ext uri="{FF2B5EF4-FFF2-40B4-BE49-F238E27FC236}">
                <a16:creationId xmlns:a16="http://schemas.microsoft.com/office/drawing/2014/main" id="{B4D1EFEE-ADE7-CD09-A2BC-1C63C65F18D4}"/>
              </a:ext>
            </a:extLst>
          </p:cNvPr>
          <p:cNvGraphicFramePr>
            <a:graphicFrameLocks/>
          </p:cNvGraphicFramePr>
          <p:nvPr>
            <p:extLst>
              <p:ext uri="{D42A27DB-BD31-4B8C-83A1-F6EECF244321}">
                <p14:modId xmlns:p14="http://schemas.microsoft.com/office/powerpoint/2010/main" val="164773173"/>
              </p:ext>
            </p:extLst>
          </p:nvPr>
        </p:nvGraphicFramePr>
        <p:xfrm>
          <a:off x="1253925" y="5595108"/>
          <a:ext cx="4090960" cy="893619"/>
        </p:xfrm>
        <a:graphic>
          <a:graphicData uri="http://schemas.openxmlformats.org/drawingml/2006/table">
            <a:tbl>
              <a:tblPr firstRow="1" bandRow="1">
                <a:tableStyleId>{2D5ABB26-0587-4C30-8999-92F81FD0307C}</a:tableStyleId>
              </a:tblPr>
              <a:tblGrid>
                <a:gridCol w="2045480">
                  <a:extLst>
                    <a:ext uri="{9D8B030D-6E8A-4147-A177-3AD203B41FA5}">
                      <a16:colId xmlns:a16="http://schemas.microsoft.com/office/drawing/2014/main" val="859169523"/>
                    </a:ext>
                  </a:extLst>
                </a:gridCol>
                <a:gridCol w="2045480">
                  <a:extLst>
                    <a:ext uri="{9D8B030D-6E8A-4147-A177-3AD203B41FA5}">
                      <a16:colId xmlns:a16="http://schemas.microsoft.com/office/drawing/2014/main" val="3327384522"/>
                    </a:ext>
                  </a:extLst>
                </a:gridCol>
              </a:tblGrid>
              <a:tr h="297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Background/Problem/Issue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Results/Data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6167331"/>
                  </a:ext>
                </a:extLst>
              </a:tr>
              <a:tr h="297873">
                <a:tc>
                  <a:txBody>
                    <a:bodyPr/>
                    <a:lstStyle/>
                    <a:p>
                      <a:r>
                        <a:rPr lang="en-GB" sz="1000" dirty="0">
                          <a:solidFill>
                            <a:schemeClr val="tx1"/>
                          </a:solidFill>
                          <a:latin typeface="Arial" panose="020B0604020202020204" pitchFamily="34" charset="0"/>
                          <a:cs typeface="Arial" panose="020B0604020202020204" pitchFamily="34" charset="0"/>
                        </a:rPr>
                        <a:t>Aim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Image/Chart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56043495"/>
                  </a:ext>
                </a:extLst>
              </a:tr>
              <a:tr h="297873">
                <a:tc>
                  <a:txBody>
                    <a:bodyPr/>
                    <a:lstStyle/>
                    <a:p>
                      <a:pPr marL="0" indent="0">
                        <a:lnSpc>
                          <a:spcPct val="150000"/>
                        </a:lnSpc>
                        <a:spcBef>
                          <a:spcPts val="0"/>
                        </a:spcBef>
                        <a:buNone/>
                      </a:pPr>
                      <a:r>
                        <a:rPr lang="en-GB" sz="1000" dirty="0">
                          <a:solidFill>
                            <a:schemeClr val="bg1"/>
                          </a:solidFill>
                          <a:latin typeface="Arial" panose="020B0604020202020204" pitchFamily="34" charset="0"/>
                          <a:cs typeface="Arial" panose="020B0604020202020204" pitchFamily="34" charset="0"/>
                        </a:rPr>
                        <a:t>Method/Strategy for Change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Conclusions/Lessons Learned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25192865"/>
                  </a:ext>
                </a:extLst>
              </a:tr>
            </a:tbl>
          </a:graphicData>
        </a:graphic>
      </p:graphicFrame>
      <p:pic>
        <p:nvPicPr>
          <p:cNvPr id="4" name="Picture 3" descr="Diagram&#10;&#10;Description automatically generated">
            <a:extLst>
              <a:ext uri="{FF2B5EF4-FFF2-40B4-BE49-F238E27FC236}">
                <a16:creationId xmlns:a16="http://schemas.microsoft.com/office/drawing/2014/main" id="{BC5247A2-55D2-B4CA-EE6F-EFC75EC8D0EB}"/>
              </a:ext>
            </a:extLst>
          </p:cNvPr>
          <p:cNvPicPr>
            <a:picLocks noChangeAspect="1"/>
          </p:cNvPicPr>
          <p:nvPr/>
        </p:nvPicPr>
        <p:blipFill>
          <a:blip r:embed="rId3"/>
          <a:stretch>
            <a:fillRect/>
          </a:stretch>
        </p:blipFill>
        <p:spPr>
          <a:xfrm>
            <a:off x="6847116" y="2903867"/>
            <a:ext cx="4252525" cy="3817608"/>
          </a:xfrm>
          <a:prstGeom prst="rect">
            <a:avLst/>
          </a:prstGeom>
        </p:spPr>
      </p:pic>
    </p:spTree>
    <p:extLst>
      <p:ext uri="{BB962C8B-B14F-4D97-AF65-F5344CB8AC3E}">
        <p14:creationId xmlns:p14="http://schemas.microsoft.com/office/powerpoint/2010/main" val="2964547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B172A-2A0A-BD1C-2811-09080B715B24}"/>
              </a:ext>
            </a:extLst>
          </p:cNvPr>
          <p:cNvSpPr>
            <a:spLocks noGrp="1"/>
          </p:cNvSpPr>
          <p:nvPr>
            <p:ph type="title"/>
          </p:nvPr>
        </p:nvSpPr>
        <p:spPr/>
        <p:txBody>
          <a:bodyPr/>
          <a:lstStyle/>
          <a:p>
            <a:r>
              <a:rPr lang="en-GB" dirty="0"/>
              <a:t>Change ideas template</a:t>
            </a:r>
          </a:p>
        </p:txBody>
      </p:sp>
      <p:sp>
        <p:nvSpPr>
          <p:cNvPr id="4" name="Slide Number Placeholder 3">
            <a:extLst>
              <a:ext uri="{FF2B5EF4-FFF2-40B4-BE49-F238E27FC236}">
                <a16:creationId xmlns:a16="http://schemas.microsoft.com/office/drawing/2014/main" id="{48C239B2-ECC8-49CE-76C1-02753B3BABF3}"/>
              </a:ext>
            </a:extLst>
          </p:cNvPr>
          <p:cNvSpPr>
            <a:spLocks noGrp="1"/>
          </p:cNvSpPr>
          <p:nvPr>
            <p:ph type="sldNum" sz="quarter" idx="10"/>
          </p:nvPr>
        </p:nvSpPr>
        <p:spPr/>
        <p:txBody>
          <a:bodyPr/>
          <a:lstStyle/>
          <a:p>
            <a:fld id="{D239F825-633F-43D1-A37A-8D3D2569739A}" type="slidenum">
              <a:rPr lang="en-GB" smtClean="0"/>
              <a:pPr/>
              <a:t>23</a:t>
            </a:fld>
            <a:endParaRPr lang="en-GB"/>
          </a:p>
        </p:txBody>
      </p:sp>
      <p:sp>
        <p:nvSpPr>
          <p:cNvPr id="6" name="Content Placeholder 5">
            <a:extLst>
              <a:ext uri="{FF2B5EF4-FFF2-40B4-BE49-F238E27FC236}">
                <a16:creationId xmlns:a16="http://schemas.microsoft.com/office/drawing/2014/main" id="{8753E41E-A4F9-6D0B-CED3-84F3DC132E31}"/>
              </a:ext>
            </a:extLst>
          </p:cNvPr>
          <p:cNvSpPr>
            <a:spLocks noGrp="1"/>
          </p:cNvSpPr>
          <p:nvPr>
            <p:ph idx="1"/>
          </p:nvPr>
        </p:nvSpPr>
        <p:spPr/>
        <p:txBody>
          <a:bodyPr/>
          <a:lstStyle/>
          <a:p>
            <a:r>
              <a:rPr lang="en-GB" sz="1800" b="0" dirty="0">
                <a:solidFill>
                  <a:schemeClr val="accent2"/>
                </a:solidFill>
              </a:rPr>
              <a:t>Write your ideas here…</a:t>
            </a:r>
          </a:p>
        </p:txBody>
      </p:sp>
      <p:pic>
        <p:nvPicPr>
          <p:cNvPr id="7" name="Content Placeholder 5" descr="Lightbulb with solid fill">
            <a:extLst>
              <a:ext uri="{FF2B5EF4-FFF2-40B4-BE49-F238E27FC236}">
                <a16:creationId xmlns:a16="http://schemas.microsoft.com/office/drawing/2014/main" id="{9B4CC1F0-7167-0E05-2C85-5F6DFEFE90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0813" y="1479636"/>
            <a:ext cx="4351338" cy="4351338"/>
          </a:xfrm>
          <a:prstGeom prst="rect">
            <a:avLst/>
          </a:prstGeom>
        </p:spPr>
      </p:pic>
    </p:spTree>
    <p:extLst>
      <p:ext uri="{BB962C8B-B14F-4D97-AF65-F5344CB8AC3E}">
        <p14:creationId xmlns:p14="http://schemas.microsoft.com/office/powerpoint/2010/main" val="1786680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CB34-7320-A616-8BE0-B4FC1321481A}"/>
              </a:ext>
            </a:extLst>
          </p:cNvPr>
          <p:cNvSpPr>
            <a:spLocks noGrp="1"/>
          </p:cNvSpPr>
          <p:nvPr>
            <p:ph type="title"/>
          </p:nvPr>
        </p:nvSpPr>
        <p:spPr>
          <a:xfrm>
            <a:off x="838200" y="365125"/>
            <a:ext cx="10515600" cy="1325563"/>
          </a:xfrm>
        </p:spPr>
        <p:txBody>
          <a:bodyPr/>
          <a:lstStyle/>
          <a:p>
            <a:r>
              <a:rPr lang="en-GB" dirty="0"/>
              <a:t>How to TRIZ</a:t>
            </a:r>
          </a:p>
        </p:txBody>
      </p:sp>
      <p:sp>
        <p:nvSpPr>
          <p:cNvPr id="4" name="Slide Number Placeholder 3">
            <a:extLst>
              <a:ext uri="{FF2B5EF4-FFF2-40B4-BE49-F238E27FC236}">
                <a16:creationId xmlns:a16="http://schemas.microsoft.com/office/drawing/2014/main" id="{510D2893-4F5A-1857-0C08-0AEA44A3D9BC}"/>
              </a:ext>
            </a:extLst>
          </p:cNvPr>
          <p:cNvSpPr>
            <a:spLocks noGrp="1"/>
          </p:cNvSpPr>
          <p:nvPr>
            <p:ph type="sldNum" sz="quarter" idx="10"/>
          </p:nvPr>
        </p:nvSpPr>
        <p:spPr>
          <a:xfrm>
            <a:off x="8610600" y="6356350"/>
            <a:ext cx="2743200" cy="365125"/>
          </a:xfrm>
        </p:spPr>
        <p:txBody>
          <a:bodyPr/>
          <a:lstStyle/>
          <a:p>
            <a:fld id="{D239F825-633F-43D1-A37A-8D3D2569739A}" type="slidenum">
              <a:rPr lang="en-GB" smtClean="0"/>
              <a:pPr/>
              <a:t>24</a:t>
            </a:fld>
            <a:endParaRPr lang="en-GB"/>
          </a:p>
        </p:txBody>
      </p:sp>
      <p:graphicFrame>
        <p:nvGraphicFramePr>
          <p:cNvPr id="10" name="Content Placeholder 2">
            <a:extLst>
              <a:ext uri="{FF2B5EF4-FFF2-40B4-BE49-F238E27FC236}">
                <a16:creationId xmlns:a16="http://schemas.microsoft.com/office/drawing/2014/main" id="{BE28ECF4-BA4D-E0C8-3F7D-50E62BF2ED1C}"/>
              </a:ext>
            </a:extLst>
          </p:cNvPr>
          <p:cNvGraphicFramePr>
            <a:graphicFrameLocks noGrp="1"/>
          </p:cNvGraphicFramePr>
          <p:nvPr>
            <p:ph idx="1"/>
            <p:extLst>
              <p:ext uri="{D42A27DB-BD31-4B8C-83A1-F6EECF244321}">
                <p14:modId xmlns:p14="http://schemas.microsoft.com/office/powerpoint/2010/main" val="185504464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1312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9C803-8AF2-8CD8-E6CB-25ABF8AEB0E8}"/>
              </a:ext>
            </a:extLst>
          </p:cNvPr>
          <p:cNvSpPr>
            <a:spLocks noGrp="1"/>
          </p:cNvSpPr>
          <p:nvPr>
            <p:ph type="title"/>
          </p:nvPr>
        </p:nvSpPr>
        <p:spPr/>
        <p:txBody>
          <a:bodyPr/>
          <a:lstStyle/>
          <a:p>
            <a:r>
              <a:rPr lang="en-GB" dirty="0"/>
              <a:t>TRIZ Template</a:t>
            </a:r>
          </a:p>
        </p:txBody>
      </p:sp>
      <p:sp>
        <p:nvSpPr>
          <p:cNvPr id="4" name="Slide Number Placeholder 3">
            <a:extLst>
              <a:ext uri="{FF2B5EF4-FFF2-40B4-BE49-F238E27FC236}">
                <a16:creationId xmlns:a16="http://schemas.microsoft.com/office/drawing/2014/main" id="{03931C7D-64C9-CB9B-B9D8-8B18850B968E}"/>
              </a:ext>
            </a:extLst>
          </p:cNvPr>
          <p:cNvSpPr>
            <a:spLocks noGrp="1"/>
          </p:cNvSpPr>
          <p:nvPr>
            <p:ph type="sldNum" sz="quarter" idx="10"/>
          </p:nvPr>
        </p:nvSpPr>
        <p:spPr/>
        <p:txBody>
          <a:bodyPr/>
          <a:lstStyle/>
          <a:p>
            <a:fld id="{D239F825-633F-43D1-A37A-8D3D2569739A}" type="slidenum">
              <a:rPr lang="en-GB" smtClean="0"/>
              <a:pPr/>
              <a:t>25</a:t>
            </a:fld>
            <a:endParaRPr lang="en-GB"/>
          </a:p>
        </p:txBody>
      </p:sp>
      <p:graphicFrame>
        <p:nvGraphicFramePr>
          <p:cNvPr id="5" name="Table 5">
            <a:extLst>
              <a:ext uri="{FF2B5EF4-FFF2-40B4-BE49-F238E27FC236}">
                <a16:creationId xmlns:a16="http://schemas.microsoft.com/office/drawing/2014/main" id="{273C1FB6-0908-16E5-B0AC-24E78681AE5F}"/>
              </a:ext>
            </a:extLst>
          </p:cNvPr>
          <p:cNvGraphicFramePr>
            <a:graphicFrameLocks noGrp="1"/>
          </p:cNvGraphicFramePr>
          <p:nvPr>
            <p:ph idx="1"/>
            <p:extLst>
              <p:ext uri="{D42A27DB-BD31-4B8C-83A1-F6EECF244321}">
                <p14:modId xmlns:p14="http://schemas.microsoft.com/office/powerpoint/2010/main" val="1968378791"/>
              </p:ext>
            </p:extLst>
          </p:nvPr>
        </p:nvGraphicFramePr>
        <p:xfrm>
          <a:off x="838199" y="1825625"/>
          <a:ext cx="10515600" cy="4268740"/>
        </p:xfrm>
        <a:graphic>
          <a:graphicData uri="http://schemas.openxmlformats.org/drawingml/2006/table">
            <a:tbl>
              <a:tblPr firstRow="1" bandRow="1">
                <a:tableStyleId>{21E4AEA4-8DFA-4A89-87EB-49C32662AFE0}</a:tableStyleId>
              </a:tblPr>
              <a:tblGrid>
                <a:gridCol w="3505200">
                  <a:extLst>
                    <a:ext uri="{9D8B030D-6E8A-4147-A177-3AD203B41FA5}">
                      <a16:colId xmlns:a16="http://schemas.microsoft.com/office/drawing/2014/main" val="4104156073"/>
                    </a:ext>
                  </a:extLst>
                </a:gridCol>
                <a:gridCol w="2096991">
                  <a:extLst>
                    <a:ext uri="{9D8B030D-6E8A-4147-A177-3AD203B41FA5}">
                      <a16:colId xmlns:a16="http://schemas.microsoft.com/office/drawing/2014/main" val="1473337975"/>
                    </a:ext>
                  </a:extLst>
                </a:gridCol>
                <a:gridCol w="4913409">
                  <a:extLst>
                    <a:ext uri="{9D8B030D-6E8A-4147-A177-3AD203B41FA5}">
                      <a16:colId xmlns:a16="http://schemas.microsoft.com/office/drawing/2014/main" val="2886942457"/>
                    </a:ext>
                  </a:extLst>
                </a:gridCol>
              </a:tblGrid>
              <a:tr h="375058">
                <a:tc>
                  <a:txBody>
                    <a:bodyPr/>
                    <a:lstStyle/>
                    <a:p>
                      <a:r>
                        <a:rPr lang="en-GB" sz="1400" dirty="0">
                          <a:solidFill>
                            <a:schemeClr val="tx1"/>
                          </a:solidFill>
                        </a:rPr>
                        <a:t>Project objective</a:t>
                      </a:r>
                    </a:p>
                  </a:txBody>
                  <a:tcPr anchor="ctr"/>
                </a:tc>
                <a:tc gridSpan="2">
                  <a:txBody>
                    <a:bodyPr/>
                    <a:lstStyle/>
                    <a:p>
                      <a:endParaRPr lang="en-GB" sz="1400" dirty="0">
                        <a:solidFill>
                          <a:schemeClr val="tx1"/>
                        </a:solidFill>
                      </a:endParaRPr>
                    </a:p>
                  </a:txBody>
                  <a:tcPr anchor="ctr"/>
                </a:tc>
                <a:tc hMerge="1">
                  <a:txBody>
                    <a:bodyPr/>
                    <a:lstStyle/>
                    <a:p>
                      <a:endParaRPr lang="en-GB" sz="1400" dirty="0"/>
                    </a:p>
                  </a:txBody>
                  <a:tcPr/>
                </a:tc>
                <a:extLst>
                  <a:ext uri="{0D108BD9-81ED-4DB2-BD59-A6C34878D82A}">
                    <a16:rowId xmlns:a16="http://schemas.microsoft.com/office/drawing/2014/main" val="1588550111"/>
                  </a:ext>
                </a:extLst>
              </a:tr>
              <a:tr h="375058">
                <a:tc>
                  <a:txBody>
                    <a:bodyPr/>
                    <a:lstStyle/>
                    <a:p>
                      <a:r>
                        <a:rPr lang="en-GB" sz="1400" dirty="0">
                          <a:solidFill>
                            <a:schemeClr val="tx1"/>
                          </a:solidFill>
                        </a:rPr>
                        <a:t>TRIZ objective</a:t>
                      </a:r>
                    </a:p>
                  </a:txBody>
                  <a:tcPr anchor="ctr"/>
                </a:tc>
                <a:tc gridSpan="2">
                  <a:txBody>
                    <a:bodyPr/>
                    <a:lstStyle/>
                    <a:p>
                      <a:endParaRPr lang="en-GB" sz="1400" dirty="0">
                        <a:solidFill>
                          <a:schemeClr val="tx1"/>
                        </a:solidFill>
                      </a:endParaRPr>
                    </a:p>
                  </a:txBody>
                  <a:tcPr anchor="ctr"/>
                </a:tc>
                <a:tc hMerge="1">
                  <a:txBody>
                    <a:bodyPr/>
                    <a:lstStyle/>
                    <a:p>
                      <a:endParaRPr lang="en-GB" sz="1400" dirty="0"/>
                    </a:p>
                  </a:txBody>
                  <a:tcPr/>
                </a:tc>
                <a:extLst>
                  <a:ext uri="{0D108BD9-81ED-4DB2-BD59-A6C34878D82A}">
                    <a16:rowId xmlns:a16="http://schemas.microsoft.com/office/drawing/2014/main" val="1496783760"/>
                  </a:ext>
                </a:extLst>
              </a:tr>
              <a:tr h="375058">
                <a:tc>
                  <a:txBody>
                    <a:bodyPr/>
                    <a:lstStyle/>
                    <a:p>
                      <a:r>
                        <a:rPr lang="en-GB" sz="1400" dirty="0">
                          <a:solidFill>
                            <a:schemeClr val="tx1"/>
                          </a:solidFill>
                        </a:rPr>
                        <a:t>Describe the worst case scenario</a:t>
                      </a:r>
                    </a:p>
                  </a:txBody>
                  <a:tcPr anchor="ctr"/>
                </a:tc>
                <a:tc gridSpan="2">
                  <a:txBody>
                    <a:bodyPr/>
                    <a:lstStyle/>
                    <a:p>
                      <a:endParaRPr lang="en-GB" sz="1400" dirty="0">
                        <a:solidFill>
                          <a:schemeClr val="tx1"/>
                        </a:solidFill>
                      </a:endParaRPr>
                    </a:p>
                  </a:txBody>
                  <a:tcPr anchor="ctr"/>
                </a:tc>
                <a:tc hMerge="1">
                  <a:txBody>
                    <a:bodyPr/>
                    <a:lstStyle/>
                    <a:p>
                      <a:endParaRPr lang="en-GB" sz="1400" dirty="0"/>
                    </a:p>
                  </a:txBody>
                  <a:tcPr/>
                </a:tc>
                <a:extLst>
                  <a:ext uri="{0D108BD9-81ED-4DB2-BD59-A6C34878D82A}">
                    <a16:rowId xmlns:a16="http://schemas.microsoft.com/office/drawing/2014/main" val="1642926478"/>
                  </a:ext>
                </a:extLst>
              </a:tr>
              <a:tr h="466245">
                <a:tc>
                  <a:txBody>
                    <a:bodyPr/>
                    <a:lstStyle/>
                    <a:p>
                      <a:r>
                        <a:rPr lang="en-GB" sz="1400" dirty="0">
                          <a:solidFill>
                            <a:schemeClr val="tx1"/>
                          </a:solidFill>
                        </a:rPr>
                        <a:t>What things can you do to ensure the worst case scenario?</a:t>
                      </a:r>
                    </a:p>
                  </a:txBody>
                  <a:tcPr anchor="ctr"/>
                </a:tc>
                <a:tc>
                  <a:txBody>
                    <a:bodyPr/>
                    <a:lstStyle/>
                    <a:p>
                      <a:r>
                        <a:rPr lang="en-GB" sz="1400" dirty="0">
                          <a:solidFill>
                            <a:schemeClr val="tx1"/>
                          </a:solidFill>
                        </a:rPr>
                        <a:t>Tick if this happens</a:t>
                      </a:r>
                    </a:p>
                  </a:txBody>
                  <a:tcPr anchor="ctr"/>
                </a:tc>
                <a:tc>
                  <a:txBody>
                    <a:bodyPr/>
                    <a:lstStyle/>
                    <a:p>
                      <a:r>
                        <a:rPr lang="en-GB" sz="1400" dirty="0">
                          <a:solidFill>
                            <a:schemeClr val="tx1"/>
                          </a:solidFill>
                        </a:rPr>
                        <a:t>Ideas for stopping unwanted activities (let the SUN in!)</a:t>
                      </a:r>
                    </a:p>
                  </a:txBody>
                  <a:tcPr anchor="ctr"/>
                </a:tc>
                <a:extLst>
                  <a:ext uri="{0D108BD9-81ED-4DB2-BD59-A6C34878D82A}">
                    <a16:rowId xmlns:a16="http://schemas.microsoft.com/office/drawing/2014/main" val="214576220"/>
                  </a:ext>
                </a:extLst>
              </a:tr>
              <a:tr h="375058">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extLst>
                  <a:ext uri="{0D108BD9-81ED-4DB2-BD59-A6C34878D82A}">
                    <a16:rowId xmlns:a16="http://schemas.microsoft.com/office/drawing/2014/main" val="1531424839"/>
                  </a:ext>
                </a:extLst>
              </a:tr>
              <a:tr h="375058">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extLst>
                  <a:ext uri="{0D108BD9-81ED-4DB2-BD59-A6C34878D82A}">
                    <a16:rowId xmlns:a16="http://schemas.microsoft.com/office/drawing/2014/main" val="1962865531"/>
                  </a:ext>
                </a:extLst>
              </a:tr>
              <a:tr h="375058">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extLst>
                  <a:ext uri="{0D108BD9-81ED-4DB2-BD59-A6C34878D82A}">
                    <a16:rowId xmlns:a16="http://schemas.microsoft.com/office/drawing/2014/main" val="1038613140"/>
                  </a:ext>
                </a:extLst>
              </a:tr>
              <a:tr h="375058">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extLst>
                  <a:ext uri="{0D108BD9-81ED-4DB2-BD59-A6C34878D82A}">
                    <a16:rowId xmlns:a16="http://schemas.microsoft.com/office/drawing/2014/main" val="64288387"/>
                  </a:ext>
                </a:extLst>
              </a:tr>
              <a:tr h="375058">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extLst>
                  <a:ext uri="{0D108BD9-81ED-4DB2-BD59-A6C34878D82A}">
                    <a16:rowId xmlns:a16="http://schemas.microsoft.com/office/drawing/2014/main" val="998635821"/>
                  </a:ext>
                </a:extLst>
              </a:tr>
              <a:tr h="375058">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extLst>
                  <a:ext uri="{0D108BD9-81ED-4DB2-BD59-A6C34878D82A}">
                    <a16:rowId xmlns:a16="http://schemas.microsoft.com/office/drawing/2014/main" val="748247533"/>
                  </a:ext>
                </a:extLst>
              </a:tr>
              <a:tr h="375058">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tc>
                  <a:txBody>
                    <a:bodyPr/>
                    <a:lstStyle/>
                    <a:p>
                      <a:endParaRPr lang="en-GB" sz="1400" dirty="0">
                        <a:solidFill>
                          <a:schemeClr val="tx1"/>
                        </a:solidFill>
                      </a:endParaRPr>
                    </a:p>
                  </a:txBody>
                  <a:tcPr/>
                </a:tc>
                <a:extLst>
                  <a:ext uri="{0D108BD9-81ED-4DB2-BD59-A6C34878D82A}">
                    <a16:rowId xmlns:a16="http://schemas.microsoft.com/office/drawing/2014/main" val="1455568352"/>
                  </a:ext>
                </a:extLst>
              </a:tr>
            </a:tbl>
          </a:graphicData>
        </a:graphic>
      </p:graphicFrame>
    </p:spTree>
    <p:extLst>
      <p:ext uri="{BB962C8B-B14F-4D97-AF65-F5344CB8AC3E}">
        <p14:creationId xmlns:p14="http://schemas.microsoft.com/office/powerpoint/2010/main" val="2470875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17A34-150B-EA83-7368-E580AB1BAD27}"/>
              </a:ext>
            </a:extLst>
          </p:cNvPr>
          <p:cNvSpPr>
            <a:spLocks noGrp="1"/>
          </p:cNvSpPr>
          <p:nvPr>
            <p:ph type="title"/>
          </p:nvPr>
        </p:nvSpPr>
        <p:spPr>
          <a:xfrm>
            <a:off x="838200" y="365125"/>
            <a:ext cx="10515600" cy="1325563"/>
          </a:xfrm>
        </p:spPr>
        <p:txBody>
          <a:bodyPr/>
          <a:lstStyle/>
          <a:p>
            <a:r>
              <a:rPr lang="en-GB" dirty="0" err="1"/>
              <a:t>MoSCoW</a:t>
            </a:r>
            <a:r>
              <a:rPr lang="en-GB" dirty="0"/>
              <a:t> template</a:t>
            </a:r>
          </a:p>
        </p:txBody>
      </p:sp>
      <p:graphicFrame>
        <p:nvGraphicFramePr>
          <p:cNvPr id="6" name="Content Placeholder 5">
            <a:extLst>
              <a:ext uri="{FF2B5EF4-FFF2-40B4-BE49-F238E27FC236}">
                <a16:creationId xmlns:a16="http://schemas.microsoft.com/office/drawing/2014/main" id="{CA58E47F-EC86-76A5-6354-F7033D764BE3}"/>
              </a:ext>
            </a:extLst>
          </p:cNvPr>
          <p:cNvGraphicFramePr>
            <a:graphicFrameLocks noGrp="1"/>
          </p:cNvGraphicFramePr>
          <p:nvPr>
            <p:ph idx="1"/>
            <p:extLst>
              <p:ext uri="{D42A27DB-BD31-4B8C-83A1-F6EECF244321}">
                <p14:modId xmlns:p14="http://schemas.microsoft.com/office/powerpoint/2010/main" val="817357535"/>
              </p:ext>
            </p:extLst>
          </p:nvPr>
        </p:nvGraphicFramePr>
        <p:xfrm>
          <a:off x="838199" y="1825625"/>
          <a:ext cx="10937790" cy="4167404"/>
        </p:xfrm>
        <a:graphic>
          <a:graphicData uri="http://schemas.openxmlformats.org/drawingml/2006/table">
            <a:tbl>
              <a:tblPr firstCol="1" bandRow="1">
                <a:tableStyleId>{21E4AEA4-8DFA-4A89-87EB-49C32662AFE0}</a:tableStyleId>
              </a:tblPr>
              <a:tblGrid>
                <a:gridCol w="1484871">
                  <a:extLst>
                    <a:ext uri="{9D8B030D-6E8A-4147-A177-3AD203B41FA5}">
                      <a16:colId xmlns:a16="http://schemas.microsoft.com/office/drawing/2014/main" val="2918083100"/>
                    </a:ext>
                  </a:extLst>
                </a:gridCol>
                <a:gridCol w="9452919">
                  <a:extLst>
                    <a:ext uri="{9D8B030D-6E8A-4147-A177-3AD203B41FA5}">
                      <a16:colId xmlns:a16="http://schemas.microsoft.com/office/drawing/2014/main" val="190094225"/>
                    </a:ext>
                  </a:extLst>
                </a:gridCol>
              </a:tblGrid>
              <a:tr h="1041851">
                <a:tc>
                  <a:txBody>
                    <a:bodyPr/>
                    <a:lstStyle/>
                    <a:p>
                      <a:r>
                        <a:rPr lang="en-GB" dirty="0">
                          <a:solidFill>
                            <a:schemeClr val="bg1"/>
                          </a:solidFill>
                        </a:rPr>
                        <a:t>Must do</a:t>
                      </a:r>
                    </a:p>
                  </a:txBody>
                  <a:tcPr anchor="ctr"/>
                </a:tc>
                <a:tc>
                  <a:txBody>
                    <a:bodyPr/>
                    <a:lstStyle/>
                    <a:p>
                      <a:endParaRPr lang="en-GB" dirty="0">
                        <a:solidFill>
                          <a:schemeClr val="tx1"/>
                        </a:solidFill>
                      </a:endParaRPr>
                    </a:p>
                  </a:txBody>
                  <a:tcPr/>
                </a:tc>
                <a:extLst>
                  <a:ext uri="{0D108BD9-81ED-4DB2-BD59-A6C34878D82A}">
                    <a16:rowId xmlns:a16="http://schemas.microsoft.com/office/drawing/2014/main" val="1806673099"/>
                  </a:ext>
                </a:extLst>
              </a:tr>
              <a:tr h="1041851">
                <a:tc>
                  <a:txBody>
                    <a:bodyPr/>
                    <a:lstStyle/>
                    <a:p>
                      <a:r>
                        <a:rPr lang="en-GB" dirty="0">
                          <a:solidFill>
                            <a:schemeClr val="bg1"/>
                          </a:solidFill>
                        </a:rPr>
                        <a:t>Could do</a:t>
                      </a:r>
                    </a:p>
                  </a:txBody>
                  <a:tcPr anchor="ctr"/>
                </a:tc>
                <a:tc>
                  <a:txBody>
                    <a:bodyPr/>
                    <a:lstStyle/>
                    <a:p>
                      <a:endParaRPr lang="en-GB" dirty="0">
                        <a:solidFill>
                          <a:schemeClr val="tx1"/>
                        </a:solidFill>
                      </a:endParaRPr>
                    </a:p>
                  </a:txBody>
                  <a:tcPr/>
                </a:tc>
                <a:extLst>
                  <a:ext uri="{0D108BD9-81ED-4DB2-BD59-A6C34878D82A}">
                    <a16:rowId xmlns:a16="http://schemas.microsoft.com/office/drawing/2014/main" val="1650199383"/>
                  </a:ext>
                </a:extLst>
              </a:tr>
              <a:tr h="1041851">
                <a:tc>
                  <a:txBody>
                    <a:bodyPr/>
                    <a:lstStyle/>
                    <a:p>
                      <a:r>
                        <a:rPr lang="en-GB" dirty="0">
                          <a:solidFill>
                            <a:schemeClr val="bg1"/>
                          </a:solidFill>
                        </a:rPr>
                        <a:t>Should do</a:t>
                      </a:r>
                    </a:p>
                  </a:txBody>
                  <a:tcPr anchor="ctr"/>
                </a:tc>
                <a:tc>
                  <a:txBody>
                    <a:bodyPr/>
                    <a:lstStyle/>
                    <a:p>
                      <a:endParaRPr lang="en-GB" dirty="0">
                        <a:solidFill>
                          <a:schemeClr val="tx1"/>
                        </a:solidFill>
                      </a:endParaRPr>
                    </a:p>
                  </a:txBody>
                  <a:tcPr/>
                </a:tc>
                <a:extLst>
                  <a:ext uri="{0D108BD9-81ED-4DB2-BD59-A6C34878D82A}">
                    <a16:rowId xmlns:a16="http://schemas.microsoft.com/office/drawing/2014/main" val="3971701769"/>
                  </a:ext>
                </a:extLst>
              </a:tr>
              <a:tr h="1041851">
                <a:tc>
                  <a:txBody>
                    <a:bodyPr/>
                    <a:lstStyle/>
                    <a:p>
                      <a:r>
                        <a:rPr lang="en-GB" dirty="0">
                          <a:solidFill>
                            <a:schemeClr val="bg1"/>
                          </a:solidFill>
                        </a:rPr>
                        <a:t>Won’t do</a:t>
                      </a:r>
                    </a:p>
                  </a:txBody>
                  <a:tcPr anchor="ctr"/>
                </a:tc>
                <a:tc>
                  <a:txBody>
                    <a:bodyPr/>
                    <a:lstStyle/>
                    <a:p>
                      <a:endParaRPr lang="en-GB" dirty="0">
                        <a:solidFill>
                          <a:schemeClr val="tx1"/>
                        </a:solidFill>
                      </a:endParaRPr>
                    </a:p>
                  </a:txBody>
                  <a:tcPr/>
                </a:tc>
                <a:extLst>
                  <a:ext uri="{0D108BD9-81ED-4DB2-BD59-A6C34878D82A}">
                    <a16:rowId xmlns:a16="http://schemas.microsoft.com/office/drawing/2014/main" val="2613869853"/>
                  </a:ext>
                </a:extLst>
              </a:tr>
            </a:tbl>
          </a:graphicData>
        </a:graphic>
      </p:graphicFrame>
      <p:sp>
        <p:nvSpPr>
          <p:cNvPr id="7" name="Slide Number Placeholder 3">
            <a:extLst>
              <a:ext uri="{FF2B5EF4-FFF2-40B4-BE49-F238E27FC236}">
                <a16:creationId xmlns:a16="http://schemas.microsoft.com/office/drawing/2014/main" id="{CDE3C4E3-4957-B04C-BEFA-73DF3E99EF95}"/>
              </a:ext>
            </a:extLst>
          </p:cNvPr>
          <p:cNvSpPr>
            <a:spLocks noGrp="1"/>
          </p:cNvSpPr>
          <p:nvPr>
            <p:ph type="sldNum" sz="quarter" idx="10"/>
          </p:nvPr>
        </p:nvSpPr>
        <p:spPr>
          <a:xfrm>
            <a:off x="8610600" y="6356350"/>
            <a:ext cx="2743200" cy="365125"/>
          </a:xfrm>
        </p:spPr>
        <p:txBody>
          <a:bodyPr/>
          <a:lstStyle/>
          <a:p>
            <a:fld id="{D239F825-633F-43D1-A37A-8D3D2569739A}" type="slidenum">
              <a:rPr lang="en-GB" smtClean="0"/>
              <a:pPr/>
              <a:t>26</a:t>
            </a:fld>
            <a:endParaRPr lang="en-GB"/>
          </a:p>
        </p:txBody>
      </p:sp>
    </p:spTree>
    <p:extLst>
      <p:ext uri="{BB962C8B-B14F-4D97-AF65-F5344CB8AC3E}">
        <p14:creationId xmlns:p14="http://schemas.microsoft.com/office/powerpoint/2010/main" val="2540900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A202B5-BA1B-6022-8AE7-DC95FD93E442}"/>
              </a:ext>
            </a:extLst>
          </p:cNvPr>
          <p:cNvSpPr>
            <a:spLocks noGrp="1"/>
          </p:cNvSpPr>
          <p:nvPr>
            <p:ph type="title"/>
          </p:nvPr>
        </p:nvSpPr>
        <p:spPr>
          <a:xfrm>
            <a:off x="838200" y="365125"/>
            <a:ext cx="10515600" cy="1325563"/>
          </a:xfrm>
        </p:spPr>
        <p:txBody>
          <a:bodyPr/>
          <a:lstStyle/>
          <a:p>
            <a:r>
              <a:rPr lang="en-GB" dirty="0">
                <a:solidFill>
                  <a:schemeClr val="accent4"/>
                </a:solidFill>
              </a:rPr>
              <a:t>5. Plan the project</a:t>
            </a:r>
          </a:p>
        </p:txBody>
      </p:sp>
      <p:sp>
        <p:nvSpPr>
          <p:cNvPr id="9" name="Content Placeholder 8">
            <a:extLst>
              <a:ext uri="{FF2B5EF4-FFF2-40B4-BE49-F238E27FC236}">
                <a16:creationId xmlns:a16="http://schemas.microsoft.com/office/drawing/2014/main" id="{DBCFE3D1-56CD-16AD-3052-DC8A47D4D8FA}"/>
              </a:ext>
            </a:extLst>
          </p:cNvPr>
          <p:cNvSpPr>
            <a:spLocks noGrp="1"/>
          </p:cNvSpPr>
          <p:nvPr>
            <p:ph sz="quarter" idx="10"/>
          </p:nvPr>
        </p:nvSpPr>
        <p:spPr>
          <a:xfrm>
            <a:off x="838200" y="1812925"/>
            <a:ext cx="5257800" cy="4375150"/>
          </a:xfrm>
        </p:spPr>
        <p:txBody>
          <a:bodyPr>
            <a:normAutofit/>
          </a:bodyPr>
          <a:lstStyle/>
          <a:p>
            <a:r>
              <a:rPr lang="en-GB" dirty="0"/>
              <a:t>It is important to take the time to plan your improvement project, this allows you to consider the impact of your project — and it’s helpful having documentation to share with people who are interested in your work. Planning can be a relatively quick exercise as a lot of the elements will already be thought through. </a:t>
            </a:r>
          </a:p>
          <a:p>
            <a:r>
              <a:rPr lang="en-GB" dirty="0"/>
              <a:t>At the end of this stage you will have the information you need for your poster on the </a:t>
            </a:r>
            <a:r>
              <a:rPr lang="en-GB" b="1" dirty="0">
                <a:solidFill>
                  <a:schemeClr val="tx2"/>
                </a:solidFill>
              </a:rPr>
              <a:t>Method/ Strategy for Change</a:t>
            </a:r>
            <a:r>
              <a:rPr lang="en-GB" dirty="0"/>
              <a:t>. </a:t>
            </a:r>
            <a:endParaRPr lang="en-GB" b="1" dirty="0"/>
          </a:p>
          <a:p>
            <a:endParaRPr lang="en-GB" dirty="0"/>
          </a:p>
        </p:txBody>
      </p:sp>
      <p:sp>
        <p:nvSpPr>
          <p:cNvPr id="2" name="Slide Number Placeholder 1">
            <a:extLst>
              <a:ext uri="{FF2B5EF4-FFF2-40B4-BE49-F238E27FC236}">
                <a16:creationId xmlns:a16="http://schemas.microsoft.com/office/drawing/2014/main" id="{B428341D-4E84-852F-6F49-4ED2474833C8}"/>
              </a:ext>
            </a:extLst>
          </p:cNvPr>
          <p:cNvSpPr>
            <a:spLocks noGrp="1"/>
          </p:cNvSpPr>
          <p:nvPr>
            <p:ph type="sldNum" sz="quarter" idx="4294967295"/>
          </p:nvPr>
        </p:nvSpPr>
        <p:spPr>
          <a:xfrm>
            <a:off x="9448800" y="6356350"/>
            <a:ext cx="2743200" cy="365125"/>
          </a:xfrm>
        </p:spPr>
        <p:txBody>
          <a:bodyPr/>
          <a:lstStyle/>
          <a:p>
            <a:fld id="{D239F825-633F-43D1-A37A-8D3D2569739A}" type="slidenum">
              <a:rPr lang="en-GB" smtClean="0"/>
              <a:pPr/>
              <a:t>27</a:t>
            </a:fld>
            <a:endParaRPr lang="en-GB" dirty="0"/>
          </a:p>
        </p:txBody>
      </p:sp>
      <p:graphicFrame>
        <p:nvGraphicFramePr>
          <p:cNvPr id="10" name="Table 5">
            <a:extLst>
              <a:ext uri="{FF2B5EF4-FFF2-40B4-BE49-F238E27FC236}">
                <a16:creationId xmlns:a16="http://schemas.microsoft.com/office/drawing/2014/main" id="{5A6ABC99-EA69-9926-1BA3-6068C2881E3E}"/>
              </a:ext>
            </a:extLst>
          </p:cNvPr>
          <p:cNvGraphicFramePr>
            <a:graphicFrameLocks/>
          </p:cNvGraphicFramePr>
          <p:nvPr>
            <p:extLst>
              <p:ext uri="{D42A27DB-BD31-4B8C-83A1-F6EECF244321}">
                <p14:modId xmlns:p14="http://schemas.microsoft.com/office/powerpoint/2010/main" val="3260334204"/>
              </p:ext>
            </p:extLst>
          </p:nvPr>
        </p:nvGraphicFramePr>
        <p:xfrm>
          <a:off x="906428" y="5078195"/>
          <a:ext cx="4090960" cy="893619"/>
        </p:xfrm>
        <a:graphic>
          <a:graphicData uri="http://schemas.openxmlformats.org/drawingml/2006/table">
            <a:tbl>
              <a:tblPr firstRow="1" bandRow="1">
                <a:tableStyleId>{2D5ABB26-0587-4C30-8999-92F81FD0307C}</a:tableStyleId>
              </a:tblPr>
              <a:tblGrid>
                <a:gridCol w="2045480">
                  <a:extLst>
                    <a:ext uri="{9D8B030D-6E8A-4147-A177-3AD203B41FA5}">
                      <a16:colId xmlns:a16="http://schemas.microsoft.com/office/drawing/2014/main" val="859169523"/>
                    </a:ext>
                  </a:extLst>
                </a:gridCol>
                <a:gridCol w="2045480">
                  <a:extLst>
                    <a:ext uri="{9D8B030D-6E8A-4147-A177-3AD203B41FA5}">
                      <a16:colId xmlns:a16="http://schemas.microsoft.com/office/drawing/2014/main" val="3327384522"/>
                    </a:ext>
                  </a:extLst>
                </a:gridCol>
              </a:tblGrid>
              <a:tr h="297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Background/Problem/Issue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Results/Data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6167331"/>
                  </a:ext>
                </a:extLst>
              </a:tr>
              <a:tr h="297873">
                <a:tc>
                  <a:txBody>
                    <a:bodyPr/>
                    <a:lstStyle/>
                    <a:p>
                      <a:r>
                        <a:rPr lang="en-GB" sz="1000" dirty="0">
                          <a:solidFill>
                            <a:schemeClr val="tx1"/>
                          </a:solidFill>
                          <a:latin typeface="Arial" panose="020B0604020202020204" pitchFamily="34" charset="0"/>
                          <a:cs typeface="Arial" panose="020B0604020202020204" pitchFamily="34" charset="0"/>
                        </a:rPr>
                        <a:t>Aim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Image/Chart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56043495"/>
                  </a:ext>
                </a:extLst>
              </a:tr>
              <a:tr h="297873">
                <a:tc>
                  <a:txBody>
                    <a:bodyPr/>
                    <a:lstStyle/>
                    <a:p>
                      <a:pPr marL="0" indent="0">
                        <a:lnSpc>
                          <a:spcPct val="150000"/>
                        </a:lnSpc>
                        <a:spcBef>
                          <a:spcPts val="0"/>
                        </a:spcBef>
                        <a:buNone/>
                      </a:pPr>
                      <a:r>
                        <a:rPr lang="en-GB" sz="1000" dirty="0">
                          <a:solidFill>
                            <a:schemeClr val="bg1"/>
                          </a:solidFill>
                          <a:latin typeface="Arial" panose="020B0604020202020204" pitchFamily="34" charset="0"/>
                          <a:cs typeface="Arial" panose="020B0604020202020204" pitchFamily="34" charset="0"/>
                        </a:rPr>
                        <a:t>Method/Strategy for Change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Conclusions/Lessons Learned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25192865"/>
                  </a:ext>
                </a:extLst>
              </a:tr>
            </a:tbl>
          </a:graphicData>
        </a:graphic>
      </p:graphicFrame>
      <p:sp>
        <p:nvSpPr>
          <p:cNvPr id="5" name="Content Placeholder 8">
            <a:extLst>
              <a:ext uri="{FF2B5EF4-FFF2-40B4-BE49-F238E27FC236}">
                <a16:creationId xmlns:a16="http://schemas.microsoft.com/office/drawing/2014/main" id="{E97CEA7E-62DA-94B8-2695-C7F82B784099}"/>
              </a:ext>
            </a:extLst>
          </p:cNvPr>
          <p:cNvSpPr txBox="1">
            <a:spLocks/>
          </p:cNvSpPr>
          <p:nvPr/>
        </p:nvSpPr>
        <p:spPr>
          <a:xfrm>
            <a:off x="6164228" y="1842399"/>
            <a:ext cx="5893676" cy="43751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Driver Diagrams </a:t>
            </a:r>
            <a:r>
              <a:rPr lang="en-GB" dirty="0"/>
              <a:t>are a tool used to translate a high-level goal into a set of logical goals (drivers) and actions. For more complex projects you may find it helpful to describe your </a:t>
            </a:r>
            <a:r>
              <a:rPr lang="en-GB" b="1" dirty="0"/>
              <a:t>theory of change</a:t>
            </a:r>
            <a:r>
              <a:rPr lang="en-GB" dirty="0"/>
              <a:t> using a logic model. Find out more about developing a theory of change and using logic models in our </a:t>
            </a:r>
            <a:r>
              <a:rPr lang="en-GB" dirty="0">
                <a:hlinkClick r:id="rId2"/>
              </a:rPr>
              <a:t>on-demand webinar</a:t>
            </a:r>
            <a:r>
              <a:rPr lang="en-GB" dirty="0"/>
              <a:t>. </a:t>
            </a:r>
          </a:p>
          <a:p>
            <a:r>
              <a:rPr lang="en-GB" dirty="0"/>
              <a:t>A simple </a:t>
            </a:r>
            <a:r>
              <a:rPr lang="en-GB" b="1" dirty="0"/>
              <a:t>communications plan </a:t>
            </a:r>
            <a:r>
              <a:rPr lang="en-GB" dirty="0"/>
              <a:t>maps out your key messages and how you will share these with your different stakeholder groups. </a:t>
            </a:r>
          </a:p>
          <a:p>
            <a:r>
              <a:rPr lang="en-GB" dirty="0"/>
              <a:t>There is also a quick </a:t>
            </a:r>
            <a:r>
              <a:rPr lang="en-GB" b="1" dirty="0"/>
              <a:t>project check-in</a:t>
            </a:r>
            <a:r>
              <a:rPr lang="en-GB" dirty="0"/>
              <a:t> template to discuss with your team to help you finalise your plans. </a:t>
            </a:r>
          </a:p>
          <a:p>
            <a:endParaRPr lang="en-GB" dirty="0"/>
          </a:p>
        </p:txBody>
      </p:sp>
    </p:spTree>
    <p:extLst>
      <p:ext uri="{BB962C8B-B14F-4D97-AF65-F5344CB8AC3E}">
        <p14:creationId xmlns:p14="http://schemas.microsoft.com/office/powerpoint/2010/main" val="1673426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00D1-D6B1-4571-E12A-5B98D3BA28D9}"/>
              </a:ext>
            </a:extLst>
          </p:cNvPr>
          <p:cNvSpPr>
            <a:spLocks noGrp="1"/>
          </p:cNvSpPr>
          <p:nvPr>
            <p:ph type="title"/>
          </p:nvPr>
        </p:nvSpPr>
        <p:spPr/>
        <p:txBody>
          <a:bodyPr/>
          <a:lstStyle/>
          <a:p>
            <a:r>
              <a:rPr lang="en-GB" dirty="0"/>
              <a:t>Driver Diagram Template</a:t>
            </a:r>
          </a:p>
        </p:txBody>
      </p:sp>
      <p:sp>
        <p:nvSpPr>
          <p:cNvPr id="5" name="Rectangle 4">
            <a:extLst>
              <a:ext uri="{FF2B5EF4-FFF2-40B4-BE49-F238E27FC236}">
                <a16:creationId xmlns:a16="http://schemas.microsoft.com/office/drawing/2014/main" id="{2ED8D38D-7D88-01AB-14B9-6EB0C876D65D}"/>
              </a:ext>
            </a:extLst>
          </p:cNvPr>
          <p:cNvSpPr/>
          <p:nvPr/>
        </p:nvSpPr>
        <p:spPr>
          <a:xfrm>
            <a:off x="1510615" y="3100498"/>
            <a:ext cx="1477369" cy="1042617"/>
          </a:xfrm>
          <a:custGeom>
            <a:avLst/>
            <a:gdLst>
              <a:gd name="connsiteX0" fmla="*/ 0 w 1477369"/>
              <a:gd name="connsiteY0" fmla="*/ 0 h 1042617"/>
              <a:gd name="connsiteX1" fmla="*/ 1477369 w 1477369"/>
              <a:gd name="connsiteY1" fmla="*/ 0 h 1042617"/>
              <a:gd name="connsiteX2" fmla="*/ 1477369 w 1477369"/>
              <a:gd name="connsiteY2" fmla="*/ 1042617 h 1042617"/>
              <a:gd name="connsiteX3" fmla="*/ 0 w 1477369"/>
              <a:gd name="connsiteY3" fmla="*/ 1042617 h 1042617"/>
              <a:gd name="connsiteX4" fmla="*/ 0 w 1477369"/>
              <a:gd name="connsiteY4" fmla="*/ 0 h 1042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369" h="1042617" fill="none" extrusionOk="0">
                <a:moveTo>
                  <a:pt x="0" y="0"/>
                </a:moveTo>
                <a:cubicBezTo>
                  <a:pt x="696084" y="-16229"/>
                  <a:pt x="897076" y="87454"/>
                  <a:pt x="1477369" y="0"/>
                </a:cubicBezTo>
                <a:cubicBezTo>
                  <a:pt x="1447056" y="310019"/>
                  <a:pt x="1506564" y="713350"/>
                  <a:pt x="1477369" y="1042617"/>
                </a:cubicBezTo>
                <a:cubicBezTo>
                  <a:pt x="1158748" y="1124612"/>
                  <a:pt x="360193" y="986761"/>
                  <a:pt x="0" y="1042617"/>
                </a:cubicBezTo>
                <a:cubicBezTo>
                  <a:pt x="-22212" y="558664"/>
                  <a:pt x="-53566" y="419256"/>
                  <a:pt x="0" y="0"/>
                </a:cubicBezTo>
                <a:close/>
              </a:path>
              <a:path w="1477369" h="1042617" stroke="0" extrusionOk="0">
                <a:moveTo>
                  <a:pt x="0" y="0"/>
                </a:moveTo>
                <a:cubicBezTo>
                  <a:pt x="162568" y="7849"/>
                  <a:pt x="1258687" y="50978"/>
                  <a:pt x="1477369" y="0"/>
                </a:cubicBezTo>
                <a:cubicBezTo>
                  <a:pt x="1446090" y="323938"/>
                  <a:pt x="1478131" y="884082"/>
                  <a:pt x="1477369" y="1042617"/>
                </a:cubicBezTo>
                <a:cubicBezTo>
                  <a:pt x="1119297" y="1066868"/>
                  <a:pt x="163490" y="987869"/>
                  <a:pt x="0" y="1042617"/>
                </a:cubicBezTo>
                <a:cubicBezTo>
                  <a:pt x="61852" y="830118"/>
                  <a:pt x="-67383" y="249100"/>
                  <a:pt x="0" y="0"/>
                </a:cubicBezTo>
                <a:close/>
              </a:path>
            </a:pathLst>
          </a:custGeom>
          <a:solidFill>
            <a:schemeClr val="accent2">
              <a:lumMod val="40000"/>
              <a:lumOff val="60000"/>
            </a:schemeClr>
          </a:solidFill>
          <a:ln>
            <a:solidFill>
              <a:schemeClr val="tx2"/>
            </a:solidFill>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000">
                <a:solidFill>
                  <a:schemeClr val="tx1"/>
                </a:solidFill>
              </a:rPr>
              <a:t>SMART Aim</a:t>
            </a:r>
          </a:p>
        </p:txBody>
      </p:sp>
      <p:sp>
        <p:nvSpPr>
          <p:cNvPr id="6" name="Rectangle 5">
            <a:extLst>
              <a:ext uri="{FF2B5EF4-FFF2-40B4-BE49-F238E27FC236}">
                <a16:creationId xmlns:a16="http://schemas.microsoft.com/office/drawing/2014/main" id="{A9144D6C-4A12-DFAB-8E42-C97D4C0326DE}"/>
              </a:ext>
            </a:extLst>
          </p:cNvPr>
          <p:cNvSpPr/>
          <p:nvPr/>
        </p:nvSpPr>
        <p:spPr>
          <a:xfrm>
            <a:off x="1510616" y="4698308"/>
            <a:ext cx="1477369" cy="1530041"/>
          </a:xfrm>
          <a:custGeom>
            <a:avLst/>
            <a:gdLst>
              <a:gd name="connsiteX0" fmla="*/ 0 w 1477369"/>
              <a:gd name="connsiteY0" fmla="*/ 0 h 1530041"/>
              <a:gd name="connsiteX1" fmla="*/ 1477369 w 1477369"/>
              <a:gd name="connsiteY1" fmla="*/ 0 h 1530041"/>
              <a:gd name="connsiteX2" fmla="*/ 1477369 w 1477369"/>
              <a:gd name="connsiteY2" fmla="*/ 1530041 h 1530041"/>
              <a:gd name="connsiteX3" fmla="*/ 0 w 1477369"/>
              <a:gd name="connsiteY3" fmla="*/ 1530041 h 1530041"/>
              <a:gd name="connsiteX4" fmla="*/ 0 w 1477369"/>
              <a:gd name="connsiteY4" fmla="*/ 0 h 1530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369" h="1530041" fill="none" extrusionOk="0">
                <a:moveTo>
                  <a:pt x="0" y="0"/>
                </a:moveTo>
                <a:cubicBezTo>
                  <a:pt x="153687" y="-38875"/>
                  <a:pt x="789781" y="8314"/>
                  <a:pt x="1477369" y="0"/>
                </a:cubicBezTo>
                <a:cubicBezTo>
                  <a:pt x="1444227" y="578801"/>
                  <a:pt x="1574488" y="1314866"/>
                  <a:pt x="1477369" y="1530041"/>
                </a:cubicBezTo>
                <a:cubicBezTo>
                  <a:pt x="1085279" y="1602122"/>
                  <a:pt x="632858" y="1484164"/>
                  <a:pt x="0" y="1530041"/>
                </a:cubicBezTo>
                <a:cubicBezTo>
                  <a:pt x="75535" y="1024888"/>
                  <a:pt x="-92793" y="232897"/>
                  <a:pt x="0" y="0"/>
                </a:cubicBezTo>
                <a:close/>
              </a:path>
              <a:path w="1477369" h="1530041" stroke="0" extrusionOk="0">
                <a:moveTo>
                  <a:pt x="0" y="0"/>
                </a:moveTo>
                <a:cubicBezTo>
                  <a:pt x="404872" y="-131949"/>
                  <a:pt x="849253" y="-18800"/>
                  <a:pt x="1477369" y="0"/>
                </a:cubicBezTo>
                <a:cubicBezTo>
                  <a:pt x="1536741" y="398469"/>
                  <a:pt x="1345676" y="1249577"/>
                  <a:pt x="1477369" y="1530041"/>
                </a:cubicBezTo>
                <a:cubicBezTo>
                  <a:pt x="790765" y="1521689"/>
                  <a:pt x="586709" y="1568061"/>
                  <a:pt x="0" y="1530041"/>
                </a:cubicBezTo>
                <a:cubicBezTo>
                  <a:pt x="-32553" y="1006076"/>
                  <a:pt x="13171" y="300146"/>
                  <a:pt x="0" y="0"/>
                </a:cubicBezTo>
                <a:close/>
              </a:path>
            </a:pathLst>
          </a:custGeom>
          <a:solidFill>
            <a:schemeClr val="accent4">
              <a:lumMod val="40000"/>
              <a:lumOff val="60000"/>
            </a:schemeClr>
          </a:solidFill>
          <a:ln>
            <a:extLst>
              <a:ext uri="{C807C97D-BFC1-408E-A445-0C87EB9F89A2}">
                <ask:lineSketchStyleProps xmlns:ask="http://schemas.microsoft.com/office/drawing/2018/sketchyshapes" sd="3809068511">
                  <a:prstGeom prst="rect">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000" b="1">
                <a:solidFill>
                  <a:schemeClr val="tx1"/>
                </a:solidFill>
              </a:rPr>
              <a:t>Measures:</a:t>
            </a:r>
          </a:p>
          <a:p>
            <a:pPr algn="ctr"/>
            <a:endParaRPr lang="en-GB" sz="1000">
              <a:solidFill>
                <a:schemeClr val="tx1"/>
              </a:solidFill>
            </a:endParaRPr>
          </a:p>
          <a:p>
            <a:pPr algn="ctr"/>
            <a:r>
              <a:rPr lang="en-GB" sz="1000">
                <a:solidFill>
                  <a:schemeClr val="tx1"/>
                </a:solidFill>
              </a:rPr>
              <a:t>Process measure(s):</a:t>
            </a:r>
          </a:p>
          <a:p>
            <a:pPr algn="ctr"/>
            <a:endParaRPr lang="en-GB" sz="1000">
              <a:solidFill>
                <a:schemeClr val="tx1"/>
              </a:solidFill>
            </a:endParaRPr>
          </a:p>
          <a:p>
            <a:pPr algn="ctr"/>
            <a:r>
              <a:rPr lang="en-GB" sz="1000">
                <a:solidFill>
                  <a:schemeClr val="tx1"/>
                </a:solidFill>
              </a:rPr>
              <a:t>Outcome measure(s):</a:t>
            </a:r>
          </a:p>
          <a:p>
            <a:pPr algn="ctr"/>
            <a:endParaRPr lang="en-GB" sz="1000">
              <a:solidFill>
                <a:schemeClr val="tx1"/>
              </a:solidFill>
            </a:endParaRPr>
          </a:p>
          <a:p>
            <a:pPr algn="ctr"/>
            <a:r>
              <a:rPr lang="en-GB" sz="1000">
                <a:solidFill>
                  <a:schemeClr val="tx1"/>
                </a:solidFill>
              </a:rPr>
              <a:t>Balancing measure(s):</a:t>
            </a:r>
          </a:p>
        </p:txBody>
      </p:sp>
      <p:sp>
        <p:nvSpPr>
          <p:cNvPr id="7" name="Text Box 9">
            <a:extLst>
              <a:ext uri="{FF2B5EF4-FFF2-40B4-BE49-F238E27FC236}">
                <a16:creationId xmlns:a16="http://schemas.microsoft.com/office/drawing/2014/main" id="{CA0DE3FE-2378-942A-C484-B73E9D76DF96}"/>
              </a:ext>
            </a:extLst>
          </p:cNvPr>
          <p:cNvSpPr txBox="1">
            <a:spLocks noChangeArrowheads="1"/>
          </p:cNvSpPr>
          <p:nvPr/>
        </p:nvSpPr>
        <p:spPr bwMode="auto">
          <a:xfrm>
            <a:off x="3485448" y="1143220"/>
            <a:ext cx="2610552" cy="667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spcAft>
                <a:spcPts val="1000"/>
              </a:spcAft>
            </a:pPr>
            <a:endParaRPr lang="en-GB" sz="1050">
              <a:latin typeface="Arial" panose="020B0604020202020204" pitchFamily="34" charset="0"/>
              <a:ea typeface="Calibri" panose="020F0502020204030204" pitchFamily="34" charset="0"/>
              <a:cs typeface="Times New Roman" panose="02020603050405020304" pitchFamily="18" charset="0"/>
            </a:endParaRPr>
          </a:p>
        </p:txBody>
      </p:sp>
      <p:sp>
        <p:nvSpPr>
          <p:cNvPr id="8" name="Text Box 14">
            <a:extLst>
              <a:ext uri="{FF2B5EF4-FFF2-40B4-BE49-F238E27FC236}">
                <a16:creationId xmlns:a16="http://schemas.microsoft.com/office/drawing/2014/main" id="{9AB2C29D-31CD-DFFD-0C7A-148C6F6D8C11}"/>
              </a:ext>
            </a:extLst>
          </p:cNvPr>
          <p:cNvSpPr txBox="1">
            <a:spLocks noChangeArrowheads="1"/>
          </p:cNvSpPr>
          <p:nvPr/>
        </p:nvSpPr>
        <p:spPr bwMode="auto">
          <a:xfrm>
            <a:off x="7702727" y="1052785"/>
            <a:ext cx="2677052" cy="778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lnSpc>
                <a:spcPct val="115000"/>
              </a:lnSpc>
              <a:spcAft>
                <a:spcPts val="1000"/>
              </a:spcAft>
            </a:pPr>
            <a:endParaRPr lang="en-GB" sz="1200">
              <a:latin typeface="Arial" panose="020B0604020202020204" pitchFamily="34" charset="0"/>
              <a:ea typeface="Calibri" panose="020F0502020204030204" pitchFamily="34" charset="0"/>
              <a:cs typeface="Times New Roman" panose="02020603050405020304" pitchFamily="18" charset="0"/>
            </a:endParaRPr>
          </a:p>
        </p:txBody>
      </p:sp>
      <p:sp>
        <p:nvSpPr>
          <p:cNvPr id="9" name="Text Box 14">
            <a:extLst>
              <a:ext uri="{FF2B5EF4-FFF2-40B4-BE49-F238E27FC236}">
                <a16:creationId xmlns:a16="http://schemas.microsoft.com/office/drawing/2014/main" id="{B6DF4BBF-ACA8-4DBC-C099-AFB3A130173E}"/>
              </a:ext>
            </a:extLst>
          </p:cNvPr>
          <p:cNvSpPr txBox="1">
            <a:spLocks noChangeArrowheads="1"/>
          </p:cNvSpPr>
          <p:nvPr/>
        </p:nvSpPr>
        <p:spPr bwMode="auto">
          <a:xfrm>
            <a:off x="8784642" y="1341196"/>
            <a:ext cx="2677052" cy="778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chemeClr val="dk1">
                    <a:lumMod val="0"/>
                    <a:lumOff val="0"/>
                  </a:schemeClr>
                </a:solidFill>
                <a:miter lim="800000"/>
                <a:headEnd/>
                <a:tailEnd/>
              </a14:hiddenLine>
            </a:ext>
            <a:ext uri="{AF507438-7753-43E0-B8FC-AC1667EBCBE1}">
              <a14:hiddenEffects xmlns:a14="http://schemas.microsoft.com/office/drawing/2010/main">
                <a:effectLst/>
              </a14:hiddenEffects>
            </a:ext>
          </a:extLst>
        </p:spPr>
        <p:txBody>
          <a:bodyPr rot="0" vert="horz" wrap="square" lIns="36576" tIns="36576" rIns="36576" bIns="36576" anchor="t" anchorCtr="0" upright="1">
            <a:noAutofit/>
          </a:bodyPr>
          <a:lstStyle/>
          <a:p>
            <a:pPr algn="ctr">
              <a:lnSpc>
                <a:spcPct val="115000"/>
              </a:lnSpc>
              <a:spcAft>
                <a:spcPts val="1000"/>
              </a:spcAft>
            </a:pPr>
            <a:endParaRPr lang="en-GB" sz="1200">
              <a:latin typeface="Arial" panose="020B0604020202020204" pitchFamily="34" charset="0"/>
              <a:ea typeface="Calibri" panose="020F0502020204030204" pitchFamily="34" charset="0"/>
              <a:cs typeface="Times New Roman" panose="02020603050405020304" pitchFamily="18" charset="0"/>
            </a:endParaRPr>
          </a:p>
        </p:txBody>
      </p:sp>
      <p:sp>
        <p:nvSpPr>
          <p:cNvPr id="35" name="Content Placeholder 2">
            <a:extLst>
              <a:ext uri="{FF2B5EF4-FFF2-40B4-BE49-F238E27FC236}">
                <a16:creationId xmlns:a16="http://schemas.microsoft.com/office/drawing/2014/main" id="{BC5E5B80-8D5B-32AE-690A-C7D260E00782}"/>
              </a:ext>
            </a:extLst>
          </p:cNvPr>
          <p:cNvSpPr txBox="1">
            <a:spLocks/>
          </p:cNvSpPr>
          <p:nvPr/>
        </p:nvSpPr>
        <p:spPr>
          <a:xfrm>
            <a:off x="6096000" y="1268592"/>
            <a:ext cx="2903340" cy="978780"/>
          </a:xfrm>
          <a:prstGeom prst="rect">
            <a:avLst/>
          </a:prstGeom>
        </p:spPr>
        <p:txBody>
          <a:bodyPr vert="horz" lIns="91440" tIns="45720" rIns="91440" bIns="45720" numCol="1" spcCol="18000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gn="ctr">
              <a:lnSpc>
                <a:spcPct val="100000"/>
              </a:lnSpc>
              <a:spcBef>
                <a:spcPts val="0"/>
              </a:spcBef>
            </a:pPr>
            <a:endParaRPr lang="en-GB" sz="1200"/>
          </a:p>
        </p:txBody>
      </p:sp>
      <p:graphicFrame>
        <p:nvGraphicFramePr>
          <p:cNvPr id="36" name="Table 36">
            <a:extLst>
              <a:ext uri="{FF2B5EF4-FFF2-40B4-BE49-F238E27FC236}">
                <a16:creationId xmlns:a16="http://schemas.microsoft.com/office/drawing/2014/main" id="{E19C3CCE-801B-7DD7-DEC3-31420E46AAA8}"/>
              </a:ext>
            </a:extLst>
          </p:cNvPr>
          <p:cNvGraphicFramePr>
            <a:graphicFrameLocks noGrp="1"/>
          </p:cNvGraphicFramePr>
          <p:nvPr/>
        </p:nvGraphicFramePr>
        <p:xfrm>
          <a:off x="3750980" y="1313073"/>
          <a:ext cx="6818721" cy="1001407"/>
        </p:xfrm>
        <a:graphic>
          <a:graphicData uri="http://schemas.openxmlformats.org/drawingml/2006/table">
            <a:tbl>
              <a:tblPr firstRow="1" bandRow="1">
                <a:tableStyleId>{5940675A-B579-460E-94D1-54222C63F5DA}</a:tableStyleId>
              </a:tblPr>
              <a:tblGrid>
                <a:gridCol w="2272907">
                  <a:extLst>
                    <a:ext uri="{9D8B030D-6E8A-4147-A177-3AD203B41FA5}">
                      <a16:colId xmlns:a16="http://schemas.microsoft.com/office/drawing/2014/main" val="391128816"/>
                    </a:ext>
                  </a:extLst>
                </a:gridCol>
                <a:gridCol w="2272907">
                  <a:extLst>
                    <a:ext uri="{9D8B030D-6E8A-4147-A177-3AD203B41FA5}">
                      <a16:colId xmlns:a16="http://schemas.microsoft.com/office/drawing/2014/main" val="3940668720"/>
                    </a:ext>
                  </a:extLst>
                </a:gridCol>
                <a:gridCol w="2272907">
                  <a:extLst>
                    <a:ext uri="{9D8B030D-6E8A-4147-A177-3AD203B41FA5}">
                      <a16:colId xmlns:a16="http://schemas.microsoft.com/office/drawing/2014/main" val="2671860229"/>
                    </a:ext>
                  </a:extLst>
                </a:gridCol>
              </a:tblGrid>
              <a:tr h="1001407">
                <a:tc>
                  <a:txBody>
                    <a:bodyPr/>
                    <a:lstStyle/>
                    <a:p>
                      <a:pPr algn="ctr">
                        <a:lnSpc>
                          <a:spcPct val="100000"/>
                        </a:lnSpc>
                        <a:spcBef>
                          <a:spcPts val="0"/>
                        </a:spcBef>
                      </a:pPr>
                      <a:r>
                        <a:rPr lang="en-GB" sz="1000" b="1"/>
                        <a:t>Primary Drivers:</a:t>
                      </a:r>
                    </a:p>
                    <a:p>
                      <a:pPr algn="ctr">
                        <a:lnSpc>
                          <a:spcPct val="100000"/>
                        </a:lnSpc>
                        <a:spcBef>
                          <a:spcPts val="0"/>
                        </a:spcBef>
                      </a:pPr>
                      <a:r>
                        <a:rPr lang="en-GB" sz="1000"/>
                        <a:t>System components which will contribute to meeting the project objective­</a:t>
                      </a:r>
                    </a:p>
                    <a:p>
                      <a:pPr algn="ctr"/>
                      <a:endParaRPr lang="en-GB" sz="1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lnSpc>
                          <a:spcPct val="100000"/>
                        </a:lnSpc>
                        <a:spcBef>
                          <a:spcPts val="0"/>
                        </a:spcBef>
                      </a:pPr>
                      <a:r>
                        <a:rPr lang="en-GB" sz="1000" b="1"/>
                        <a:t>Secondary Drivers:</a:t>
                      </a:r>
                    </a:p>
                    <a:p>
                      <a:pPr algn="ctr">
                        <a:lnSpc>
                          <a:spcPct val="100000"/>
                        </a:lnSpc>
                        <a:spcBef>
                          <a:spcPts val="0"/>
                        </a:spcBef>
                      </a:pPr>
                      <a:r>
                        <a:rPr lang="en-GB" sz="1000"/>
                        <a:t>Elements of the associated primary driver. They can be used to create projects or change packages that will affect the primary driver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Change ideas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lgn="ctr"/>
                      <a:endParaRPr lang="en-GB" sz="1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69527421"/>
                  </a:ext>
                </a:extLst>
              </a:tr>
            </a:tbl>
          </a:graphicData>
        </a:graphic>
      </p:graphicFrame>
      <p:sp>
        <p:nvSpPr>
          <p:cNvPr id="37" name="Rectangle 36">
            <a:extLst>
              <a:ext uri="{FF2B5EF4-FFF2-40B4-BE49-F238E27FC236}">
                <a16:creationId xmlns:a16="http://schemas.microsoft.com/office/drawing/2014/main" id="{8D4C0A84-860B-BB4C-157C-63A132AE9EEF}"/>
              </a:ext>
            </a:extLst>
          </p:cNvPr>
          <p:cNvSpPr/>
          <p:nvPr/>
        </p:nvSpPr>
        <p:spPr>
          <a:xfrm>
            <a:off x="3808604" y="2332375"/>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fill="none" extrusionOk="0">
                <a:moveTo>
                  <a:pt x="0" y="0"/>
                </a:moveTo>
                <a:cubicBezTo>
                  <a:pt x="200853" y="-109175"/>
                  <a:pt x="1160094" y="-48220"/>
                  <a:pt x="1964239" y="0"/>
                </a:cubicBezTo>
                <a:cubicBezTo>
                  <a:pt x="1930028" y="171044"/>
                  <a:pt x="2016117" y="616985"/>
                  <a:pt x="1964239" y="770911"/>
                </a:cubicBezTo>
                <a:cubicBezTo>
                  <a:pt x="1127413" y="738089"/>
                  <a:pt x="618729" y="746351"/>
                  <a:pt x="0" y="770911"/>
                </a:cubicBezTo>
                <a:cubicBezTo>
                  <a:pt x="-4586" y="558009"/>
                  <a:pt x="-60788" y="136965"/>
                  <a:pt x="0" y="0"/>
                </a:cubicBezTo>
                <a:close/>
              </a:path>
              <a:path w="1964239" h="770911" stroke="0"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a:p>
        </p:txBody>
      </p:sp>
      <p:sp>
        <p:nvSpPr>
          <p:cNvPr id="38" name="Rectangle 37">
            <a:extLst>
              <a:ext uri="{FF2B5EF4-FFF2-40B4-BE49-F238E27FC236}">
                <a16:creationId xmlns:a16="http://schemas.microsoft.com/office/drawing/2014/main" id="{1E69BDD6-B7BE-0B19-88B9-84C04920A67A}"/>
              </a:ext>
            </a:extLst>
          </p:cNvPr>
          <p:cNvSpPr/>
          <p:nvPr/>
        </p:nvSpPr>
        <p:spPr>
          <a:xfrm>
            <a:off x="3808604" y="4417609"/>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fill="none" extrusionOk="0">
                <a:moveTo>
                  <a:pt x="0" y="0"/>
                </a:moveTo>
                <a:cubicBezTo>
                  <a:pt x="200853" y="-109175"/>
                  <a:pt x="1160094" y="-48220"/>
                  <a:pt x="1964239" y="0"/>
                </a:cubicBezTo>
                <a:cubicBezTo>
                  <a:pt x="1930028" y="171044"/>
                  <a:pt x="2016117" y="616985"/>
                  <a:pt x="1964239" y="770911"/>
                </a:cubicBezTo>
                <a:cubicBezTo>
                  <a:pt x="1127413" y="738089"/>
                  <a:pt x="618729" y="746351"/>
                  <a:pt x="0" y="770911"/>
                </a:cubicBezTo>
                <a:cubicBezTo>
                  <a:pt x="-4586" y="558009"/>
                  <a:pt x="-60788" y="136965"/>
                  <a:pt x="0" y="0"/>
                </a:cubicBezTo>
                <a:close/>
              </a:path>
              <a:path w="1964239" h="770911" stroke="0"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a:p>
        </p:txBody>
      </p:sp>
      <p:sp>
        <p:nvSpPr>
          <p:cNvPr id="39" name="Rectangle 38">
            <a:extLst>
              <a:ext uri="{FF2B5EF4-FFF2-40B4-BE49-F238E27FC236}">
                <a16:creationId xmlns:a16="http://schemas.microsoft.com/office/drawing/2014/main" id="{A3A20D5C-8AFE-1DD0-E6D3-96C0EDF0E3B1}"/>
              </a:ext>
            </a:extLst>
          </p:cNvPr>
          <p:cNvSpPr/>
          <p:nvPr/>
        </p:nvSpPr>
        <p:spPr>
          <a:xfrm>
            <a:off x="3808605" y="3374992"/>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fill="none" extrusionOk="0">
                <a:moveTo>
                  <a:pt x="0" y="0"/>
                </a:moveTo>
                <a:cubicBezTo>
                  <a:pt x="200853" y="-109175"/>
                  <a:pt x="1160094" y="-48220"/>
                  <a:pt x="1964239" y="0"/>
                </a:cubicBezTo>
                <a:cubicBezTo>
                  <a:pt x="1930028" y="171044"/>
                  <a:pt x="2016117" y="616985"/>
                  <a:pt x="1964239" y="770911"/>
                </a:cubicBezTo>
                <a:cubicBezTo>
                  <a:pt x="1127413" y="738089"/>
                  <a:pt x="618729" y="746351"/>
                  <a:pt x="0" y="770911"/>
                </a:cubicBezTo>
                <a:cubicBezTo>
                  <a:pt x="-4586" y="558009"/>
                  <a:pt x="-60788" y="136965"/>
                  <a:pt x="0" y="0"/>
                </a:cubicBezTo>
                <a:close/>
              </a:path>
              <a:path w="1964239" h="770911" stroke="0"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a:p>
        </p:txBody>
      </p:sp>
      <p:sp>
        <p:nvSpPr>
          <p:cNvPr id="40" name="Rectangle 39">
            <a:extLst>
              <a:ext uri="{FF2B5EF4-FFF2-40B4-BE49-F238E27FC236}">
                <a16:creationId xmlns:a16="http://schemas.microsoft.com/office/drawing/2014/main" id="{580BD896-0B8A-C4AC-8628-A96C8DEE7BA9}"/>
              </a:ext>
            </a:extLst>
          </p:cNvPr>
          <p:cNvSpPr/>
          <p:nvPr/>
        </p:nvSpPr>
        <p:spPr>
          <a:xfrm>
            <a:off x="3808604" y="5460226"/>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fill="none" extrusionOk="0">
                <a:moveTo>
                  <a:pt x="0" y="0"/>
                </a:moveTo>
                <a:cubicBezTo>
                  <a:pt x="200853" y="-109175"/>
                  <a:pt x="1160094" y="-48220"/>
                  <a:pt x="1964239" y="0"/>
                </a:cubicBezTo>
                <a:cubicBezTo>
                  <a:pt x="1930028" y="171044"/>
                  <a:pt x="2016117" y="616985"/>
                  <a:pt x="1964239" y="770911"/>
                </a:cubicBezTo>
                <a:cubicBezTo>
                  <a:pt x="1127413" y="738089"/>
                  <a:pt x="618729" y="746351"/>
                  <a:pt x="0" y="770911"/>
                </a:cubicBezTo>
                <a:cubicBezTo>
                  <a:pt x="-4586" y="558009"/>
                  <a:pt x="-60788" y="136965"/>
                  <a:pt x="0" y="0"/>
                </a:cubicBezTo>
                <a:close/>
              </a:path>
              <a:path w="1964239" h="770911" stroke="0"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a:p>
        </p:txBody>
      </p:sp>
      <p:sp>
        <p:nvSpPr>
          <p:cNvPr id="41" name="Rectangle 40">
            <a:extLst>
              <a:ext uri="{FF2B5EF4-FFF2-40B4-BE49-F238E27FC236}">
                <a16:creationId xmlns:a16="http://schemas.microsoft.com/office/drawing/2014/main" id="{7D139766-6970-32DB-9215-7CA670128E93}"/>
              </a:ext>
            </a:extLst>
          </p:cNvPr>
          <p:cNvSpPr/>
          <p:nvPr/>
        </p:nvSpPr>
        <p:spPr>
          <a:xfrm>
            <a:off x="6178222" y="2332375"/>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fill="none" extrusionOk="0">
                <a:moveTo>
                  <a:pt x="0" y="0"/>
                </a:moveTo>
                <a:cubicBezTo>
                  <a:pt x="200853" y="-109175"/>
                  <a:pt x="1160094" y="-48220"/>
                  <a:pt x="1964239" y="0"/>
                </a:cubicBezTo>
                <a:cubicBezTo>
                  <a:pt x="1930028" y="171044"/>
                  <a:pt x="2016117" y="616985"/>
                  <a:pt x="1964239" y="770911"/>
                </a:cubicBezTo>
                <a:cubicBezTo>
                  <a:pt x="1127413" y="738089"/>
                  <a:pt x="618729" y="746351"/>
                  <a:pt x="0" y="770911"/>
                </a:cubicBezTo>
                <a:cubicBezTo>
                  <a:pt x="-4586" y="558009"/>
                  <a:pt x="-60788" y="136965"/>
                  <a:pt x="0" y="0"/>
                </a:cubicBezTo>
                <a:close/>
              </a:path>
              <a:path w="1964239" h="770911" stroke="0"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a:p>
        </p:txBody>
      </p:sp>
      <p:sp>
        <p:nvSpPr>
          <p:cNvPr id="42" name="Rectangle 41">
            <a:extLst>
              <a:ext uri="{FF2B5EF4-FFF2-40B4-BE49-F238E27FC236}">
                <a16:creationId xmlns:a16="http://schemas.microsoft.com/office/drawing/2014/main" id="{4A392555-1D85-2029-2972-2477EC38733C}"/>
              </a:ext>
            </a:extLst>
          </p:cNvPr>
          <p:cNvSpPr/>
          <p:nvPr/>
        </p:nvSpPr>
        <p:spPr>
          <a:xfrm>
            <a:off x="6178222" y="4417609"/>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fill="none" extrusionOk="0">
                <a:moveTo>
                  <a:pt x="0" y="0"/>
                </a:moveTo>
                <a:cubicBezTo>
                  <a:pt x="200853" y="-109175"/>
                  <a:pt x="1160094" y="-48220"/>
                  <a:pt x="1964239" y="0"/>
                </a:cubicBezTo>
                <a:cubicBezTo>
                  <a:pt x="1930028" y="171044"/>
                  <a:pt x="2016117" y="616985"/>
                  <a:pt x="1964239" y="770911"/>
                </a:cubicBezTo>
                <a:cubicBezTo>
                  <a:pt x="1127413" y="738089"/>
                  <a:pt x="618729" y="746351"/>
                  <a:pt x="0" y="770911"/>
                </a:cubicBezTo>
                <a:cubicBezTo>
                  <a:pt x="-4586" y="558009"/>
                  <a:pt x="-60788" y="136965"/>
                  <a:pt x="0" y="0"/>
                </a:cubicBezTo>
                <a:close/>
              </a:path>
              <a:path w="1964239" h="770911" stroke="0"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a:p>
        </p:txBody>
      </p:sp>
      <p:sp>
        <p:nvSpPr>
          <p:cNvPr id="43" name="Rectangle 42">
            <a:extLst>
              <a:ext uri="{FF2B5EF4-FFF2-40B4-BE49-F238E27FC236}">
                <a16:creationId xmlns:a16="http://schemas.microsoft.com/office/drawing/2014/main" id="{D2C103EA-A1D7-277F-7C51-1EF306EF6687}"/>
              </a:ext>
            </a:extLst>
          </p:cNvPr>
          <p:cNvSpPr/>
          <p:nvPr/>
        </p:nvSpPr>
        <p:spPr>
          <a:xfrm>
            <a:off x="6178223" y="3374992"/>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fill="none" extrusionOk="0">
                <a:moveTo>
                  <a:pt x="0" y="0"/>
                </a:moveTo>
                <a:cubicBezTo>
                  <a:pt x="200853" y="-109175"/>
                  <a:pt x="1160094" y="-48220"/>
                  <a:pt x="1964239" y="0"/>
                </a:cubicBezTo>
                <a:cubicBezTo>
                  <a:pt x="1930028" y="171044"/>
                  <a:pt x="2016117" y="616985"/>
                  <a:pt x="1964239" y="770911"/>
                </a:cubicBezTo>
                <a:cubicBezTo>
                  <a:pt x="1127413" y="738089"/>
                  <a:pt x="618729" y="746351"/>
                  <a:pt x="0" y="770911"/>
                </a:cubicBezTo>
                <a:cubicBezTo>
                  <a:pt x="-4586" y="558009"/>
                  <a:pt x="-60788" y="136965"/>
                  <a:pt x="0" y="0"/>
                </a:cubicBezTo>
                <a:close/>
              </a:path>
              <a:path w="1964239" h="770911" stroke="0"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a:p>
        </p:txBody>
      </p:sp>
      <p:sp>
        <p:nvSpPr>
          <p:cNvPr id="44" name="Rectangle 43">
            <a:extLst>
              <a:ext uri="{FF2B5EF4-FFF2-40B4-BE49-F238E27FC236}">
                <a16:creationId xmlns:a16="http://schemas.microsoft.com/office/drawing/2014/main" id="{AF3225DD-586A-2405-086C-DC4480E3A720}"/>
              </a:ext>
            </a:extLst>
          </p:cNvPr>
          <p:cNvSpPr/>
          <p:nvPr/>
        </p:nvSpPr>
        <p:spPr>
          <a:xfrm>
            <a:off x="6178222" y="5460226"/>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fill="none" extrusionOk="0">
                <a:moveTo>
                  <a:pt x="0" y="0"/>
                </a:moveTo>
                <a:cubicBezTo>
                  <a:pt x="200853" y="-109175"/>
                  <a:pt x="1160094" y="-48220"/>
                  <a:pt x="1964239" y="0"/>
                </a:cubicBezTo>
                <a:cubicBezTo>
                  <a:pt x="1930028" y="171044"/>
                  <a:pt x="2016117" y="616985"/>
                  <a:pt x="1964239" y="770911"/>
                </a:cubicBezTo>
                <a:cubicBezTo>
                  <a:pt x="1127413" y="738089"/>
                  <a:pt x="618729" y="746351"/>
                  <a:pt x="0" y="770911"/>
                </a:cubicBezTo>
                <a:cubicBezTo>
                  <a:pt x="-4586" y="558009"/>
                  <a:pt x="-60788" y="136965"/>
                  <a:pt x="0" y="0"/>
                </a:cubicBezTo>
                <a:close/>
              </a:path>
              <a:path w="1964239" h="770911" stroke="0"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ctr"/>
            <a:endParaRPr lang="en-GB" sz="1000"/>
          </a:p>
        </p:txBody>
      </p:sp>
      <p:sp>
        <p:nvSpPr>
          <p:cNvPr id="45" name="Rectangle 44">
            <a:extLst>
              <a:ext uri="{FF2B5EF4-FFF2-40B4-BE49-F238E27FC236}">
                <a16:creationId xmlns:a16="http://schemas.microsoft.com/office/drawing/2014/main" id="{E982B178-D9AD-3DA1-DBAF-F0D829E44304}"/>
              </a:ext>
            </a:extLst>
          </p:cNvPr>
          <p:cNvSpPr/>
          <p:nvPr/>
        </p:nvSpPr>
        <p:spPr>
          <a:xfrm>
            <a:off x="8547840" y="2329587"/>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noFill/>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en-GB" sz="1000"/>
              <a:t> </a:t>
            </a:r>
          </a:p>
          <a:p>
            <a:pPr marL="171450" indent="-171450">
              <a:buFont typeface="Arial" panose="020B0604020202020204" pitchFamily="34" charset="0"/>
              <a:buChar char="•"/>
            </a:pPr>
            <a:r>
              <a:rPr lang="en-GB" sz="1000"/>
              <a:t> </a:t>
            </a:r>
          </a:p>
          <a:p>
            <a:pPr marL="171450" indent="-171450">
              <a:buFont typeface="Arial" panose="020B0604020202020204" pitchFamily="34" charset="0"/>
              <a:buChar char="•"/>
            </a:pPr>
            <a:r>
              <a:rPr lang="en-GB" sz="1000"/>
              <a:t> </a:t>
            </a:r>
          </a:p>
        </p:txBody>
      </p:sp>
      <p:sp>
        <p:nvSpPr>
          <p:cNvPr id="46" name="Rectangle 45">
            <a:extLst>
              <a:ext uri="{FF2B5EF4-FFF2-40B4-BE49-F238E27FC236}">
                <a16:creationId xmlns:a16="http://schemas.microsoft.com/office/drawing/2014/main" id="{AE030E5C-6CEC-AA4C-7867-F6E8C77DF8CF}"/>
              </a:ext>
            </a:extLst>
          </p:cNvPr>
          <p:cNvSpPr/>
          <p:nvPr/>
        </p:nvSpPr>
        <p:spPr>
          <a:xfrm>
            <a:off x="8547840" y="4414821"/>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noFill/>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en-GB" sz="1000"/>
              <a:t> </a:t>
            </a:r>
          </a:p>
          <a:p>
            <a:pPr marL="171450" indent="-171450">
              <a:buFont typeface="Arial" panose="020B0604020202020204" pitchFamily="34" charset="0"/>
              <a:buChar char="•"/>
            </a:pPr>
            <a:r>
              <a:rPr lang="en-GB" sz="1000"/>
              <a:t> </a:t>
            </a:r>
          </a:p>
          <a:p>
            <a:pPr marL="171450" indent="-171450">
              <a:buFont typeface="Arial" panose="020B0604020202020204" pitchFamily="34" charset="0"/>
              <a:buChar char="•"/>
            </a:pPr>
            <a:r>
              <a:rPr lang="en-GB" sz="1000"/>
              <a:t> </a:t>
            </a:r>
          </a:p>
        </p:txBody>
      </p:sp>
      <p:sp>
        <p:nvSpPr>
          <p:cNvPr id="47" name="Rectangle 46">
            <a:extLst>
              <a:ext uri="{FF2B5EF4-FFF2-40B4-BE49-F238E27FC236}">
                <a16:creationId xmlns:a16="http://schemas.microsoft.com/office/drawing/2014/main" id="{E9431E45-428B-9307-CE5B-513D9A0A2DE4}"/>
              </a:ext>
            </a:extLst>
          </p:cNvPr>
          <p:cNvSpPr/>
          <p:nvPr/>
        </p:nvSpPr>
        <p:spPr>
          <a:xfrm>
            <a:off x="8547841" y="3372204"/>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noFill/>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en-GB" sz="1000"/>
              <a:t> </a:t>
            </a:r>
          </a:p>
          <a:p>
            <a:pPr marL="171450" indent="-171450">
              <a:buFont typeface="Arial" panose="020B0604020202020204" pitchFamily="34" charset="0"/>
              <a:buChar char="•"/>
            </a:pPr>
            <a:r>
              <a:rPr lang="en-GB" sz="1000"/>
              <a:t> </a:t>
            </a:r>
          </a:p>
          <a:p>
            <a:pPr marL="171450" indent="-171450">
              <a:buFont typeface="Arial" panose="020B0604020202020204" pitchFamily="34" charset="0"/>
              <a:buChar char="•"/>
            </a:pPr>
            <a:r>
              <a:rPr lang="en-GB" sz="1000"/>
              <a:t> </a:t>
            </a:r>
          </a:p>
        </p:txBody>
      </p:sp>
      <p:sp>
        <p:nvSpPr>
          <p:cNvPr id="48" name="Rectangle 47">
            <a:extLst>
              <a:ext uri="{FF2B5EF4-FFF2-40B4-BE49-F238E27FC236}">
                <a16:creationId xmlns:a16="http://schemas.microsoft.com/office/drawing/2014/main" id="{AD375A24-57C4-1705-0C42-FD0AD1EBD258}"/>
              </a:ext>
            </a:extLst>
          </p:cNvPr>
          <p:cNvSpPr/>
          <p:nvPr/>
        </p:nvSpPr>
        <p:spPr>
          <a:xfrm>
            <a:off x="8547840" y="5457438"/>
            <a:ext cx="1964239" cy="770911"/>
          </a:xfrm>
          <a:custGeom>
            <a:avLst/>
            <a:gdLst>
              <a:gd name="connsiteX0" fmla="*/ 0 w 1964239"/>
              <a:gd name="connsiteY0" fmla="*/ 0 h 770911"/>
              <a:gd name="connsiteX1" fmla="*/ 1964239 w 1964239"/>
              <a:gd name="connsiteY1" fmla="*/ 0 h 770911"/>
              <a:gd name="connsiteX2" fmla="*/ 1964239 w 1964239"/>
              <a:gd name="connsiteY2" fmla="*/ 770911 h 770911"/>
              <a:gd name="connsiteX3" fmla="*/ 0 w 1964239"/>
              <a:gd name="connsiteY3" fmla="*/ 770911 h 770911"/>
              <a:gd name="connsiteX4" fmla="*/ 0 w 1964239"/>
              <a:gd name="connsiteY4" fmla="*/ 0 h 77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239" h="770911" extrusionOk="0">
                <a:moveTo>
                  <a:pt x="0" y="0"/>
                </a:moveTo>
                <a:cubicBezTo>
                  <a:pt x="257341" y="56275"/>
                  <a:pt x="1429728" y="-36696"/>
                  <a:pt x="1964239" y="0"/>
                </a:cubicBezTo>
                <a:cubicBezTo>
                  <a:pt x="1908501" y="235747"/>
                  <a:pt x="1904021" y="505407"/>
                  <a:pt x="1964239" y="770911"/>
                </a:cubicBezTo>
                <a:cubicBezTo>
                  <a:pt x="1289512" y="711457"/>
                  <a:pt x="853007" y="795006"/>
                  <a:pt x="0" y="770911"/>
                </a:cubicBezTo>
                <a:cubicBezTo>
                  <a:pt x="-54032" y="409883"/>
                  <a:pt x="10898" y="84644"/>
                  <a:pt x="0" y="0"/>
                </a:cubicBezTo>
                <a:close/>
              </a:path>
            </a:pathLst>
          </a:custGeom>
          <a:noFill/>
          <a:ln>
            <a:extLst>
              <a:ext uri="{C807C97D-BFC1-408E-A445-0C87EB9F89A2}">
                <ask:lineSketchStyleProps xmlns:ask="http://schemas.microsoft.com/office/drawing/2018/sketchyshapes" sd="1617256088">
                  <a:prstGeom prst="rect">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en-GB" sz="1000"/>
              <a:t> </a:t>
            </a:r>
          </a:p>
          <a:p>
            <a:pPr marL="171450" indent="-171450">
              <a:buFont typeface="Arial" panose="020B0604020202020204" pitchFamily="34" charset="0"/>
              <a:buChar char="•"/>
            </a:pPr>
            <a:r>
              <a:rPr lang="en-GB" sz="1000"/>
              <a:t> </a:t>
            </a:r>
          </a:p>
          <a:p>
            <a:pPr marL="171450" indent="-171450">
              <a:buFont typeface="Arial" panose="020B0604020202020204" pitchFamily="34" charset="0"/>
              <a:buChar char="•"/>
            </a:pPr>
            <a:r>
              <a:rPr lang="en-GB" sz="1000"/>
              <a:t> </a:t>
            </a:r>
          </a:p>
        </p:txBody>
      </p:sp>
      <p:graphicFrame>
        <p:nvGraphicFramePr>
          <p:cNvPr id="49" name="Diagram 48">
            <a:extLst>
              <a:ext uri="{FF2B5EF4-FFF2-40B4-BE49-F238E27FC236}">
                <a16:creationId xmlns:a16="http://schemas.microsoft.com/office/drawing/2014/main" id="{98F601F7-54F3-054E-E280-FEF2083B41D0}"/>
              </a:ext>
            </a:extLst>
          </p:cNvPr>
          <p:cNvGraphicFramePr/>
          <p:nvPr/>
        </p:nvGraphicFramePr>
        <p:xfrm>
          <a:off x="10215292" y="2362442"/>
          <a:ext cx="708817" cy="705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0" name="Diagram 49">
            <a:extLst>
              <a:ext uri="{FF2B5EF4-FFF2-40B4-BE49-F238E27FC236}">
                <a16:creationId xmlns:a16="http://schemas.microsoft.com/office/drawing/2014/main" id="{7E2D2D18-5363-67F4-9975-1BBDD8B4D4A4}"/>
              </a:ext>
            </a:extLst>
          </p:cNvPr>
          <p:cNvGraphicFramePr/>
          <p:nvPr/>
        </p:nvGraphicFramePr>
        <p:xfrm>
          <a:off x="10215291" y="3388974"/>
          <a:ext cx="708817" cy="7051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1" name="Diagram 50">
            <a:extLst>
              <a:ext uri="{FF2B5EF4-FFF2-40B4-BE49-F238E27FC236}">
                <a16:creationId xmlns:a16="http://schemas.microsoft.com/office/drawing/2014/main" id="{B33C317C-D788-E6B2-7A5C-815762F1163E}"/>
              </a:ext>
            </a:extLst>
          </p:cNvPr>
          <p:cNvGraphicFramePr/>
          <p:nvPr/>
        </p:nvGraphicFramePr>
        <p:xfrm>
          <a:off x="10215291" y="4414820"/>
          <a:ext cx="708817" cy="70519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2" name="Diagram 51">
            <a:extLst>
              <a:ext uri="{FF2B5EF4-FFF2-40B4-BE49-F238E27FC236}">
                <a16:creationId xmlns:a16="http://schemas.microsoft.com/office/drawing/2014/main" id="{C8556AAB-8940-F9F6-5C09-272F134A93E2}"/>
              </a:ext>
            </a:extLst>
          </p:cNvPr>
          <p:cNvGraphicFramePr/>
          <p:nvPr/>
        </p:nvGraphicFramePr>
        <p:xfrm>
          <a:off x="10215291" y="5490293"/>
          <a:ext cx="708817" cy="70519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1119617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D2E6-9DF8-76C7-2EB4-AB6B397EEE9D}"/>
              </a:ext>
            </a:extLst>
          </p:cNvPr>
          <p:cNvSpPr>
            <a:spLocks noGrp="1"/>
          </p:cNvSpPr>
          <p:nvPr>
            <p:ph type="title"/>
          </p:nvPr>
        </p:nvSpPr>
        <p:spPr/>
        <p:txBody>
          <a:bodyPr/>
          <a:lstStyle/>
          <a:p>
            <a:r>
              <a:rPr lang="en-GB" dirty="0"/>
              <a:t>Template communications plan</a:t>
            </a:r>
          </a:p>
        </p:txBody>
      </p:sp>
      <p:sp>
        <p:nvSpPr>
          <p:cNvPr id="4" name="Slide Number Placeholder 3">
            <a:extLst>
              <a:ext uri="{FF2B5EF4-FFF2-40B4-BE49-F238E27FC236}">
                <a16:creationId xmlns:a16="http://schemas.microsoft.com/office/drawing/2014/main" id="{D3F84654-6217-8B2C-E51F-0F78E2D6B3A8}"/>
              </a:ext>
            </a:extLst>
          </p:cNvPr>
          <p:cNvSpPr>
            <a:spLocks noGrp="1"/>
          </p:cNvSpPr>
          <p:nvPr>
            <p:ph type="sldNum" sz="quarter" idx="10"/>
          </p:nvPr>
        </p:nvSpPr>
        <p:spPr/>
        <p:txBody>
          <a:bodyPr/>
          <a:lstStyle/>
          <a:p>
            <a:fld id="{D239F825-633F-43D1-A37A-8D3D2569739A}" type="slidenum">
              <a:rPr lang="en-GB" smtClean="0"/>
              <a:pPr/>
              <a:t>29</a:t>
            </a:fld>
            <a:endParaRPr lang="en-GB"/>
          </a:p>
        </p:txBody>
      </p:sp>
      <p:graphicFrame>
        <p:nvGraphicFramePr>
          <p:cNvPr id="5" name="Content Placeholder 4">
            <a:extLst>
              <a:ext uri="{FF2B5EF4-FFF2-40B4-BE49-F238E27FC236}">
                <a16:creationId xmlns:a16="http://schemas.microsoft.com/office/drawing/2014/main" id="{976EE679-8B6B-150E-E820-A0A4D8F99EDE}"/>
              </a:ext>
            </a:extLst>
          </p:cNvPr>
          <p:cNvGraphicFramePr>
            <a:graphicFrameLocks noGrp="1"/>
          </p:cNvGraphicFramePr>
          <p:nvPr>
            <p:ph idx="1"/>
            <p:extLst>
              <p:ext uri="{D42A27DB-BD31-4B8C-83A1-F6EECF244321}">
                <p14:modId xmlns:p14="http://schemas.microsoft.com/office/powerpoint/2010/main" val="2495321010"/>
              </p:ext>
            </p:extLst>
          </p:nvPr>
        </p:nvGraphicFramePr>
        <p:xfrm>
          <a:off x="838200" y="1482571"/>
          <a:ext cx="10622873" cy="4836543"/>
        </p:xfrm>
        <a:graphic>
          <a:graphicData uri="http://schemas.openxmlformats.org/drawingml/2006/table">
            <a:tbl>
              <a:tblPr firstRow="1" firstCol="1" bandRow="1">
                <a:tableStyleId>{073A0DAA-6AF3-43AB-8588-CEC1D06C72B9}</a:tableStyleId>
              </a:tblPr>
              <a:tblGrid>
                <a:gridCol w="1848403">
                  <a:extLst>
                    <a:ext uri="{9D8B030D-6E8A-4147-A177-3AD203B41FA5}">
                      <a16:colId xmlns:a16="http://schemas.microsoft.com/office/drawing/2014/main" val="291603578"/>
                    </a:ext>
                  </a:extLst>
                </a:gridCol>
                <a:gridCol w="2163374">
                  <a:extLst>
                    <a:ext uri="{9D8B030D-6E8A-4147-A177-3AD203B41FA5}">
                      <a16:colId xmlns:a16="http://schemas.microsoft.com/office/drawing/2014/main" val="2079399930"/>
                    </a:ext>
                  </a:extLst>
                </a:gridCol>
                <a:gridCol w="3862467">
                  <a:extLst>
                    <a:ext uri="{9D8B030D-6E8A-4147-A177-3AD203B41FA5}">
                      <a16:colId xmlns:a16="http://schemas.microsoft.com/office/drawing/2014/main" val="2899005537"/>
                    </a:ext>
                  </a:extLst>
                </a:gridCol>
                <a:gridCol w="2748629">
                  <a:extLst>
                    <a:ext uri="{9D8B030D-6E8A-4147-A177-3AD203B41FA5}">
                      <a16:colId xmlns:a16="http://schemas.microsoft.com/office/drawing/2014/main" val="2723345268"/>
                    </a:ext>
                  </a:extLst>
                </a:gridCol>
              </a:tblGrid>
              <a:tr h="664125">
                <a:tc>
                  <a:txBody>
                    <a:bodyPr/>
                    <a:lstStyle/>
                    <a:p>
                      <a:pPr marL="0" marR="0">
                        <a:lnSpc>
                          <a:spcPct val="115000"/>
                        </a:lnSpc>
                        <a:spcBef>
                          <a:spcPts val="0"/>
                        </a:spcBef>
                        <a:spcAft>
                          <a:spcPts val="0"/>
                        </a:spcAft>
                      </a:pPr>
                      <a:r>
                        <a:rPr lang="en-GB" sz="1200" dirty="0">
                          <a:solidFill>
                            <a:schemeClr val="bg1"/>
                          </a:solidFill>
                          <a:effectLst/>
                        </a:rPr>
                        <a:t>Stakeholder group</a:t>
                      </a: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GB" sz="1200" dirty="0">
                          <a:solidFill>
                            <a:schemeClr val="bg1"/>
                          </a:solidFill>
                          <a:effectLst/>
                        </a:rPr>
                        <a:t>Role in your project </a:t>
                      </a: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GB" sz="1200" dirty="0">
                          <a:solidFill>
                            <a:schemeClr val="bg1"/>
                          </a:solidFill>
                          <a:effectLst/>
                        </a:rPr>
                        <a:t>Communication channel and regularity </a:t>
                      </a:r>
                      <a:r>
                        <a:rPr lang="en-GB" sz="1200" b="0" dirty="0">
                          <a:solidFill>
                            <a:schemeClr val="bg1"/>
                          </a:solidFill>
                          <a:effectLst/>
                        </a:rPr>
                        <a:t>(e.g., monthly direct email and weekly department briefings) </a:t>
                      </a:r>
                      <a:endParaRPr lang="en-GB" sz="1200" b="0" dirty="0">
                        <a:solidFill>
                          <a:schemeClr val="bg1"/>
                        </a:solidFill>
                        <a:effectLst/>
                        <a:latin typeface="Arial" panose="020B0604020202020204" pitchFamily="34" charset="0"/>
                        <a:cs typeface="Arial" panose="020B0604020202020204" pitchFamily="34" charset="0"/>
                      </a:endParaRPr>
                    </a:p>
                  </a:txBody>
                  <a:tcPr marL="68580" marR="68580" marT="0" marB="0" anchor="ctr"/>
                </a:tc>
                <a:tc>
                  <a:txBody>
                    <a:bodyPr/>
                    <a:lstStyle/>
                    <a:p>
                      <a:pPr marL="0" marR="0">
                        <a:lnSpc>
                          <a:spcPct val="115000"/>
                        </a:lnSpc>
                        <a:spcBef>
                          <a:spcPts val="0"/>
                        </a:spcBef>
                        <a:spcAft>
                          <a:spcPts val="0"/>
                        </a:spcAft>
                      </a:pPr>
                      <a:r>
                        <a:rPr lang="en-GB" sz="1200" dirty="0">
                          <a:solidFill>
                            <a:schemeClr val="bg1"/>
                          </a:solidFill>
                          <a:effectLst/>
                        </a:rPr>
                        <a:t>Key messages</a:t>
                      </a:r>
                    </a:p>
                    <a:p>
                      <a:pPr marL="0" marR="0">
                        <a:lnSpc>
                          <a:spcPct val="115000"/>
                        </a:lnSpc>
                        <a:spcBef>
                          <a:spcPts val="0"/>
                        </a:spcBef>
                        <a:spcAft>
                          <a:spcPts val="0"/>
                        </a:spcAft>
                      </a:pPr>
                      <a:r>
                        <a:rPr lang="en-GB" sz="1200" dirty="0">
                          <a:solidFill>
                            <a:schemeClr val="bg1"/>
                          </a:solidFill>
                          <a:effectLst/>
                        </a:rPr>
                        <a:t> </a:t>
                      </a:r>
                    </a:p>
                    <a:p>
                      <a:pPr marL="0" marR="0">
                        <a:lnSpc>
                          <a:spcPct val="115000"/>
                        </a:lnSpc>
                        <a:spcBef>
                          <a:spcPts val="0"/>
                        </a:spcBef>
                        <a:spcAft>
                          <a:spcPts val="0"/>
                        </a:spcAft>
                      </a:pPr>
                      <a:r>
                        <a:rPr lang="en-GB" sz="1200" dirty="0">
                          <a:solidFill>
                            <a:schemeClr val="bg1"/>
                          </a:solidFill>
                          <a:effectLst/>
                        </a:rPr>
                        <a:t> </a:t>
                      </a:r>
                      <a:endParaRPr lang="en-GB" sz="12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229433367"/>
                  </a:ext>
                </a:extLst>
              </a:tr>
              <a:tr h="695403">
                <a:tc>
                  <a:txBody>
                    <a:bodyPr/>
                    <a:lstStyle/>
                    <a:p>
                      <a:pPr marL="0" marR="0">
                        <a:lnSpc>
                          <a:spcPct val="115000"/>
                        </a:lnSpc>
                        <a:spcBef>
                          <a:spcPts val="0"/>
                        </a:spcBef>
                        <a:spcAft>
                          <a:spcPts val="2400"/>
                        </a:spcAft>
                      </a:pPr>
                      <a:r>
                        <a:rPr lang="en-GB" sz="1400" dirty="0">
                          <a:solidFill>
                            <a:schemeClr val="bg1"/>
                          </a:solidFill>
                          <a:effectLst/>
                        </a:rPr>
                        <a:t> </a:t>
                      </a: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dirty="0">
                          <a:solidFill>
                            <a:schemeClr val="tx1"/>
                          </a:solidFill>
                          <a:effectLst/>
                        </a:rPr>
                        <a:t> </a:t>
                      </a: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dirty="0">
                          <a:solidFill>
                            <a:schemeClr val="tx1"/>
                          </a:solidFill>
                          <a:effectLst/>
                        </a:rPr>
                        <a:t> </a:t>
                      </a: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a:solidFill>
                            <a:schemeClr val="tx1"/>
                          </a:solidFill>
                          <a:effectLst/>
                        </a:rPr>
                        <a:t> </a:t>
                      </a:r>
                      <a:endParaRPr lang="en-GB"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38948900"/>
                  </a:ext>
                </a:extLst>
              </a:tr>
              <a:tr h="695403">
                <a:tc>
                  <a:txBody>
                    <a:bodyPr/>
                    <a:lstStyle/>
                    <a:p>
                      <a:pPr marL="0" marR="0">
                        <a:lnSpc>
                          <a:spcPct val="115000"/>
                        </a:lnSpc>
                        <a:spcBef>
                          <a:spcPts val="0"/>
                        </a:spcBef>
                        <a:spcAft>
                          <a:spcPts val="2400"/>
                        </a:spcAft>
                      </a:pPr>
                      <a:r>
                        <a:rPr lang="en-GB" sz="1400" dirty="0">
                          <a:solidFill>
                            <a:schemeClr val="bg1"/>
                          </a:solidFill>
                          <a:effectLst/>
                        </a:rPr>
                        <a:t> </a:t>
                      </a: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a:solidFill>
                            <a:schemeClr val="tx1"/>
                          </a:solidFill>
                          <a:effectLst/>
                        </a:rPr>
                        <a:t> </a:t>
                      </a:r>
                      <a:endParaRPr lang="en-GB"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a:solidFill>
                            <a:schemeClr val="tx1"/>
                          </a:solidFill>
                          <a:effectLst/>
                        </a:rPr>
                        <a:t> </a:t>
                      </a:r>
                      <a:endParaRPr lang="en-GB"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a:solidFill>
                            <a:schemeClr val="tx1"/>
                          </a:solidFill>
                          <a:effectLst/>
                        </a:rPr>
                        <a:t> </a:t>
                      </a:r>
                      <a:endParaRPr lang="en-GB"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0423449"/>
                  </a:ext>
                </a:extLst>
              </a:tr>
              <a:tr h="695403">
                <a:tc>
                  <a:txBody>
                    <a:bodyPr/>
                    <a:lstStyle/>
                    <a:p>
                      <a:pPr marL="0" marR="0">
                        <a:lnSpc>
                          <a:spcPct val="115000"/>
                        </a:lnSpc>
                        <a:spcBef>
                          <a:spcPts val="0"/>
                        </a:spcBef>
                        <a:spcAft>
                          <a:spcPts val="2400"/>
                        </a:spcAft>
                      </a:pPr>
                      <a:r>
                        <a:rPr lang="en-GB" sz="1400" dirty="0">
                          <a:solidFill>
                            <a:schemeClr val="bg1"/>
                          </a:solidFill>
                          <a:effectLst/>
                        </a:rPr>
                        <a:t> </a:t>
                      </a: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a:solidFill>
                            <a:schemeClr val="tx1"/>
                          </a:solidFill>
                          <a:effectLst/>
                        </a:rPr>
                        <a:t> </a:t>
                      </a:r>
                      <a:endParaRPr lang="en-GB"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dirty="0">
                          <a:solidFill>
                            <a:schemeClr val="tx1"/>
                          </a:solidFill>
                          <a:effectLst/>
                        </a:rPr>
                        <a:t> </a:t>
                      </a: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r>
                        <a:rPr lang="en-GB" sz="1400" dirty="0">
                          <a:solidFill>
                            <a:schemeClr val="tx1"/>
                          </a:solidFill>
                          <a:effectLst/>
                        </a:rPr>
                        <a:t> </a:t>
                      </a: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13249003"/>
                  </a:ext>
                </a:extLst>
              </a:tr>
              <a:tr h="695403">
                <a:tc>
                  <a:txBody>
                    <a:bodyPr/>
                    <a:lstStyle/>
                    <a:p>
                      <a:pPr marL="0" marR="0">
                        <a:lnSpc>
                          <a:spcPct val="115000"/>
                        </a:lnSpc>
                        <a:spcBef>
                          <a:spcPts val="0"/>
                        </a:spcBef>
                        <a:spcAft>
                          <a:spcPts val="2400"/>
                        </a:spcAft>
                      </a:pP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19830565"/>
                  </a:ext>
                </a:extLst>
              </a:tr>
              <a:tr h="695403">
                <a:tc>
                  <a:txBody>
                    <a:bodyPr/>
                    <a:lstStyle/>
                    <a:p>
                      <a:pPr marL="0" marR="0">
                        <a:lnSpc>
                          <a:spcPct val="115000"/>
                        </a:lnSpc>
                        <a:spcBef>
                          <a:spcPts val="0"/>
                        </a:spcBef>
                        <a:spcAft>
                          <a:spcPts val="2400"/>
                        </a:spcAft>
                      </a:pP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39335328"/>
                  </a:ext>
                </a:extLst>
              </a:tr>
              <a:tr h="695403">
                <a:tc>
                  <a:txBody>
                    <a:bodyPr/>
                    <a:lstStyle/>
                    <a:p>
                      <a:pPr marL="0" marR="0">
                        <a:lnSpc>
                          <a:spcPct val="115000"/>
                        </a:lnSpc>
                        <a:spcBef>
                          <a:spcPts val="0"/>
                        </a:spcBef>
                        <a:spcAft>
                          <a:spcPts val="2400"/>
                        </a:spcAft>
                      </a:pPr>
                      <a:endParaRPr lang="en-GB" sz="1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15000"/>
                        </a:lnSpc>
                        <a:spcBef>
                          <a:spcPts val="0"/>
                        </a:spcBef>
                        <a:spcAft>
                          <a:spcPts val="2400"/>
                        </a:spcAft>
                      </a:pPr>
                      <a:endParaRPr lang="en-GB"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833862375"/>
                  </a:ext>
                </a:extLst>
              </a:tr>
            </a:tbl>
          </a:graphicData>
        </a:graphic>
      </p:graphicFrame>
    </p:spTree>
    <p:extLst>
      <p:ext uri="{BB962C8B-B14F-4D97-AF65-F5344CB8AC3E}">
        <p14:creationId xmlns:p14="http://schemas.microsoft.com/office/powerpoint/2010/main" val="956683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9CB11D-D678-AFB1-B856-7A22268A89BF}"/>
              </a:ext>
            </a:extLst>
          </p:cNvPr>
          <p:cNvSpPr>
            <a:spLocks noGrp="1"/>
          </p:cNvSpPr>
          <p:nvPr>
            <p:ph type="title"/>
          </p:nvPr>
        </p:nvSpPr>
        <p:spPr/>
        <p:txBody>
          <a:bodyPr/>
          <a:lstStyle/>
          <a:p>
            <a:r>
              <a:rPr lang="en-GB" dirty="0"/>
              <a:t>What is the workbook?</a:t>
            </a:r>
          </a:p>
        </p:txBody>
      </p:sp>
      <p:sp>
        <p:nvSpPr>
          <p:cNvPr id="15" name="Content Placeholder 14">
            <a:extLst>
              <a:ext uri="{FF2B5EF4-FFF2-40B4-BE49-F238E27FC236}">
                <a16:creationId xmlns:a16="http://schemas.microsoft.com/office/drawing/2014/main" id="{71C7D4A7-A171-1DAE-0CBE-D3AAC19FBDCB}"/>
              </a:ext>
            </a:extLst>
          </p:cNvPr>
          <p:cNvSpPr>
            <a:spLocks noGrp="1"/>
          </p:cNvSpPr>
          <p:nvPr>
            <p:ph idx="1"/>
          </p:nvPr>
        </p:nvSpPr>
        <p:spPr/>
        <p:txBody>
          <a:bodyPr numCol="2" spcCol="72000">
            <a:normAutofit fontScale="85000" lnSpcReduction="10000"/>
          </a:bodyPr>
          <a:lstStyle/>
          <a:p>
            <a:r>
              <a:rPr lang="en-GB" dirty="0"/>
              <a:t>The workbook is a collection of worksheets that can be used to help structure and guide a simple quality improvement (QI) project. We recommend you start at the beginning and work your way through each activity or use the contents page to navigate your journey. </a:t>
            </a:r>
          </a:p>
          <a:p>
            <a:r>
              <a:rPr lang="en-GB" b="1" dirty="0"/>
              <a:t>Who is the workbook for? </a:t>
            </a:r>
          </a:p>
          <a:p>
            <a:r>
              <a:rPr lang="en-GB" dirty="0"/>
              <a:t>The workbook has been designed to help people that are running a QI project in a healthcare setting. If you are new to QI then do check out our </a:t>
            </a:r>
            <a:r>
              <a:rPr lang="en-GB" dirty="0">
                <a:hlinkClick r:id="rId3"/>
              </a:rPr>
              <a:t>on-demand QI training</a:t>
            </a:r>
            <a:r>
              <a:rPr lang="en-GB" dirty="0"/>
              <a:t>. </a:t>
            </a:r>
          </a:p>
          <a:p>
            <a:r>
              <a:rPr lang="en-GB" dirty="0"/>
              <a:t>Some worksheets can be completed by one person, but the majority will need completing as part of a team-based activity with a mix of people involved in your project work. Involving your stakeholders (people impacted by the changes you’ll be making) in these activities will significantly help your project to be a success.   </a:t>
            </a:r>
          </a:p>
          <a:p>
            <a:endParaRPr lang="en-GB" b="1" dirty="0"/>
          </a:p>
          <a:p>
            <a:endParaRPr lang="en-GB" b="1" dirty="0"/>
          </a:p>
          <a:p>
            <a:r>
              <a:rPr lang="en-GB" b="1" dirty="0"/>
              <a:t>Why would I want to use the workbook? </a:t>
            </a:r>
          </a:p>
          <a:p>
            <a:r>
              <a:rPr lang="en-GB" dirty="0"/>
              <a:t>We know that running a QI project can sometimes be complicated and confusing. We hope that this workbook will provide practical, simple support to guide you through the process. </a:t>
            </a:r>
            <a:r>
              <a:rPr lang="en-GB" dirty="0">
                <a:hlinkClick r:id="rId4"/>
              </a:rPr>
              <a:t>Watch this video</a:t>
            </a:r>
            <a:r>
              <a:rPr lang="en-GB" dirty="0"/>
              <a:t> to understand how QI tools can be used in a real healthcare improvement project.  </a:t>
            </a:r>
          </a:p>
          <a:p>
            <a:r>
              <a:rPr lang="en-GB" dirty="0"/>
              <a:t>This workbook is structured and colour-coded to help you design a QI poster or write an improvement report to share the learning from your project. </a:t>
            </a:r>
          </a:p>
          <a:p>
            <a:r>
              <a:rPr lang="en-GB" dirty="0"/>
              <a:t>Check out our guide to </a:t>
            </a:r>
            <a:r>
              <a:rPr lang="en-GB" dirty="0">
                <a:hlinkClick r:id="rId5"/>
              </a:rPr>
              <a:t>creating a QI poster </a:t>
            </a:r>
            <a:r>
              <a:rPr lang="en-GB" dirty="0"/>
              <a:t>for more information and once you have created your poster, please share it with others on our </a:t>
            </a:r>
            <a:r>
              <a:rPr lang="en-GB" dirty="0">
                <a:hlinkClick r:id="rId6"/>
              </a:rPr>
              <a:t>Evidence Repository</a:t>
            </a:r>
            <a:r>
              <a:rPr lang="en-GB" dirty="0"/>
              <a:t>. </a:t>
            </a:r>
          </a:p>
          <a:p>
            <a:r>
              <a:rPr lang="en-GB" dirty="0"/>
              <a:t>The West of England Academy offers a wide range of free resources to healthcare professionals and innovators across the region. To find out more, visit our </a:t>
            </a:r>
            <a:r>
              <a:rPr lang="en-GB" dirty="0">
                <a:hlinkClick r:id="rId7"/>
              </a:rPr>
              <a:t>website</a:t>
            </a:r>
            <a:r>
              <a:rPr lang="en-GB" dirty="0"/>
              <a:t> or email </a:t>
            </a:r>
            <a:r>
              <a:rPr lang="en-GB" dirty="0">
                <a:hlinkClick r:id="rId8"/>
              </a:rPr>
              <a:t>healthinnowest.academy@nhs.net</a:t>
            </a:r>
            <a:r>
              <a:rPr lang="en-GB" dirty="0"/>
              <a:t> </a:t>
            </a:r>
          </a:p>
        </p:txBody>
      </p:sp>
      <p:sp>
        <p:nvSpPr>
          <p:cNvPr id="16" name="Slide Number Placeholder 15">
            <a:extLst>
              <a:ext uri="{FF2B5EF4-FFF2-40B4-BE49-F238E27FC236}">
                <a16:creationId xmlns:a16="http://schemas.microsoft.com/office/drawing/2014/main" id="{4DF4412E-CEAA-7FCE-9017-46F9F56D835D}"/>
              </a:ext>
            </a:extLst>
          </p:cNvPr>
          <p:cNvSpPr>
            <a:spLocks noGrp="1"/>
          </p:cNvSpPr>
          <p:nvPr>
            <p:ph type="sldNum" sz="quarter" idx="10"/>
          </p:nvPr>
        </p:nvSpPr>
        <p:spPr/>
        <p:txBody>
          <a:bodyPr/>
          <a:lstStyle/>
          <a:p>
            <a:fld id="{D239F825-633F-43D1-A37A-8D3D2569739A}" type="slidenum">
              <a:rPr lang="en-GB" smtClean="0"/>
              <a:pPr/>
              <a:t>3</a:t>
            </a:fld>
            <a:endParaRPr lang="en-GB" dirty="0"/>
          </a:p>
        </p:txBody>
      </p:sp>
    </p:spTree>
    <p:extLst>
      <p:ext uri="{BB962C8B-B14F-4D97-AF65-F5344CB8AC3E}">
        <p14:creationId xmlns:p14="http://schemas.microsoft.com/office/powerpoint/2010/main" val="2585559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9FE62-A5AF-8AB1-C4BE-AE0D98455F53}"/>
              </a:ext>
            </a:extLst>
          </p:cNvPr>
          <p:cNvSpPr>
            <a:spLocks noGrp="1"/>
          </p:cNvSpPr>
          <p:nvPr>
            <p:ph type="title"/>
          </p:nvPr>
        </p:nvSpPr>
        <p:spPr/>
        <p:txBody>
          <a:bodyPr/>
          <a:lstStyle/>
          <a:p>
            <a:r>
              <a:rPr lang="en-GB" dirty="0"/>
              <a:t>Project check in template</a:t>
            </a:r>
          </a:p>
        </p:txBody>
      </p:sp>
      <p:sp>
        <p:nvSpPr>
          <p:cNvPr id="4" name="Slide Number Placeholder 3">
            <a:extLst>
              <a:ext uri="{FF2B5EF4-FFF2-40B4-BE49-F238E27FC236}">
                <a16:creationId xmlns:a16="http://schemas.microsoft.com/office/drawing/2014/main" id="{3E1D0969-D7DF-2427-548F-2612B3565925}"/>
              </a:ext>
            </a:extLst>
          </p:cNvPr>
          <p:cNvSpPr>
            <a:spLocks noGrp="1"/>
          </p:cNvSpPr>
          <p:nvPr>
            <p:ph type="sldNum" sz="quarter" idx="10"/>
          </p:nvPr>
        </p:nvSpPr>
        <p:spPr/>
        <p:txBody>
          <a:bodyPr/>
          <a:lstStyle/>
          <a:p>
            <a:fld id="{D239F825-633F-43D1-A37A-8D3D2569739A}" type="slidenum">
              <a:rPr lang="en-GB" smtClean="0"/>
              <a:pPr/>
              <a:t>30</a:t>
            </a:fld>
            <a:endParaRPr lang="en-GB"/>
          </a:p>
        </p:txBody>
      </p:sp>
      <p:graphicFrame>
        <p:nvGraphicFramePr>
          <p:cNvPr id="5" name="Content Placeholder 4">
            <a:extLst>
              <a:ext uri="{FF2B5EF4-FFF2-40B4-BE49-F238E27FC236}">
                <a16:creationId xmlns:a16="http://schemas.microsoft.com/office/drawing/2014/main" id="{4F0EF6EC-0693-CA33-FB51-D68F604C368A}"/>
              </a:ext>
            </a:extLst>
          </p:cNvPr>
          <p:cNvGraphicFramePr>
            <a:graphicFrameLocks noGrp="1"/>
          </p:cNvGraphicFramePr>
          <p:nvPr>
            <p:ph idx="1"/>
            <p:extLst>
              <p:ext uri="{D42A27DB-BD31-4B8C-83A1-F6EECF244321}">
                <p14:modId xmlns:p14="http://schemas.microsoft.com/office/powerpoint/2010/main" val="146475402"/>
              </p:ext>
            </p:extLst>
          </p:nvPr>
        </p:nvGraphicFramePr>
        <p:xfrm>
          <a:off x="838200" y="1442776"/>
          <a:ext cx="10515600" cy="4905352"/>
        </p:xfrm>
        <a:graphic>
          <a:graphicData uri="http://schemas.openxmlformats.org/drawingml/2006/table">
            <a:tbl>
              <a:tblPr firstRow="1" firstCol="1" bandRow="1">
                <a:tableStyleId>{9D7B26C5-4107-4FEC-AEDC-1716B250A1EF}</a:tableStyleId>
              </a:tblPr>
              <a:tblGrid>
                <a:gridCol w="1472123">
                  <a:extLst>
                    <a:ext uri="{9D8B030D-6E8A-4147-A177-3AD203B41FA5}">
                      <a16:colId xmlns:a16="http://schemas.microsoft.com/office/drawing/2014/main" val="697261933"/>
                    </a:ext>
                  </a:extLst>
                </a:gridCol>
                <a:gridCol w="4380985">
                  <a:extLst>
                    <a:ext uri="{9D8B030D-6E8A-4147-A177-3AD203B41FA5}">
                      <a16:colId xmlns:a16="http://schemas.microsoft.com/office/drawing/2014/main" val="1662474025"/>
                    </a:ext>
                  </a:extLst>
                </a:gridCol>
                <a:gridCol w="2033592">
                  <a:extLst>
                    <a:ext uri="{9D8B030D-6E8A-4147-A177-3AD203B41FA5}">
                      <a16:colId xmlns:a16="http://schemas.microsoft.com/office/drawing/2014/main" val="3415305844"/>
                    </a:ext>
                  </a:extLst>
                </a:gridCol>
                <a:gridCol w="2628900">
                  <a:extLst>
                    <a:ext uri="{9D8B030D-6E8A-4147-A177-3AD203B41FA5}">
                      <a16:colId xmlns:a16="http://schemas.microsoft.com/office/drawing/2014/main" val="780767864"/>
                    </a:ext>
                  </a:extLst>
                </a:gridCol>
              </a:tblGrid>
              <a:tr h="355351">
                <a:tc>
                  <a:txBody>
                    <a:bodyPr/>
                    <a:lstStyle/>
                    <a:p>
                      <a:pPr>
                        <a:lnSpc>
                          <a:spcPct val="115000"/>
                        </a:lnSpc>
                      </a:pPr>
                      <a:endParaRPr lang="en-GB" sz="1100" dirty="0">
                        <a:effectLst/>
                        <a:latin typeface="Arial" panose="020B0604020202020204" pitchFamily="34"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b="1" dirty="0">
                          <a:effectLst/>
                        </a:rPr>
                        <a:t>Where are you now?</a:t>
                      </a:r>
                      <a:endParaRPr lang="en-GB" sz="1100" b="1" dirty="0">
                        <a:effectLst/>
                        <a:latin typeface="Arial" panose="020B0604020202020204" pitchFamily="34" charset="0"/>
                        <a:ea typeface="Calibri" panose="020F0502020204030204" pitchFamily="34"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b="1" dirty="0">
                          <a:effectLst/>
                        </a:rPr>
                        <a:t>What are your plans?</a:t>
                      </a:r>
                      <a:endParaRPr lang="en-GB" sz="1100" b="1" dirty="0">
                        <a:effectLst/>
                        <a:latin typeface="Arial" panose="020B0604020202020204" pitchFamily="34" charset="0"/>
                        <a:ea typeface="Calibri" panose="020F0502020204030204" pitchFamily="34"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b="1" dirty="0">
                          <a:effectLst/>
                        </a:rPr>
                        <a:t>What are your challenges?</a:t>
                      </a:r>
                      <a:endParaRPr lang="en-GB" sz="1100" b="1" dirty="0">
                        <a:effectLst/>
                        <a:latin typeface="Arial" panose="020B0604020202020204" pitchFamily="34" charset="0"/>
                        <a:ea typeface="Calibri" panose="020F0502020204030204" pitchFamily="34" charset="0"/>
                        <a:cs typeface="Arial" panose="020B0604020202020204" pitchFamily="34" charset="0"/>
                      </a:endParaRPr>
                    </a:p>
                  </a:txBody>
                  <a:tcPr marL="30014" marR="30014" marT="15007" marB="15007" anchor="ctr"/>
                </a:tc>
                <a:extLst>
                  <a:ext uri="{0D108BD9-81ED-4DB2-BD59-A6C34878D82A}">
                    <a16:rowId xmlns:a16="http://schemas.microsoft.com/office/drawing/2014/main" val="1882966576"/>
                  </a:ext>
                </a:extLst>
              </a:tr>
              <a:tr h="745929">
                <a:tc>
                  <a:txBody>
                    <a:bodyPr/>
                    <a:lstStyle/>
                    <a:p>
                      <a:pPr marL="0" marR="0">
                        <a:lnSpc>
                          <a:spcPct val="115000"/>
                        </a:lnSpc>
                        <a:spcBef>
                          <a:spcPts val="0"/>
                        </a:spcBef>
                        <a:spcAft>
                          <a:spcPts val="0"/>
                        </a:spcAft>
                      </a:pPr>
                      <a:r>
                        <a:rPr lang="en-GB" sz="1100" b="1" kern="1200" dirty="0">
                          <a:effectLst/>
                        </a:rPr>
                        <a:t>Change Ideas</a:t>
                      </a: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Which change ideas are you planning to test?</a:t>
                      </a:r>
                      <a:endParaRPr lang="en-GB" sz="1100" dirty="0">
                        <a:effectLst/>
                      </a:endParaRPr>
                    </a:p>
                    <a:p>
                      <a:pPr marL="0" marR="0">
                        <a:lnSpc>
                          <a:spcPct val="115000"/>
                        </a:lnSpc>
                        <a:spcBef>
                          <a:spcPts val="0"/>
                        </a:spcBef>
                        <a:spcAft>
                          <a:spcPts val="0"/>
                        </a:spcAft>
                      </a:pPr>
                      <a:r>
                        <a:rPr lang="en-GB" sz="1100" kern="1200" dirty="0">
                          <a:effectLst/>
                        </a:rPr>
                        <a:t>Why have you selected them?</a:t>
                      </a:r>
                      <a:endParaRPr lang="en-GB" sz="1100" dirty="0">
                        <a:effectLst/>
                      </a:endParaRPr>
                    </a:p>
                    <a:p>
                      <a:pPr marL="0" marR="0">
                        <a:lnSpc>
                          <a:spcPct val="115000"/>
                        </a:lnSpc>
                        <a:spcBef>
                          <a:spcPts val="0"/>
                        </a:spcBef>
                        <a:spcAft>
                          <a:spcPts val="0"/>
                        </a:spcAft>
                      </a:pPr>
                      <a:r>
                        <a:rPr lang="en-GB" sz="1100" kern="1200" dirty="0">
                          <a:effectLst/>
                        </a:rPr>
                        <a:t>How have you assigned the testing of change ideas?</a:t>
                      </a:r>
                      <a:endParaRPr lang="en-GB" sz="1100" dirty="0">
                        <a:effectLst/>
                      </a:endParaRPr>
                    </a:p>
                    <a:p>
                      <a:pPr marL="0" marR="0">
                        <a:lnSpc>
                          <a:spcPct val="115000"/>
                        </a:lnSpc>
                        <a:spcBef>
                          <a:spcPts val="0"/>
                        </a:spcBef>
                        <a:spcAft>
                          <a:spcPts val="0"/>
                        </a:spcAft>
                      </a:pPr>
                      <a:r>
                        <a:rPr lang="en-GB" sz="1100" kern="1200" dirty="0">
                          <a:effectLst/>
                        </a:rPr>
                        <a:t>What has gone well in relation to change ideas?</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 change ideas will you test next?</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What’s difficult about selecting and testing change ideas?</a:t>
                      </a:r>
                      <a:endParaRPr lang="en-GB" sz="1100" dirty="0">
                        <a:effectLst/>
                      </a:endParaRPr>
                    </a:p>
                    <a:p>
                      <a:pPr marL="0" marR="0">
                        <a:lnSpc>
                          <a:spcPct val="115000"/>
                        </a:lnSpc>
                        <a:spcBef>
                          <a:spcPts val="0"/>
                        </a:spcBef>
                        <a:spcAft>
                          <a:spcPts val="0"/>
                        </a:spcAft>
                      </a:pPr>
                      <a:r>
                        <a:rPr lang="en-GB" sz="1100" kern="1200" dirty="0">
                          <a:effectLst/>
                        </a:rPr>
                        <a:t>How might you overcome these barriers?</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extLst>
                  <a:ext uri="{0D108BD9-81ED-4DB2-BD59-A6C34878D82A}">
                    <a16:rowId xmlns:a16="http://schemas.microsoft.com/office/drawing/2014/main" val="1378902907"/>
                  </a:ext>
                </a:extLst>
              </a:tr>
              <a:tr h="1331991">
                <a:tc>
                  <a:txBody>
                    <a:bodyPr/>
                    <a:lstStyle/>
                    <a:p>
                      <a:pPr marL="0" marR="0">
                        <a:lnSpc>
                          <a:spcPct val="115000"/>
                        </a:lnSpc>
                        <a:spcBef>
                          <a:spcPts val="0"/>
                        </a:spcBef>
                        <a:spcAft>
                          <a:spcPts val="0"/>
                        </a:spcAft>
                      </a:pPr>
                      <a:r>
                        <a:rPr lang="en-GB" sz="1100" b="1" kern="1200" dirty="0">
                          <a:effectLst/>
                        </a:rPr>
                        <a:t>PDSA</a:t>
                      </a: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Which PDSAs have you tested?</a:t>
                      </a:r>
                      <a:endParaRPr lang="en-GB" sz="1100" dirty="0">
                        <a:effectLst/>
                      </a:endParaRPr>
                    </a:p>
                    <a:p>
                      <a:pPr marL="0" marR="0">
                        <a:lnSpc>
                          <a:spcPct val="115000"/>
                        </a:lnSpc>
                        <a:spcBef>
                          <a:spcPts val="0"/>
                        </a:spcBef>
                        <a:spcAft>
                          <a:spcPts val="0"/>
                        </a:spcAft>
                      </a:pPr>
                      <a:r>
                        <a:rPr lang="en-GB" sz="1100" kern="1200" dirty="0">
                          <a:effectLst/>
                        </a:rPr>
                        <a:t>Have you learnt anything from testing?</a:t>
                      </a:r>
                      <a:endParaRPr lang="en-GB" sz="1100" dirty="0">
                        <a:effectLst/>
                      </a:endParaRPr>
                    </a:p>
                    <a:p>
                      <a:pPr marL="0" marR="0">
                        <a:lnSpc>
                          <a:spcPct val="115000"/>
                        </a:lnSpc>
                        <a:spcBef>
                          <a:spcPts val="0"/>
                        </a:spcBef>
                        <a:spcAft>
                          <a:spcPts val="0"/>
                        </a:spcAft>
                      </a:pPr>
                      <a:r>
                        <a:rPr lang="en-GB" sz="1100" kern="1200" dirty="0">
                          <a:effectLst/>
                        </a:rPr>
                        <a:t>How did you record your PDSA?</a:t>
                      </a:r>
                      <a:endParaRPr lang="en-GB" sz="1100" dirty="0">
                        <a:effectLst/>
                      </a:endParaRPr>
                    </a:p>
                    <a:p>
                      <a:pPr marL="0" marR="0">
                        <a:lnSpc>
                          <a:spcPct val="115000"/>
                        </a:lnSpc>
                        <a:spcBef>
                          <a:spcPts val="0"/>
                        </a:spcBef>
                        <a:spcAft>
                          <a:spcPts val="0"/>
                        </a:spcAft>
                      </a:pPr>
                      <a:r>
                        <a:rPr lang="en-GB" sz="1100" kern="1200" dirty="0">
                          <a:effectLst/>
                        </a:rPr>
                        <a:t>Who has been involved in your testing? </a:t>
                      </a:r>
                      <a:endParaRPr lang="en-GB" sz="1100" dirty="0">
                        <a:effectLst/>
                      </a:endParaRPr>
                    </a:p>
                    <a:p>
                      <a:pPr marL="0" marR="0">
                        <a:lnSpc>
                          <a:spcPct val="115000"/>
                        </a:lnSpc>
                        <a:spcBef>
                          <a:spcPts val="0"/>
                        </a:spcBef>
                        <a:spcAft>
                          <a:spcPts val="0"/>
                        </a:spcAft>
                      </a:pPr>
                      <a:r>
                        <a:rPr lang="en-GB" sz="1100" kern="1200" dirty="0">
                          <a:effectLst/>
                        </a:rPr>
                        <a:t>Have you used measurement to inform your PDSAs?</a:t>
                      </a:r>
                      <a:endParaRPr lang="en-GB" sz="1100" dirty="0">
                        <a:effectLst/>
                      </a:endParaRPr>
                    </a:p>
                    <a:p>
                      <a:pPr marL="0" marR="0">
                        <a:lnSpc>
                          <a:spcPct val="115000"/>
                        </a:lnSpc>
                        <a:spcBef>
                          <a:spcPts val="0"/>
                        </a:spcBef>
                        <a:spcAft>
                          <a:spcPts val="0"/>
                        </a:spcAft>
                      </a:pPr>
                      <a:r>
                        <a:rPr lang="en-GB" sz="1100" kern="1200" dirty="0">
                          <a:effectLst/>
                        </a:rPr>
                        <a:t>How do you share your learning/outcomes from PDSA?</a:t>
                      </a:r>
                      <a:endParaRPr lang="en-GB" sz="1100" dirty="0">
                        <a:effectLst/>
                      </a:endParaRPr>
                    </a:p>
                    <a:p>
                      <a:pPr marL="0" marR="0">
                        <a:lnSpc>
                          <a:spcPct val="115000"/>
                        </a:lnSpc>
                        <a:spcBef>
                          <a:spcPts val="0"/>
                        </a:spcBef>
                        <a:spcAft>
                          <a:spcPts val="0"/>
                        </a:spcAft>
                      </a:pPr>
                      <a:r>
                        <a:rPr lang="en-GB" sz="1100" kern="1200" dirty="0">
                          <a:effectLst/>
                        </a:rPr>
                        <a:t>What has been good about doing PDSA?</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 PDSAs are you planning to do?</a:t>
                      </a:r>
                      <a:endParaRPr lang="en-GB" sz="1100" dirty="0">
                        <a:effectLst/>
                      </a:endParaRPr>
                    </a:p>
                    <a:p>
                      <a:pPr marL="0" marR="0">
                        <a:lnSpc>
                          <a:spcPct val="115000"/>
                        </a:lnSpc>
                        <a:spcBef>
                          <a:spcPts val="0"/>
                        </a:spcBef>
                        <a:spcAft>
                          <a:spcPts val="0"/>
                        </a:spcAft>
                      </a:pPr>
                      <a:r>
                        <a:rPr lang="en-GB" sz="1100" kern="1200" dirty="0">
                          <a:effectLst/>
                        </a:rPr>
                        <a:t>Who will test for you?</a:t>
                      </a:r>
                      <a:endParaRPr lang="en-GB" sz="1100" dirty="0">
                        <a:effectLst/>
                      </a:endParaRPr>
                    </a:p>
                    <a:p>
                      <a:pPr marL="0" marR="0">
                        <a:lnSpc>
                          <a:spcPct val="115000"/>
                        </a:lnSpc>
                        <a:spcBef>
                          <a:spcPts val="0"/>
                        </a:spcBef>
                        <a:spcAft>
                          <a:spcPts val="0"/>
                        </a:spcAft>
                      </a:pPr>
                      <a:r>
                        <a:rPr lang="en-GB" sz="1100" kern="1200" dirty="0">
                          <a:effectLst/>
                        </a:rPr>
                        <a:t>Where will the tests happen?</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What’s been challenging about PDSA?</a:t>
                      </a:r>
                      <a:endParaRPr lang="en-GB" sz="1100" dirty="0">
                        <a:effectLst/>
                      </a:endParaRPr>
                    </a:p>
                    <a:p>
                      <a:pPr marL="0" marR="0">
                        <a:lnSpc>
                          <a:spcPct val="115000"/>
                        </a:lnSpc>
                        <a:spcBef>
                          <a:spcPts val="0"/>
                        </a:spcBef>
                        <a:spcAft>
                          <a:spcPts val="0"/>
                        </a:spcAft>
                      </a:pPr>
                      <a:r>
                        <a:rPr lang="en-GB" sz="1100" kern="1200" dirty="0">
                          <a:effectLst/>
                        </a:rPr>
                        <a:t>How might you overcome these barriers?</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extLst>
                  <a:ext uri="{0D108BD9-81ED-4DB2-BD59-A6C34878D82A}">
                    <a16:rowId xmlns:a16="http://schemas.microsoft.com/office/drawing/2014/main" val="3591556399"/>
                  </a:ext>
                </a:extLst>
              </a:tr>
              <a:tr h="1246096">
                <a:tc>
                  <a:txBody>
                    <a:bodyPr/>
                    <a:lstStyle/>
                    <a:p>
                      <a:pPr marL="0" marR="0">
                        <a:lnSpc>
                          <a:spcPct val="115000"/>
                        </a:lnSpc>
                        <a:spcBef>
                          <a:spcPts val="0"/>
                        </a:spcBef>
                        <a:spcAft>
                          <a:spcPts val="0"/>
                        </a:spcAft>
                      </a:pPr>
                      <a:r>
                        <a:rPr lang="en-GB" sz="1100" b="1" kern="1200" dirty="0">
                          <a:effectLst/>
                        </a:rPr>
                        <a:t>Measurement</a:t>
                      </a: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 measures from your measurement plan are you using at project level? Consider;</a:t>
                      </a:r>
                      <a:endParaRPr lang="en-GB" sz="1100" dirty="0">
                        <a:effectLst/>
                      </a:endParaRPr>
                    </a:p>
                    <a:p>
                      <a:pPr marL="0" marR="0">
                        <a:lnSpc>
                          <a:spcPct val="115000"/>
                        </a:lnSpc>
                        <a:spcBef>
                          <a:spcPts val="0"/>
                        </a:spcBef>
                        <a:spcAft>
                          <a:spcPts val="0"/>
                        </a:spcAft>
                      </a:pPr>
                      <a:r>
                        <a:rPr lang="en-GB" sz="1100" kern="1200" dirty="0">
                          <a:effectLst/>
                        </a:rPr>
                        <a:t>Outcome, Process, Balancing, Qualitative.</a:t>
                      </a:r>
                      <a:endParaRPr lang="en-GB" sz="1100" dirty="0">
                        <a:effectLst/>
                      </a:endParaRPr>
                    </a:p>
                    <a:p>
                      <a:pPr marL="0" marR="0">
                        <a:lnSpc>
                          <a:spcPct val="115000"/>
                        </a:lnSpc>
                        <a:spcBef>
                          <a:spcPts val="0"/>
                        </a:spcBef>
                        <a:spcAft>
                          <a:spcPts val="0"/>
                        </a:spcAft>
                      </a:pPr>
                      <a:r>
                        <a:rPr lang="en-GB" sz="1100" kern="1200" dirty="0">
                          <a:effectLst/>
                        </a:rPr>
                        <a:t>How do you collect your measures?</a:t>
                      </a:r>
                      <a:endParaRPr lang="en-GB" sz="1100" dirty="0">
                        <a:effectLst/>
                      </a:endParaRPr>
                    </a:p>
                    <a:p>
                      <a:pPr marL="0" marR="0">
                        <a:lnSpc>
                          <a:spcPct val="115000"/>
                        </a:lnSpc>
                        <a:spcBef>
                          <a:spcPts val="0"/>
                        </a:spcBef>
                        <a:spcAft>
                          <a:spcPts val="0"/>
                        </a:spcAft>
                      </a:pPr>
                      <a:r>
                        <a:rPr lang="en-GB" sz="1100" kern="1200" dirty="0">
                          <a:effectLst/>
                        </a:rPr>
                        <a:t>How are you presenting and sharing your measures?</a:t>
                      </a:r>
                      <a:endParaRPr lang="en-GB" sz="1100" dirty="0">
                        <a:effectLst/>
                      </a:endParaRPr>
                    </a:p>
                    <a:p>
                      <a:pPr marL="0" marR="0">
                        <a:lnSpc>
                          <a:spcPct val="115000"/>
                        </a:lnSpc>
                        <a:spcBef>
                          <a:spcPts val="0"/>
                        </a:spcBef>
                        <a:spcAft>
                          <a:spcPts val="0"/>
                        </a:spcAft>
                      </a:pPr>
                      <a:r>
                        <a:rPr lang="en-GB" sz="1100" kern="1200" dirty="0">
                          <a:effectLst/>
                        </a:rPr>
                        <a:t>What is your data telling you so far?</a:t>
                      </a:r>
                      <a:endParaRPr lang="en-GB" sz="1100" dirty="0">
                        <a:effectLst/>
                      </a:endParaRPr>
                    </a:p>
                    <a:p>
                      <a:pPr marL="0" marR="0">
                        <a:lnSpc>
                          <a:spcPct val="115000"/>
                        </a:lnSpc>
                        <a:spcBef>
                          <a:spcPts val="0"/>
                        </a:spcBef>
                        <a:spcAft>
                          <a:spcPts val="0"/>
                        </a:spcAft>
                      </a:pPr>
                      <a:r>
                        <a:rPr lang="en-GB" sz="1100" kern="1200" dirty="0">
                          <a:effectLst/>
                        </a:rPr>
                        <a:t>What has been positive about using measures?</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 are your plans related to measurement?</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 has been challenging about measurement?</a:t>
                      </a:r>
                      <a:endParaRPr lang="en-GB" sz="1100" dirty="0">
                        <a:effectLst/>
                      </a:endParaRPr>
                    </a:p>
                    <a:p>
                      <a:pPr marL="0" marR="0">
                        <a:lnSpc>
                          <a:spcPct val="115000"/>
                        </a:lnSpc>
                        <a:spcBef>
                          <a:spcPts val="0"/>
                        </a:spcBef>
                        <a:spcAft>
                          <a:spcPts val="0"/>
                        </a:spcAft>
                      </a:pPr>
                      <a:r>
                        <a:rPr lang="en-GB" sz="1100" kern="1200" dirty="0">
                          <a:effectLst/>
                        </a:rPr>
                        <a:t>How might you overcome these barriers?</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extLst>
                  <a:ext uri="{0D108BD9-81ED-4DB2-BD59-A6C34878D82A}">
                    <a16:rowId xmlns:a16="http://schemas.microsoft.com/office/drawing/2014/main" val="3486695951"/>
                  </a:ext>
                </a:extLst>
              </a:tr>
              <a:tr h="1038960">
                <a:tc>
                  <a:txBody>
                    <a:bodyPr/>
                    <a:lstStyle/>
                    <a:p>
                      <a:pPr marL="0" marR="0">
                        <a:lnSpc>
                          <a:spcPct val="115000"/>
                        </a:lnSpc>
                        <a:spcBef>
                          <a:spcPts val="0"/>
                        </a:spcBef>
                        <a:spcAft>
                          <a:spcPts val="0"/>
                        </a:spcAft>
                      </a:pPr>
                      <a:r>
                        <a:rPr lang="en-GB" sz="1100" b="1" kern="1200" dirty="0">
                          <a:effectLst/>
                        </a:rPr>
                        <a:t>Involving patients</a:t>
                      </a:r>
                      <a:endParaRPr lang="en-GB" sz="1100" b="1"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How have you involved patients and families in your project?</a:t>
                      </a:r>
                      <a:endParaRPr lang="en-GB" sz="1100" dirty="0">
                        <a:effectLst/>
                      </a:endParaRPr>
                    </a:p>
                    <a:p>
                      <a:pPr marL="0" marR="0">
                        <a:lnSpc>
                          <a:spcPct val="115000"/>
                        </a:lnSpc>
                        <a:spcBef>
                          <a:spcPts val="0"/>
                        </a:spcBef>
                        <a:spcAft>
                          <a:spcPts val="0"/>
                        </a:spcAft>
                      </a:pPr>
                      <a:r>
                        <a:rPr lang="en-GB" sz="1100" kern="1200" dirty="0">
                          <a:effectLst/>
                        </a:rPr>
                        <a:t>What strategies/approaches have you used?</a:t>
                      </a:r>
                      <a:endParaRPr lang="en-GB" sz="1100" dirty="0">
                        <a:effectLst/>
                      </a:endParaRPr>
                    </a:p>
                    <a:p>
                      <a:pPr marL="0" marR="0">
                        <a:lnSpc>
                          <a:spcPct val="115000"/>
                        </a:lnSpc>
                        <a:spcBef>
                          <a:spcPts val="0"/>
                        </a:spcBef>
                        <a:spcAft>
                          <a:spcPts val="0"/>
                        </a:spcAft>
                      </a:pPr>
                      <a:r>
                        <a:rPr lang="en-GB" sz="1100" kern="1200" dirty="0">
                          <a:effectLst/>
                        </a:rPr>
                        <a:t>What have you learnt from involving patients and families?</a:t>
                      </a:r>
                      <a:endParaRPr lang="en-GB" sz="1100" dirty="0">
                        <a:effectLst/>
                      </a:endParaRPr>
                    </a:p>
                    <a:p>
                      <a:pPr marL="0" marR="0">
                        <a:lnSpc>
                          <a:spcPct val="115000"/>
                        </a:lnSpc>
                        <a:spcBef>
                          <a:spcPts val="0"/>
                        </a:spcBef>
                        <a:spcAft>
                          <a:spcPts val="0"/>
                        </a:spcAft>
                      </a:pPr>
                      <a:r>
                        <a:rPr lang="en-GB" sz="1100" kern="1200" dirty="0">
                          <a:effectLst/>
                        </a:rPr>
                        <a:t>How will you be evaluating patient and family experience?</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 are your plans for involving patient and families in the future?</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tc>
                  <a:txBody>
                    <a:bodyPr/>
                    <a:lstStyle/>
                    <a:p>
                      <a:pPr marL="0" marR="0">
                        <a:lnSpc>
                          <a:spcPct val="115000"/>
                        </a:lnSpc>
                        <a:spcBef>
                          <a:spcPts val="0"/>
                        </a:spcBef>
                        <a:spcAft>
                          <a:spcPts val="0"/>
                        </a:spcAft>
                      </a:pPr>
                      <a:r>
                        <a:rPr lang="en-GB" sz="1100" kern="1200" dirty="0">
                          <a:effectLst/>
                        </a:rPr>
                        <a:t>What has been challenging about involving patients and families?</a:t>
                      </a:r>
                      <a:endParaRPr lang="en-GB" sz="1100" dirty="0">
                        <a:effectLst/>
                      </a:endParaRPr>
                    </a:p>
                    <a:p>
                      <a:pPr marL="0" marR="0">
                        <a:lnSpc>
                          <a:spcPct val="115000"/>
                        </a:lnSpc>
                        <a:spcBef>
                          <a:spcPts val="0"/>
                        </a:spcBef>
                        <a:spcAft>
                          <a:spcPts val="0"/>
                        </a:spcAft>
                      </a:pPr>
                      <a:r>
                        <a:rPr lang="en-GB" sz="1100" kern="1200" dirty="0">
                          <a:effectLst/>
                        </a:rPr>
                        <a:t>How might you overcome these barriers?</a:t>
                      </a: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txBody>
                  <a:tcPr marL="30014" marR="30014" marT="15007" marB="15007" anchor="ctr"/>
                </a:tc>
                <a:extLst>
                  <a:ext uri="{0D108BD9-81ED-4DB2-BD59-A6C34878D82A}">
                    <a16:rowId xmlns:a16="http://schemas.microsoft.com/office/drawing/2014/main" val="695555010"/>
                  </a:ext>
                </a:extLst>
              </a:tr>
            </a:tbl>
          </a:graphicData>
        </a:graphic>
      </p:graphicFrame>
    </p:spTree>
    <p:extLst>
      <p:ext uri="{BB962C8B-B14F-4D97-AF65-F5344CB8AC3E}">
        <p14:creationId xmlns:p14="http://schemas.microsoft.com/office/powerpoint/2010/main" val="1310394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286964-F6CE-8EB7-302E-A4BB1129EB70}"/>
              </a:ext>
            </a:extLst>
          </p:cNvPr>
          <p:cNvSpPr>
            <a:spLocks noGrp="1"/>
          </p:cNvSpPr>
          <p:nvPr>
            <p:ph type="title"/>
          </p:nvPr>
        </p:nvSpPr>
        <p:spPr/>
        <p:txBody>
          <a:bodyPr/>
          <a:lstStyle/>
          <a:p>
            <a:r>
              <a:rPr lang="en-GB">
                <a:solidFill>
                  <a:schemeClr val="accent5"/>
                </a:solidFill>
              </a:rPr>
              <a:t>6. Test change ideas</a:t>
            </a:r>
          </a:p>
        </p:txBody>
      </p:sp>
      <p:sp>
        <p:nvSpPr>
          <p:cNvPr id="6" name="Content Placeholder 5">
            <a:extLst>
              <a:ext uri="{FF2B5EF4-FFF2-40B4-BE49-F238E27FC236}">
                <a16:creationId xmlns:a16="http://schemas.microsoft.com/office/drawing/2014/main" id="{7AED7BA2-F317-27D6-133B-B57D8F97D791}"/>
              </a:ext>
            </a:extLst>
          </p:cNvPr>
          <p:cNvSpPr>
            <a:spLocks noGrp="1"/>
          </p:cNvSpPr>
          <p:nvPr>
            <p:ph sz="quarter" idx="10"/>
          </p:nvPr>
        </p:nvSpPr>
        <p:spPr/>
        <p:txBody>
          <a:bodyPr numCol="2">
            <a:normAutofit/>
          </a:bodyPr>
          <a:lstStyle/>
          <a:p>
            <a:r>
              <a:rPr lang="en-GB" dirty="0"/>
              <a:t>A Plan Do Study Act (PDSA) cycle is the recommended model for testing changes from the Institute for Healthcare Improvement. The PDSA cycle guides you to make safe changes and facilitates a ‘test and learn’ approach. </a:t>
            </a:r>
          </a:p>
          <a:p>
            <a:r>
              <a:rPr lang="en-GB" dirty="0"/>
              <a:t>Before you start a PDSA cycle you need to: </a:t>
            </a:r>
          </a:p>
          <a:p>
            <a:pPr marL="285750" lvl="0" indent="-285750">
              <a:buFont typeface="Arial" panose="020B0604020202020204" pitchFamily="34" charset="0"/>
              <a:buChar char="•"/>
            </a:pPr>
            <a:r>
              <a:rPr lang="en-GB" dirty="0"/>
              <a:t>Understand the problem and have set a SMART target </a:t>
            </a:r>
          </a:p>
          <a:p>
            <a:pPr marL="285750" lvl="0" indent="-285750">
              <a:buFont typeface="Arial" panose="020B0604020202020204" pitchFamily="34" charset="0"/>
              <a:buChar char="•"/>
            </a:pPr>
            <a:r>
              <a:rPr lang="en-GB" dirty="0"/>
              <a:t>Agree how to measure the impact of your project work </a:t>
            </a:r>
          </a:p>
          <a:p>
            <a:pPr marL="285750" lvl="0" indent="-285750">
              <a:buFont typeface="Arial" panose="020B0604020202020204" pitchFamily="34" charset="0"/>
              <a:buChar char="•"/>
            </a:pPr>
            <a:r>
              <a:rPr lang="en-GB" dirty="0"/>
              <a:t>Get creative and think f improvement ideas and record these ideas in your driver diagram. </a:t>
            </a:r>
          </a:p>
          <a:p>
            <a:r>
              <a:rPr lang="en-GB" dirty="0"/>
              <a:t>Once you have worked through these three steps, you are ready to start using the Plan Do Study Act cycle. Use the </a:t>
            </a:r>
            <a:r>
              <a:rPr lang="en-GB" b="1" dirty="0"/>
              <a:t>learning log </a:t>
            </a:r>
            <a:r>
              <a:rPr lang="en-GB" dirty="0"/>
              <a:t>template to record your PDSA cycles. </a:t>
            </a:r>
          </a:p>
          <a:p>
            <a:r>
              <a:rPr lang="en-GB" dirty="0"/>
              <a:t>At the end of this stage you will have the information you need for to write the section on </a:t>
            </a:r>
            <a:r>
              <a:rPr lang="en-GB" b="1" dirty="0">
                <a:solidFill>
                  <a:schemeClr val="accent5"/>
                </a:solidFill>
              </a:rPr>
              <a:t>Conclusions/ Lessons Learned</a:t>
            </a:r>
            <a:r>
              <a:rPr lang="en-GB" dirty="0">
                <a:solidFill>
                  <a:schemeClr val="accent5"/>
                </a:solidFill>
              </a:rPr>
              <a:t> </a:t>
            </a:r>
            <a:r>
              <a:rPr lang="en-GB" dirty="0"/>
              <a:t>for your poster.</a:t>
            </a:r>
          </a:p>
          <a:p>
            <a:endParaRPr lang="en-GB" dirty="0"/>
          </a:p>
        </p:txBody>
      </p:sp>
      <p:sp>
        <p:nvSpPr>
          <p:cNvPr id="2" name="Slide Number Placeholder 1">
            <a:extLst>
              <a:ext uri="{FF2B5EF4-FFF2-40B4-BE49-F238E27FC236}">
                <a16:creationId xmlns:a16="http://schemas.microsoft.com/office/drawing/2014/main" id="{21CEA4B2-2FCF-F505-3921-5A9EC60D1F94}"/>
              </a:ext>
            </a:extLst>
          </p:cNvPr>
          <p:cNvSpPr>
            <a:spLocks noGrp="1"/>
          </p:cNvSpPr>
          <p:nvPr>
            <p:ph type="sldNum" sz="quarter" idx="4294967295"/>
          </p:nvPr>
        </p:nvSpPr>
        <p:spPr>
          <a:xfrm>
            <a:off x="9448800" y="6356350"/>
            <a:ext cx="2743200" cy="365125"/>
          </a:xfrm>
        </p:spPr>
        <p:txBody>
          <a:bodyPr/>
          <a:lstStyle/>
          <a:p>
            <a:fld id="{D239F825-633F-43D1-A37A-8D3D2569739A}" type="slidenum">
              <a:rPr lang="en-GB" smtClean="0"/>
              <a:pPr/>
              <a:t>31</a:t>
            </a:fld>
            <a:endParaRPr lang="en-GB"/>
          </a:p>
        </p:txBody>
      </p:sp>
      <p:graphicFrame>
        <p:nvGraphicFramePr>
          <p:cNvPr id="7" name="Table 5">
            <a:extLst>
              <a:ext uri="{FF2B5EF4-FFF2-40B4-BE49-F238E27FC236}">
                <a16:creationId xmlns:a16="http://schemas.microsoft.com/office/drawing/2014/main" id="{051CAA76-443D-CBBE-2914-4621F3F91A79}"/>
              </a:ext>
            </a:extLst>
          </p:cNvPr>
          <p:cNvGraphicFramePr>
            <a:graphicFrameLocks/>
          </p:cNvGraphicFramePr>
          <p:nvPr>
            <p:extLst>
              <p:ext uri="{D42A27DB-BD31-4B8C-83A1-F6EECF244321}">
                <p14:modId xmlns:p14="http://schemas.microsoft.com/office/powerpoint/2010/main" val="275860405"/>
              </p:ext>
            </p:extLst>
          </p:nvPr>
        </p:nvGraphicFramePr>
        <p:xfrm>
          <a:off x="6454232" y="4000500"/>
          <a:ext cx="4090960" cy="893619"/>
        </p:xfrm>
        <a:graphic>
          <a:graphicData uri="http://schemas.openxmlformats.org/drawingml/2006/table">
            <a:tbl>
              <a:tblPr firstRow="1" bandRow="1">
                <a:tableStyleId>{2D5ABB26-0587-4C30-8999-92F81FD0307C}</a:tableStyleId>
              </a:tblPr>
              <a:tblGrid>
                <a:gridCol w="2045480">
                  <a:extLst>
                    <a:ext uri="{9D8B030D-6E8A-4147-A177-3AD203B41FA5}">
                      <a16:colId xmlns:a16="http://schemas.microsoft.com/office/drawing/2014/main" val="859169523"/>
                    </a:ext>
                  </a:extLst>
                </a:gridCol>
                <a:gridCol w="2045480">
                  <a:extLst>
                    <a:ext uri="{9D8B030D-6E8A-4147-A177-3AD203B41FA5}">
                      <a16:colId xmlns:a16="http://schemas.microsoft.com/office/drawing/2014/main" val="3327384522"/>
                    </a:ext>
                  </a:extLst>
                </a:gridCol>
              </a:tblGrid>
              <a:tr h="297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solidFill>
                            <a:schemeClr val="tx1"/>
                          </a:solidFill>
                          <a:latin typeface="Arial" panose="020B0604020202020204" pitchFamily="34" charset="0"/>
                          <a:cs typeface="Arial" panose="020B0604020202020204" pitchFamily="34" charset="0"/>
                        </a:rPr>
                        <a:t>Background/Problem/Issue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a:solidFill>
                            <a:schemeClr val="tx1"/>
                          </a:solidFill>
                          <a:latin typeface="Arial" panose="020B0604020202020204" pitchFamily="34" charset="0"/>
                          <a:cs typeface="Arial" panose="020B0604020202020204" pitchFamily="34" charset="0"/>
                        </a:rPr>
                        <a:t>Results/Data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6167331"/>
                  </a:ext>
                </a:extLst>
              </a:tr>
              <a:tr h="297873">
                <a:tc>
                  <a:txBody>
                    <a:bodyPr/>
                    <a:lstStyle/>
                    <a:p>
                      <a:r>
                        <a:rPr lang="en-GB" sz="1000">
                          <a:solidFill>
                            <a:schemeClr val="tx1"/>
                          </a:solidFill>
                          <a:latin typeface="Arial" panose="020B0604020202020204" pitchFamily="34" charset="0"/>
                          <a:cs typeface="Arial" panose="020B0604020202020204" pitchFamily="34" charset="0"/>
                        </a:rPr>
                        <a:t>Aim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a:solidFill>
                            <a:schemeClr val="tx1"/>
                          </a:solidFill>
                          <a:latin typeface="Arial" panose="020B0604020202020204" pitchFamily="34" charset="0"/>
                          <a:cs typeface="Arial" panose="020B0604020202020204" pitchFamily="34" charset="0"/>
                        </a:rPr>
                        <a:t>Image/Chart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56043495"/>
                  </a:ext>
                </a:extLst>
              </a:tr>
              <a:tr h="297873">
                <a:tc>
                  <a:txBody>
                    <a:bodyPr/>
                    <a:lstStyle/>
                    <a:p>
                      <a:pPr marL="0" indent="0">
                        <a:lnSpc>
                          <a:spcPct val="150000"/>
                        </a:lnSpc>
                        <a:spcBef>
                          <a:spcPts val="0"/>
                        </a:spcBef>
                        <a:buNone/>
                      </a:pPr>
                      <a:r>
                        <a:rPr lang="en-GB" sz="1000">
                          <a:latin typeface="Arial" panose="020B0604020202020204" pitchFamily="34" charset="0"/>
                          <a:cs typeface="Arial" panose="020B0604020202020204" pitchFamily="34" charset="0"/>
                        </a:rPr>
                        <a:t>Method/Strategy for Change</a:t>
                      </a:r>
                      <a:endParaRPr lang="en-GB" sz="1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Conclusions/Lessons Learned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solidFill>
                  </a:tcPr>
                </a:tc>
                <a:extLst>
                  <a:ext uri="{0D108BD9-81ED-4DB2-BD59-A6C34878D82A}">
                    <a16:rowId xmlns:a16="http://schemas.microsoft.com/office/drawing/2014/main" val="825192865"/>
                  </a:ext>
                </a:extLst>
              </a:tr>
            </a:tbl>
          </a:graphicData>
        </a:graphic>
      </p:graphicFrame>
    </p:spTree>
    <p:extLst>
      <p:ext uri="{BB962C8B-B14F-4D97-AF65-F5344CB8AC3E}">
        <p14:creationId xmlns:p14="http://schemas.microsoft.com/office/powerpoint/2010/main" val="1223274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1">
            <a:extLst>
              <a:ext uri="{FF2B5EF4-FFF2-40B4-BE49-F238E27FC236}">
                <a16:creationId xmlns:a16="http://schemas.microsoft.com/office/drawing/2014/main" id="{C914FC72-C9A6-34A5-15E9-7DB640409E9C}"/>
              </a:ext>
            </a:extLst>
          </p:cNvPr>
          <p:cNvGraphicFramePr>
            <a:graphicFrameLocks noGrp="1"/>
          </p:cNvGraphicFramePr>
          <p:nvPr>
            <p:ph idx="1"/>
            <p:extLst>
              <p:ext uri="{D42A27DB-BD31-4B8C-83A1-F6EECF244321}">
                <p14:modId xmlns:p14="http://schemas.microsoft.com/office/powerpoint/2010/main" val="2057226355"/>
              </p:ext>
            </p:extLst>
          </p:nvPr>
        </p:nvGraphicFramePr>
        <p:xfrm>
          <a:off x="792480" y="1480589"/>
          <a:ext cx="10837268" cy="4755648"/>
        </p:xfrm>
        <a:graphic>
          <a:graphicData uri="http://schemas.openxmlformats.org/drawingml/2006/table">
            <a:tbl>
              <a:tblPr firstCol="1" bandRow="1">
                <a:tableStyleId>{073A0DAA-6AF3-43AB-8588-CEC1D06C72B9}</a:tableStyleId>
              </a:tblPr>
              <a:tblGrid>
                <a:gridCol w="690091">
                  <a:extLst>
                    <a:ext uri="{9D8B030D-6E8A-4147-A177-3AD203B41FA5}">
                      <a16:colId xmlns:a16="http://schemas.microsoft.com/office/drawing/2014/main" val="3933530353"/>
                    </a:ext>
                  </a:extLst>
                </a:gridCol>
                <a:gridCol w="4216152">
                  <a:extLst>
                    <a:ext uri="{9D8B030D-6E8A-4147-A177-3AD203B41FA5}">
                      <a16:colId xmlns:a16="http://schemas.microsoft.com/office/drawing/2014/main" val="3005927517"/>
                    </a:ext>
                  </a:extLst>
                </a:gridCol>
                <a:gridCol w="5931025">
                  <a:extLst>
                    <a:ext uri="{9D8B030D-6E8A-4147-A177-3AD203B41FA5}">
                      <a16:colId xmlns:a16="http://schemas.microsoft.com/office/drawing/2014/main" val="2945398812"/>
                    </a:ext>
                  </a:extLst>
                </a:gridCol>
              </a:tblGrid>
              <a:tr h="1188912">
                <a:tc>
                  <a:txBody>
                    <a:bodyPr/>
                    <a:lstStyle/>
                    <a:p>
                      <a:r>
                        <a:rPr lang="en-GB" sz="1000" dirty="0">
                          <a:solidFill>
                            <a:schemeClr val="bg1"/>
                          </a:solidFill>
                        </a:rPr>
                        <a:t>Plan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What will your test be? How could the issue be resolved? What could be introduced to make an improvement? Who is a useful contact to support you with this improvement? What data will you collect? Can you work with others to shape your improvement? What is your baseline measurement? What do you think will happen as a result of your test?</a:t>
                      </a:r>
                    </a:p>
                  </a:txBody>
                  <a:tcPr/>
                </a:tc>
                <a:tc>
                  <a:txBody>
                    <a:bodyPr/>
                    <a:lstStyle/>
                    <a:p>
                      <a:endParaRPr lang="en-GB" sz="1000" dirty="0"/>
                    </a:p>
                  </a:txBody>
                  <a:tcPr/>
                </a:tc>
                <a:extLst>
                  <a:ext uri="{0D108BD9-81ED-4DB2-BD59-A6C34878D82A}">
                    <a16:rowId xmlns:a16="http://schemas.microsoft.com/office/drawing/2014/main" val="3614492515"/>
                  </a:ext>
                </a:extLst>
              </a:tr>
              <a:tr h="1188912">
                <a:tc>
                  <a:txBody>
                    <a:bodyPr/>
                    <a:lstStyle/>
                    <a:p>
                      <a:r>
                        <a:rPr lang="en-GB" sz="1000" dirty="0">
                          <a:solidFill>
                            <a:schemeClr val="bg1"/>
                          </a:solidFill>
                        </a:rPr>
                        <a:t>Do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What happened when you carried out your test? What did the data show?</a:t>
                      </a:r>
                    </a:p>
                  </a:txBody>
                  <a:tcPr/>
                </a:tc>
                <a:tc>
                  <a:txBody>
                    <a:bodyPr/>
                    <a:lstStyle/>
                    <a:p>
                      <a:endParaRPr lang="en-GB" sz="1000" dirty="0"/>
                    </a:p>
                  </a:txBody>
                  <a:tcPr/>
                </a:tc>
                <a:extLst>
                  <a:ext uri="{0D108BD9-81ED-4DB2-BD59-A6C34878D82A}">
                    <a16:rowId xmlns:a16="http://schemas.microsoft.com/office/drawing/2014/main" val="3619980843"/>
                  </a:ext>
                </a:extLst>
              </a:tr>
              <a:tr h="1188912">
                <a:tc>
                  <a:txBody>
                    <a:bodyPr/>
                    <a:lstStyle/>
                    <a:p>
                      <a:r>
                        <a:rPr lang="en-GB" sz="1000" dirty="0">
                          <a:solidFill>
                            <a:schemeClr val="bg1"/>
                          </a:solidFill>
                        </a:rPr>
                        <a:t>Study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dirty="0"/>
                        <a:t>How did the results of your test compare with predictions? Has the change been an improvement? Is there variation in the data? What have you noticed during the study period? What have you learnt from making this change?  Do you have any tips for other improvers? </a:t>
                      </a:r>
                    </a:p>
                  </a:txBody>
                  <a:tcPr/>
                </a:tc>
                <a:tc>
                  <a:txBody>
                    <a:bodyPr/>
                    <a:lstStyle/>
                    <a:p>
                      <a:endParaRPr lang="en-GB" sz="1000"/>
                    </a:p>
                  </a:txBody>
                  <a:tcPr/>
                </a:tc>
                <a:extLst>
                  <a:ext uri="{0D108BD9-81ED-4DB2-BD59-A6C34878D82A}">
                    <a16:rowId xmlns:a16="http://schemas.microsoft.com/office/drawing/2014/main" val="1186641483"/>
                  </a:ext>
                </a:extLst>
              </a:tr>
              <a:tr h="1188912">
                <a:tc>
                  <a:txBody>
                    <a:bodyPr/>
                    <a:lstStyle/>
                    <a:p>
                      <a:r>
                        <a:rPr lang="en-GB" sz="1000" dirty="0">
                          <a:solidFill>
                            <a:schemeClr val="bg1"/>
                          </a:solidFill>
                        </a:rPr>
                        <a:t>Act</a:t>
                      </a:r>
                    </a:p>
                  </a:txBody>
                  <a:tcPr/>
                </a:tc>
                <a:tc>
                  <a:txBody>
                    <a:bodyPr/>
                    <a:lstStyle/>
                    <a:p>
                      <a:r>
                        <a:rPr lang="en-GB" sz="1050" dirty="0"/>
                        <a:t>Do you think there is still room for improvement? What will you do next?</a:t>
                      </a:r>
                    </a:p>
                    <a:p>
                      <a:r>
                        <a:rPr lang="en-GB" sz="1050" dirty="0"/>
                        <a:t>Will you </a:t>
                      </a:r>
                      <a:r>
                        <a:rPr lang="en-GB" sz="1050" b="1" dirty="0"/>
                        <a:t>adopt</a:t>
                      </a:r>
                      <a:r>
                        <a:rPr lang="en-GB" sz="1050" dirty="0"/>
                        <a:t> this change (keep it), </a:t>
                      </a:r>
                      <a:r>
                        <a:rPr lang="en-GB" sz="1050" b="1" dirty="0"/>
                        <a:t>adapt </a:t>
                      </a:r>
                      <a:r>
                        <a:rPr lang="en-GB" sz="1050" dirty="0"/>
                        <a:t>it for another cycle or </a:t>
                      </a:r>
                      <a:r>
                        <a:rPr lang="en-GB" sz="1050" b="1" dirty="0"/>
                        <a:t>abandon </a:t>
                      </a:r>
                      <a:r>
                        <a:rPr lang="en-GB" sz="1050" dirty="0"/>
                        <a:t>it (stop it).</a:t>
                      </a:r>
                    </a:p>
                  </a:txBody>
                  <a:tcPr/>
                </a:tc>
                <a:tc>
                  <a:txBody>
                    <a:bodyPr/>
                    <a:lstStyle/>
                    <a:p>
                      <a:endParaRPr lang="en-GB" sz="1000" dirty="0"/>
                    </a:p>
                  </a:txBody>
                  <a:tcPr/>
                </a:tc>
                <a:extLst>
                  <a:ext uri="{0D108BD9-81ED-4DB2-BD59-A6C34878D82A}">
                    <a16:rowId xmlns:a16="http://schemas.microsoft.com/office/drawing/2014/main" val="619024772"/>
                  </a:ext>
                </a:extLst>
              </a:tr>
            </a:tbl>
          </a:graphicData>
        </a:graphic>
      </p:graphicFrame>
      <p:sp>
        <p:nvSpPr>
          <p:cNvPr id="2" name="Title 1">
            <a:extLst>
              <a:ext uri="{FF2B5EF4-FFF2-40B4-BE49-F238E27FC236}">
                <a16:creationId xmlns:a16="http://schemas.microsoft.com/office/drawing/2014/main" id="{7D95EE71-61B7-480F-5BB0-9FC0E5074156}"/>
              </a:ext>
            </a:extLst>
          </p:cNvPr>
          <p:cNvSpPr>
            <a:spLocks noGrp="1"/>
          </p:cNvSpPr>
          <p:nvPr>
            <p:ph type="title"/>
          </p:nvPr>
        </p:nvSpPr>
        <p:spPr>
          <a:xfrm>
            <a:off x="-76200" y="147543"/>
            <a:ext cx="10515600" cy="1325563"/>
          </a:xfrm>
        </p:spPr>
        <p:txBody>
          <a:bodyPr/>
          <a:lstStyle/>
          <a:p>
            <a:r>
              <a:rPr lang="en-GB" dirty="0"/>
              <a:t>              Learning Log template</a:t>
            </a:r>
          </a:p>
        </p:txBody>
      </p:sp>
      <p:sp>
        <p:nvSpPr>
          <p:cNvPr id="6" name="Slide Number Placeholder 5">
            <a:extLst>
              <a:ext uri="{FF2B5EF4-FFF2-40B4-BE49-F238E27FC236}">
                <a16:creationId xmlns:a16="http://schemas.microsoft.com/office/drawing/2014/main" id="{AED6AB1D-4F0C-03C2-12AC-CA192BF7631F}"/>
              </a:ext>
            </a:extLst>
          </p:cNvPr>
          <p:cNvSpPr>
            <a:spLocks noGrp="1"/>
          </p:cNvSpPr>
          <p:nvPr>
            <p:ph type="sldNum" sz="quarter" idx="12"/>
          </p:nvPr>
        </p:nvSpPr>
        <p:spPr/>
        <p:txBody>
          <a:bodyPr/>
          <a:lstStyle/>
          <a:p>
            <a:fld id="{8C2D2256-61B5-3F4F-BC5F-2E9C0730E982}" type="slidenum">
              <a:rPr lang="en-GB" smtClean="0"/>
              <a:t>32</a:t>
            </a:fld>
            <a:endParaRPr lang="en-GB"/>
          </a:p>
        </p:txBody>
      </p:sp>
      <p:graphicFrame>
        <p:nvGraphicFramePr>
          <p:cNvPr id="7" name="Diagram 6">
            <a:extLst>
              <a:ext uri="{FF2B5EF4-FFF2-40B4-BE49-F238E27FC236}">
                <a16:creationId xmlns:a16="http://schemas.microsoft.com/office/drawing/2014/main" id="{4E49F12F-8756-596E-B96D-63F73203CF92}"/>
              </a:ext>
            </a:extLst>
          </p:cNvPr>
          <p:cNvGraphicFramePr/>
          <p:nvPr>
            <p:extLst>
              <p:ext uri="{D42A27DB-BD31-4B8C-83A1-F6EECF244321}">
                <p14:modId xmlns:p14="http://schemas.microsoft.com/office/powerpoint/2010/main" val="1160449813"/>
              </p:ext>
            </p:extLst>
          </p:nvPr>
        </p:nvGraphicFramePr>
        <p:xfrm>
          <a:off x="694151" y="136525"/>
          <a:ext cx="1171660" cy="1115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Footer Placeholder 21">
            <a:extLst>
              <a:ext uri="{FF2B5EF4-FFF2-40B4-BE49-F238E27FC236}">
                <a16:creationId xmlns:a16="http://schemas.microsoft.com/office/drawing/2014/main" id="{6AFD579B-4449-4BD3-6556-344D257A7A74}"/>
              </a:ext>
            </a:extLst>
          </p:cNvPr>
          <p:cNvSpPr>
            <a:spLocks noGrp="1"/>
          </p:cNvSpPr>
          <p:nvPr>
            <p:ph type="ftr" sz="quarter" idx="11"/>
          </p:nvPr>
        </p:nvSpPr>
        <p:spPr/>
        <p:txBody>
          <a:bodyPr/>
          <a:lstStyle/>
          <a:p>
            <a:r>
              <a:rPr lang="en-GB"/>
              <a:t>West of England Academy Quality Improvement Workbook</a:t>
            </a:r>
            <a:endParaRPr lang="en-GB" dirty="0"/>
          </a:p>
        </p:txBody>
      </p:sp>
    </p:spTree>
    <p:extLst>
      <p:ext uri="{BB962C8B-B14F-4D97-AF65-F5344CB8AC3E}">
        <p14:creationId xmlns:p14="http://schemas.microsoft.com/office/powerpoint/2010/main" val="36330995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1">
            <a:extLst>
              <a:ext uri="{FF2B5EF4-FFF2-40B4-BE49-F238E27FC236}">
                <a16:creationId xmlns:a16="http://schemas.microsoft.com/office/drawing/2014/main" id="{C914FC72-C9A6-34A5-15E9-7DB640409E9C}"/>
              </a:ext>
            </a:extLst>
          </p:cNvPr>
          <p:cNvGraphicFramePr>
            <a:graphicFrameLocks noGrp="1"/>
          </p:cNvGraphicFramePr>
          <p:nvPr>
            <p:ph idx="1"/>
            <p:extLst>
              <p:ext uri="{D42A27DB-BD31-4B8C-83A1-F6EECF244321}">
                <p14:modId xmlns:p14="http://schemas.microsoft.com/office/powerpoint/2010/main" val="1985695830"/>
              </p:ext>
            </p:extLst>
          </p:nvPr>
        </p:nvGraphicFramePr>
        <p:xfrm>
          <a:off x="792480" y="1480589"/>
          <a:ext cx="10837268" cy="4755648"/>
        </p:xfrm>
        <a:graphic>
          <a:graphicData uri="http://schemas.openxmlformats.org/drawingml/2006/table">
            <a:tbl>
              <a:tblPr firstCol="1" bandRow="1">
                <a:tableStyleId>{073A0DAA-6AF3-43AB-8588-CEC1D06C72B9}</a:tableStyleId>
              </a:tblPr>
              <a:tblGrid>
                <a:gridCol w="690091">
                  <a:extLst>
                    <a:ext uri="{9D8B030D-6E8A-4147-A177-3AD203B41FA5}">
                      <a16:colId xmlns:a16="http://schemas.microsoft.com/office/drawing/2014/main" val="3933530353"/>
                    </a:ext>
                  </a:extLst>
                </a:gridCol>
                <a:gridCol w="4216152">
                  <a:extLst>
                    <a:ext uri="{9D8B030D-6E8A-4147-A177-3AD203B41FA5}">
                      <a16:colId xmlns:a16="http://schemas.microsoft.com/office/drawing/2014/main" val="3005927517"/>
                    </a:ext>
                  </a:extLst>
                </a:gridCol>
                <a:gridCol w="5931025">
                  <a:extLst>
                    <a:ext uri="{9D8B030D-6E8A-4147-A177-3AD203B41FA5}">
                      <a16:colId xmlns:a16="http://schemas.microsoft.com/office/drawing/2014/main" val="2945398812"/>
                    </a:ext>
                  </a:extLst>
                </a:gridCol>
              </a:tblGrid>
              <a:tr h="1188912">
                <a:tc>
                  <a:txBody>
                    <a:bodyPr/>
                    <a:lstStyle/>
                    <a:p>
                      <a:r>
                        <a:rPr lang="en-GB" sz="1000" dirty="0">
                          <a:solidFill>
                            <a:schemeClr val="bg1"/>
                          </a:solidFill>
                        </a:rPr>
                        <a:t>Plan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p>
                  </a:txBody>
                  <a:tcPr/>
                </a:tc>
                <a:tc>
                  <a:txBody>
                    <a:bodyPr/>
                    <a:lstStyle/>
                    <a:p>
                      <a:endParaRPr lang="en-GB" sz="1000" dirty="0"/>
                    </a:p>
                  </a:txBody>
                  <a:tcPr/>
                </a:tc>
                <a:extLst>
                  <a:ext uri="{0D108BD9-81ED-4DB2-BD59-A6C34878D82A}">
                    <a16:rowId xmlns:a16="http://schemas.microsoft.com/office/drawing/2014/main" val="3614492515"/>
                  </a:ext>
                </a:extLst>
              </a:tr>
              <a:tr h="1188912">
                <a:tc>
                  <a:txBody>
                    <a:bodyPr/>
                    <a:lstStyle/>
                    <a:p>
                      <a:r>
                        <a:rPr lang="en-GB" sz="1000" dirty="0">
                          <a:solidFill>
                            <a:schemeClr val="bg1"/>
                          </a:solidFill>
                        </a:rPr>
                        <a:t>Do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p>
                  </a:txBody>
                  <a:tcPr/>
                </a:tc>
                <a:tc>
                  <a:txBody>
                    <a:bodyPr/>
                    <a:lstStyle/>
                    <a:p>
                      <a:endParaRPr lang="en-GB" sz="1000" dirty="0"/>
                    </a:p>
                  </a:txBody>
                  <a:tcPr/>
                </a:tc>
                <a:extLst>
                  <a:ext uri="{0D108BD9-81ED-4DB2-BD59-A6C34878D82A}">
                    <a16:rowId xmlns:a16="http://schemas.microsoft.com/office/drawing/2014/main" val="3619980843"/>
                  </a:ext>
                </a:extLst>
              </a:tr>
              <a:tr h="1188912">
                <a:tc>
                  <a:txBody>
                    <a:bodyPr/>
                    <a:lstStyle/>
                    <a:p>
                      <a:r>
                        <a:rPr lang="en-GB" sz="1000" dirty="0">
                          <a:solidFill>
                            <a:schemeClr val="bg1"/>
                          </a:solidFill>
                        </a:rPr>
                        <a:t>Study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dirty="0"/>
                    </a:p>
                  </a:txBody>
                  <a:tcPr/>
                </a:tc>
                <a:tc>
                  <a:txBody>
                    <a:bodyPr/>
                    <a:lstStyle/>
                    <a:p>
                      <a:endParaRPr lang="en-GB" sz="1000"/>
                    </a:p>
                  </a:txBody>
                  <a:tcPr/>
                </a:tc>
                <a:extLst>
                  <a:ext uri="{0D108BD9-81ED-4DB2-BD59-A6C34878D82A}">
                    <a16:rowId xmlns:a16="http://schemas.microsoft.com/office/drawing/2014/main" val="1186641483"/>
                  </a:ext>
                </a:extLst>
              </a:tr>
              <a:tr h="1188912">
                <a:tc>
                  <a:txBody>
                    <a:bodyPr/>
                    <a:lstStyle/>
                    <a:p>
                      <a:r>
                        <a:rPr lang="en-GB" sz="1000" dirty="0">
                          <a:solidFill>
                            <a:schemeClr val="bg1"/>
                          </a:solidFill>
                        </a:rPr>
                        <a:t>Act</a:t>
                      </a:r>
                    </a:p>
                  </a:txBody>
                  <a:tcPr/>
                </a:tc>
                <a:tc>
                  <a:txBody>
                    <a:bodyPr/>
                    <a:lstStyle/>
                    <a:p>
                      <a:endParaRPr lang="en-GB" sz="1050" dirty="0"/>
                    </a:p>
                  </a:txBody>
                  <a:tcPr/>
                </a:tc>
                <a:tc>
                  <a:txBody>
                    <a:bodyPr/>
                    <a:lstStyle/>
                    <a:p>
                      <a:endParaRPr lang="en-GB" sz="1000" dirty="0"/>
                    </a:p>
                  </a:txBody>
                  <a:tcPr/>
                </a:tc>
                <a:extLst>
                  <a:ext uri="{0D108BD9-81ED-4DB2-BD59-A6C34878D82A}">
                    <a16:rowId xmlns:a16="http://schemas.microsoft.com/office/drawing/2014/main" val="619024772"/>
                  </a:ext>
                </a:extLst>
              </a:tr>
            </a:tbl>
          </a:graphicData>
        </a:graphic>
      </p:graphicFrame>
      <p:sp>
        <p:nvSpPr>
          <p:cNvPr id="2" name="Title 1">
            <a:extLst>
              <a:ext uri="{FF2B5EF4-FFF2-40B4-BE49-F238E27FC236}">
                <a16:creationId xmlns:a16="http://schemas.microsoft.com/office/drawing/2014/main" id="{7D95EE71-61B7-480F-5BB0-9FC0E5074156}"/>
              </a:ext>
            </a:extLst>
          </p:cNvPr>
          <p:cNvSpPr>
            <a:spLocks noGrp="1"/>
          </p:cNvSpPr>
          <p:nvPr>
            <p:ph type="title"/>
          </p:nvPr>
        </p:nvSpPr>
        <p:spPr>
          <a:xfrm>
            <a:off x="207885" y="94969"/>
            <a:ext cx="10515600" cy="1325563"/>
          </a:xfrm>
        </p:spPr>
        <p:txBody>
          <a:bodyPr/>
          <a:lstStyle/>
          <a:p>
            <a:r>
              <a:rPr lang="en-GB" dirty="0"/>
              <a:t>              Learning Log template</a:t>
            </a:r>
          </a:p>
        </p:txBody>
      </p:sp>
      <p:sp>
        <p:nvSpPr>
          <p:cNvPr id="6" name="Slide Number Placeholder 5">
            <a:extLst>
              <a:ext uri="{FF2B5EF4-FFF2-40B4-BE49-F238E27FC236}">
                <a16:creationId xmlns:a16="http://schemas.microsoft.com/office/drawing/2014/main" id="{AED6AB1D-4F0C-03C2-12AC-CA192BF7631F}"/>
              </a:ext>
            </a:extLst>
          </p:cNvPr>
          <p:cNvSpPr>
            <a:spLocks noGrp="1"/>
          </p:cNvSpPr>
          <p:nvPr>
            <p:ph type="sldNum" sz="quarter" idx="12"/>
          </p:nvPr>
        </p:nvSpPr>
        <p:spPr/>
        <p:txBody>
          <a:bodyPr/>
          <a:lstStyle/>
          <a:p>
            <a:fld id="{8C2D2256-61B5-3F4F-BC5F-2E9C0730E982}" type="slidenum">
              <a:rPr lang="en-GB" smtClean="0"/>
              <a:t>33</a:t>
            </a:fld>
            <a:endParaRPr lang="en-GB"/>
          </a:p>
        </p:txBody>
      </p:sp>
      <p:graphicFrame>
        <p:nvGraphicFramePr>
          <p:cNvPr id="7" name="Diagram 6">
            <a:extLst>
              <a:ext uri="{FF2B5EF4-FFF2-40B4-BE49-F238E27FC236}">
                <a16:creationId xmlns:a16="http://schemas.microsoft.com/office/drawing/2014/main" id="{4E49F12F-8756-596E-B96D-63F73203CF92}"/>
              </a:ext>
            </a:extLst>
          </p:cNvPr>
          <p:cNvGraphicFramePr/>
          <p:nvPr/>
        </p:nvGraphicFramePr>
        <p:xfrm>
          <a:off x="694151" y="136525"/>
          <a:ext cx="1171660" cy="1115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Footer Placeholder 21">
            <a:extLst>
              <a:ext uri="{FF2B5EF4-FFF2-40B4-BE49-F238E27FC236}">
                <a16:creationId xmlns:a16="http://schemas.microsoft.com/office/drawing/2014/main" id="{6AFD579B-4449-4BD3-6556-344D257A7A74}"/>
              </a:ext>
            </a:extLst>
          </p:cNvPr>
          <p:cNvSpPr>
            <a:spLocks noGrp="1"/>
          </p:cNvSpPr>
          <p:nvPr>
            <p:ph type="ftr" sz="quarter" idx="11"/>
          </p:nvPr>
        </p:nvSpPr>
        <p:spPr/>
        <p:txBody>
          <a:bodyPr/>
          <a:lstStyle/>
          <a:p>
            <a:r>
              <a:rPr lang="en-GB"/>
              <a:t>West of England Academy Quality Improvement Workbook</a:t>
            </a:r>
            <a:endParaRPr lang="en-GB" dirty="0"/>
          </a:p>
        </p:txBody>
      </p:sp>
    </p:spTree>
    <p:extLst>
      <p:ext uri="{BB962C8B-B14F-4D97-AF65-F5344CB8AC3E}">
        <p14:creationId xmlns:p14="http://schemas.microsoft.com/office/powerpoint/2010/main" val="986869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A2DD4C-96F2-9C1B-8E20-963FA655BE6C}"/>
              </a:ext>
            </a:extLst>
          </p:cNvPr>
          <p:cNvSpPr>
            <a:spLocks noGrp="1"/>
          </p:cNvSpPr>
          <p:nvPr>
            <p:ph type="title"/>
          </p:nvPr>
        </p:nvSpPr>
        <p:spPr/>
        <p:txBody>
          <a:bodyPr/>
          <a:lstStyle/>
          <a:p>
            <a:r>
              <a:rPr lang="en-GB">
                <a:solidFill>
                  <a:schemeClr val="accent6"/>
                </a:solidFill>
              </a:rPr>
              <a:t>7. Celebrate and share your learning</a:t>
            </a:r>
          </a:p>
        </p:txBody>
      </p:sp>
      <p:sp>
        <p:nvSpPr>
          <p:cNvPr id="5" name="Content Placeholder 4">
            <a:extLst>
              <a:ext uri="{FF2B5EF4-FFF2-40B4-BE49-F238E27FC236}">
                <a16:creationId xmlns:a16="http://schemas.microsoft.com/office/drawing/2014/main" id="{77725170-DD18-F037-D30B-482A537B81CD}"/>
              </a:ext>
            </a:extLst>
          </p:cNvPr>
          <p:cNvSpPr>
            <a:spLocks noGrp="1"/>
          </p:cNvSpPr>
          <p:nvPr>
            <p:ph sz="quarter" idx="10"/>
          </p:nvPr>
        </p:nvSpPr>
        <p:spPr/>
        <p:txBody>
          <a:bodyPr numCol="2"/>
          <a:lstStyle/>
          <a:p>
            <a:r>
              <a:rPr lang="en-GB" dirty="0"/>
              <a:t>Using the information you have entered into this workbook, you now have most of the important information needed to put together a poster!</a:t>
            </a:r>
          </a:p>
          <a:p>
            <a:r>
              <a:rPr lang="en-GB" dirty="0"/>
              <a:t>Check out our guide to </a:t>
            </a:r>
            <a:r>
              <a:rPr lang="en-GB" dirty="0">
                <a:hlinkClick r:id="rId2"/>
              </a:rPr>
              <a:t>creating a QI poster </a:t>
            </a:r>
            <a:r>
              <a:rPr lang="en-GB" dirty="0"/>
              <a:t>for more information and to download editable poster templates.</a:t>
            </a:r>
          </a:p>
          <a:p>
            <a:r>
              <a:rPr lang="en-GB" dirty="0"/>
              <a:t>Another way to share your findings is with a more detailed </a:t>
            </a:r>
            <a:r>
              <a:rPr lang="en-US" dirty="0"/>
              <a:t>improvement report. The </a:t>
            </a:r>
            <a:r>
              <a:rPr lang="en-US" dirty="0">
                <a:hlinkClick r:id="rId3"/>
              </a:rPr>
              <a:t>SQUIRE</a:t>
            </a:r>
            <a:r>
              <a:rPr lang="en-US" dirty="0"/>
              <a:t> guidelines set out best practice in writing up quality improvement projects and the template on the next page shows how SQUIRE maps to the sections in this workbook.</a:t>
            </a:r>
            <a:endParaRPr lang="en-GB" dirty="0"/>
          </a:p>
          <a:p>
            <a:endParaRPr lang="en-US" dirty="0"/>
          </a:p>
          <a:p>
            <a:r>
              <a:rPr lang="en-US" dirty="0"/>
              <a:t>Before you start you might find it helpful to read some existing projects published in</a:t>
            </a:r>
            <a:r>
              <a:rPr lang="en-US" dirty="0">
                <a:hlinkClick r:id="rId4"/>
              </a:rPr>
              <a:t> BMJ Quality Improvement Reports</a:t>
            </a:r>
            <a:r>
              <a:rPr lang="en-US" dirty="0"/>
              <a:t> to understand how others have documented and structured their work. </a:t>
            </a:r>
          </a:p>
          <a:p>
            <a:endParaRPr lang="en-GB" dirty="0"/>
          </a:p>
        </p:txBody>
      </p:sp>
      <p:sp>
        <p:nvSpPr>
          <p:cNvPr id="2" name="Slide Number Placeholder 1">
            <a:extLst>
              <a:ext uri="{FF2B5EF4-FFF2-40B4-BE49-F238E27FC236}">
                <a16:creationId xmlns:a16="http://schemas.microsoft.com/office/drawing/2014/main" id="{73FE9CBA-CBAE-B7A5-181D-EB26AFE81ACC}"/>
              </a:ext>
            </a:extLst>
          </p:cNvPr>
          <p:cNvSpPr>
            <a:spLocks noGrp="1"/>
          </p:cNvSpPr>
          <p:nvPr>
            <p:ph type="sldNum" sz="quarter" idx="4294967295"/>
          </p:nvPr>
        </p:nvSpPr>
        <p:spPr>
          <a:xfrm>
            <a:off x="9448800" y="6356350"/>
            <a:ext cx="2743200" cy="365125"/>
          </a:xfrm>
        </p:spPr>
        <p:txBody>
          <a:bodyPr/>
          <a:lstStyle/>
          <a:p>
            <a:fld id="{D239F825-633F-43D1-A37A-8D3D2569739A}" type="slidenum">
              <a:rPr lang="en-GB" smtClean="0"/>
              <a:pPr/>
              <a:t>34</a:t>
            </a:fld>
            <a:endParaRPr lang="en-GB"/>
          </a:p>
        </p:txBody>
      </p:sp>
    </p:spTree>
    <p:extLst>
      <p:ext uri="{BB962C8B-B14F-4D97-AF65-F5344CB8AC3E}">
        <p14:creationId xmlns:p14="http://schemas.microsoft.com/office/powerpoint/2010/main" val="18984309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98DE-4149-482F-B32A-8D13AE5E6F72}"/>
              </a:ext>
            </a:extLst>
          </p:cNvPr>
          <p:cNvSpPr>
            <a:spLocks noGrp="1"/>
          </p:cNvSpPr>
          <p:nvPr>
            <p:ph type="title"/>
          </p:nvPr>
        </p:nvSpPr>
        <p:spPr>
          <a:xfrm>
            <a:off x="1408526" y="141890"/>
            <a:ext cx="9374956" cy="481574"/>
          </a:xfrm>
          <a:solidFill>
            <a:schemeClr val="tx1"/>
          </a:solidFill>
          <a:ln>
            <a:solidFill>
              <a:schemeClr val="tx1"/>
            </a:solidFill>
          </a:ln>
        </p:spPr>
        <p:txBody>
          <a:bodyPr>
            <a:normAutofit/>
          </a:bodyPr>
          <a:lstStyle/>
          <a:p>
            <a:pPr algn="ctr"/>
            <a:r>
              <a:rPr lang="en-GB" sz="2566" dirty="0">
                <a:solidFill>
                  <a:schemeClr val="bg1"/>
                </a:solidFill>
              </a:rPr>
              <a:t>Project title</a:t>
            </a:r>
          </a:p>
        </p:txBody>
      </p:sp>
      <p:sp>
        <p:nvSpPr>
          <p:cNvPr id="3" name="Content Placeholder 2">
            <a:extLst>
              <a:ext uri="{FF2B5EF4-FFF2-40B4-BE49-F238E27FC236}">
                <a16:creationId xmlns:a16="http://schemas.microsoft.com/office/drawing/2014/main" id="{D94A8B7D-421B-43CE-B15F-6A9E84C51D07}"/>
              </a:ext>
            </a:extLst>
          </p:cNvPr>
          <p:cNvSpPr>
            <a:spLocks noGrp="1"/>
          </p:cNvSpPr>
          <p:nvPr>
            <p:ph sz="half" idx="1"/>
          </p:nvPr>
        </p:nvSpPr>
        <p:spPr>
          <a:xfrm>
            <a:off x="1408527" y="1227195"/>
            <a:ext cx="4558521" cy="1595431"/>
          </a:xfrm>
          <a:solidFill>
            <a:schemeClr val="bg1"/>
          </a:solidFill>
          <a:ln>
            <a:solidFill>
              <a:schemeClr val="tx1"/>
            </a:solidFill>
          </a:ln>
        </p:spPr>
        <p:txBody>
          <a:bodyPr numCol="1">
            <a:normAutofit/>
          </a:bodyPr>
          <a:lstStyle/>
          <a:p>
            <a:pPr>
              <a:lnSpc>
                <a:spcPct val="150000"/>
              </a:lnSpc>
              <a:spcBef>
                <a:spcPts val="0"/>
              </a:spcBef>
            </a:pPr>
            <a:r>
              <a:rPr lang="en-GB" sz="1443" dirty="0"/>
              <a:t>Background/Problem/Issue</a:t>
            </a:r>
          </a:p>
          <a:p>
            <a:pPr>
              <a:lnSpc>
                <a:spcPct val="150000"/>
              </a:lnSpc>
              <a:spcBef>
                <a:spcPts val="0"/>
              </a:spcBef>
            </a:pPr>
            <a:r>
              <a:rPr lang="en-GB" sz="641" dirty="0"/>
              <a:t>ENTER TEXT HERE</a:t>
            </a:r>
          </a:p>
        </p:txBody>
      </p:sp>
      <p:sp>
        <p:nvSpPr>
          <p:cNvPr id="4" name="Content Placeholder 3">
            <a:extLst>
              <a:ext uri="{FF2B5EF4-FFF2-40B4-BE49-F238E27FC236}">
                <a16:creationId xmlns:a16="http://schemas.microsoft.com/office/drawing/2014/main" id="{CDEE3F40-D2A7-4BD7-AE14-FA7E9AFB8C10}"/>
              </a:ext>
            </a:extLst>
          </p:cNvPr>
          <p:cNvSpPr>
            <a:spLocks noGrp="1"/>
          </p:cNvSpPr>
          <p:nvPr>
            <p:ph sz="half" idx="2"/>
          </p:nvPr>
        </p:nvSpPr>
        <p:spPr>
          <a:xfrm>
            <a:off x="6224962" y="1227195"/>
            <a:ext cx="4558521" cy="1595431"/>
          </a:xfrm>
          <a:solidFill>
            <a:schemeClr val="bg1"/>
          </a:solidFill>
          <a:ln>
            <a:solidFill>
              <a:schemeClr val="tx1"/>
            </a:solidFill>
          </a:ln>
        </p:spPr>
        <p:txBody>
          <a:bodyPr>
            <a:normAutofit/>
          </a:bodyPr>
          <a:lstStyle/>
          <a:p>
            <a:pPr>
              <a:lnSpc>
                <a:spcPct val="150000"/>
              </a:lnSpc>
              <a:spcBef>
                <a:spcPts val="0"/>
              </a:spcBef>
            </a:pPr>
            <a:r>
              <a:rPr lang="en-GB" sz="1443" dirty="0"/>
              <a:t>Results/Data</a:t>
            </a:r>
          </a:p>
          <a:p>
            <a:pPr>
              <a:lnSpc>
                <a:spcPct val="150000"/>
              </a:lnSpc>
              <a:spcBef>
                <a:spcPts val="0"/>
              </a:spcBef>
            </a:pPr>
            <a:r>
              <a:rPr lang="en-GB" sz="641" dirty="0"/>
              <a:t>ENTER TEXT HERE</a:t>
            </a:r>
          </a:p>
          <a:p>
            <a:pPr>
              <a:lnSpc>
                <a:spcPct val="150000"/>
              </a:lnSpc>
              <a:spcBef>
                <a:spcPts val="0"/>
              </a:spcBef>
            </a:pPr>
            <a:endParaRPr lang="en-GB" sz="1593" dirty="0"/>
          </a:p>
        </p:txBody>
      </p:sp>
      <p:sp>
        <p:nvSpPr>
          <p:cNvPr id="7" name="Title 1">
            <a:extLst>
              <a:ext uri="{FF2B5EF4-FFF2-40B4-BE49-F238E27FC236}">
                <a16:creationId xmlns:a16="http://schemas.microsoft.com/office/drawing/2014/main" id="{A5DBB64A-8815-4E8F-9711-2F75DF9751E6}"/>
              </a:ext>
            </a:extLst>
          </p:cNvPr>
          <p:cNvSpPr txBox="1">
            <a:spLocks/>
          </p:cNvSpPr>
          <p:nvPr/>
        </p:nvSpPr>
        <p:spPr>
          <a:xfrm>
            <a:off x="1408522" y="758963"/>
            <a:ext cx="9374956" cy="332735"/>
          </a:xfrm>
          <a:prstGeom prst="rect">
            <a:avLst/>
          </a:prstGeom>
          <a:solidFill>
            <a:schemeClr val="bg2"/>
          </a:solidFill>
          <a:ln>
            <a:solidFill>
              <a:schemeClr val="tx1"/>
            </a:solidFill>
          </a:ln>
        </p:spPr>
        <p:txBody>
          <a:bodyPr vert="horz" lIns="72822" tIns="36411" rIns="72822" bIns="36411"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245" dirty="0">
                <a:latin typeface="Arial" panose="020B0604020202020204" pitchFamily="34" charset="0"/>
                <a:cs typeface="Arial" panose="020B0604020202020204" pitchFamily="34" charset="0"/>
              </a:rPr>
              <a:t>People involved</a:t>
            </a:r>
          </a:p>
        </p:txBody>
      </p:sp>
      <p:sp>
        <p:nvSpPr>
          <p:cNvPr id="8" name="Content Placeholder 2">
            <a:extLst>
              <a:ext uri="{FF2B5EF4-FFF2-40B4-BE49-F238E27FC236}">
                <a16:creationId xmlns:a16="http://schemas.microsoft.com/office/drawing/2014/main" id="{C19437E6-3F73-46DC-9EAB-C8244B71226B}"/>
              </a:ext>
            </a:extLst>
          </p:cNvPr>
          <p:cNvSpPr txBox="1">
            <a:spLocks/>
          </p:cNvSpPr>
          <p:nvPr/>
        </p:nvSpPr>
        <p:spPr>
          <a:xfrm>
            <a:off x="1408525" y="2984211"/>
            <a:ext cx="4558521" cy="1496324"/>
          </a:xfrm>
          <a:prstGeom prst="rect">
            <a:avLst/>
          </a:prstGeom>
          <a:solidFill>
            <a:schemeClr val="bg1"/>
          </a:solidFill>
          <a:ln>
            <a:solidFill>
              <a:schemeClr val="tx1"/>
            </a:solidFill>
          </a:ln>
        </p:spPr>
        <p:txBody>
          <a:bodyPr vert="horz" lIns="72822" tIns="36411" rIns="72822" bIns="3641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43" dirty="0">
                <a:latin typeface="Arial" panose="020B0604020202020204" pitchFamily="34" charset="0"/>
                <a:cs typeface="Arial" panose="020B0604020202020204" pitchFamily="34" charset="0"/>
              </a:rPr>
              <a:t>Aim</a:t>
            </a:r>
          </a:p>
          <a:p>
            <a:pPr marL="0" indent="0">
              <a:lnSpc>
                <a:spcPct val="150000"/>
              </a:lnSpc>
              <a:spcBef>
                <a:spcPts val="0"/>
              </a:spcBef>
              <a:buNone/>
            </a:pPr>
            <a:r>
              <a:rPr lang="en-GB" sz="641" dirty="0">
                <a:latin typeface="Arial" panose="020B0604020202020204" pitchFamily="34" charset="0"/>
                <a:cs typeface="Arial" panose="020B0604020202020204" pitchFamily="34" charset="0"/>
              </a:rPr>
              <a:t>ENTER TEXT HERE</a:t>
            </a:r>
          </a:p>
          <a:p>
            <a:pPr marL="0" indent="0">
              <a:lnSpc>
                <a:spcPct val="150000"/>
              </a:lnSpc>
              <a:spcBef>
                <a:spcPts val="0"/>
              </a:spcBef>
              <a:buNone/>
            </a:pPr>
            <a:endParaRPr lang="en-GB" sz="1593" dirty="0">
              <a:latin typeface="Arial" panose="020B060402020202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7BD0421F-C447-49F8-B8CF-99B43B2F835B}"/>
              </a:ext>
            </a:extLst>
          </p:cNvPr>
          <p:cNvSpPr txBox="1">
            <a:spLocks/>
          </p:cNvSpPr>
          <p:nvPr/>
        </p:nvSpPr>
        <p:spPr>
          <a:xfrm>
            <a:off x="1408526" y="4602715"/>
            <a:ext cx="4558520" cy="1770335"/>
          </a:xfrm>
          <a:prstGeom prst="rect">
            <a:avLst/>
          </a:prstGeom>
          <a:solidFill>
            <a:schemeClr val="bg1"/>
          </a:solidFill>
          <a:ln>
            <a:solidFill>
              <a:schemeClr val="tx1"/>
            </a:solidFill>
          </a:ln>
        </p:spPr>
        <p:txBody>
          <a:bodyPr vert="horz" lIns="72822" tIns="36411" rIns="72822" bIns="3641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43" dirty="0">
                <a:latin typeface="Arial" panose="020B0604020202020204" pitchFamily="34" charset="0"/>
                <a:cs typeface="Arial" panose="020B0604020202020204" pitchFamily="34" charset="0"/>
              </a:rPr>
              <a:t>Method/Strategy for Change</a:t>
            </a:r>
          </a:p>
          <a:p>
            <a:pPr marL="0" indent="0">
              <a:lnSpc>
                <a:spcPct val="150000"/>
              </a:lnSpc>
              <a:spcBef>
                <a:spcPts val="0"/>
              </a:spcBef>
              <a:buNone/>
            </a:pPr>
            <a:r>
              <a:rPr lang="en-GB" sz="641" dirty="0">
                <a:latin typeface="Arial" panose="020B0604020202020204" pitchFamily="34" charset="0"/>
                <a:cs typeface="Arial" panose="020B0604020202020204" pitchFamily="34" charset="0"/>
              </a:rPr>
              <a:t>ENTER TEXT HERE</a:t>
            </a:r>
          </a:p>
          <a:p>
            <a:pPr marL="0" indent="0">
              <a:lnSpc>
                <a:spcPct val="150000"/>
              </a:lnSpc>
              <a:spcBef>
                <a:spcPts val="0"/>
              </a:spcBef>
              <a:buNone/>
            </a:pPr>
            <a:endParaRPr lang="en-GB" sz="1593" dirty="0">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E5317D3E-4B5E-4C34-A319-B213517D9281}"/>
              </a:ext>
            </a:extLst>
          </p:cNvPr>
          <p:cNvSpPr txBox="1">
            <a:spLocks/>
          </p:cNvSpPr>
          <p:nvPr/>
        </p:nvSpPr>
        <p:spPr>
          <a:xfrm>
            <a:off x="6224962" y="4602715"/>
            <a:ext cx="4558521" cy="1770335"/>
          </a:xfrm>
          <a:prstGeom prst="rect">
            <a:avLst/>
          </a:prstGeom>
          <a:solidFill>
            <a:schemeClr val="bg1"/>
          </a:solidFill>
          <a:ln>
            <a:solidFill>
              <a:schemeClr val="tx1"/>
            </a:solidFill>
          </a:ln>
        </p:spPr>
        <p:txBody>
          <a:bodyPr vert="horz" lIns="72822" tIns="36411" rIns="72822" bIns="3641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43" dirty="0">
                <a:latin typeface="Arial" panose="020B0604020202020204" pitchFamily="34" charset="0"/>
                <a:cs typeface="Arial" panose="020B0604020202020204" pitchFamily="34" charset="0"/>
              </a:rPr>
              <a:t>Conclusions/Lessons Learned</a:t>
            </a:r>
          </a:p>
          <a:p>
            <a:pPr marL="0" indent="0">
              <a:lnSpc>
                <a:spcPct val="150000"/>
              </a:lnSpc>
              <a:spcBef>
                <a:spcPts val="0"/>
              </a:spcBef>
              <a:buNone/>
            </a:pPr>
            <a:r>
              <a:rPr lang="en-GB" sz="641" dirty="0">
                <a:latin typeface="Arial" panose="020B0604020202020204" pitchFamily="34" charset="0"/>
                <a:cs typeface="Arial" panose="020B0604020202020204" pitchFamily="34" charset="0"/>
              </a:rPr>
              <a:t>ENTER TEXT HERE</a:t>
            </a:r>
          </a:p>
          <a:p>
            <a:pPr marL="0" indent="0">
              <a:lnSpc>
                <a:spcPct val="150000"/>
              </a:lnSpc>
              <a:spcBef>
                <a:spcPts val="0"/>
              </a:spcBef>
              <a:buNone/>
            </a:pPr>
            <a:endParaRPr lang="en-GB" sz="1593" dirty="0">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72E184F8-19AA-4DE6-8091-37E41A5C66A7}"/>
              </a:ext>
            </a:extLst>
          </p:cNvPr>
          <p:cNvSpPr txBox="1">
            <a:spLocks/>
          </p:cNvSpPr>
          <p:nvPr/>
        </p:nvSpPr>
        <p:spPr>
          <a:xfrm>
            <a:off x="6224962" y="2984211"/>
            <a:ext cx="4558521" cy="1496324"/>
          </a:xfrm>
          <a:prstGeom prst="rect">
            <a:avLst/>
          </a:prstGeom>
          <a:solidFill>
            <a:schemeClr val="bg1"/>
          </a:solidFill>
          <a:ln>
            <a:solidFill>
              <a:schemeClr val="tx1"/>
            </a:solidFill>
          </a:ln>
        </p:spPr>
        <p:txBody>
          <a:bodyPr vert="horz" lIns="72822" tIns="36411" rIns="72822" bIns="3641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43" dirty="0">
                <a:latin typeface="Arial" panose="020B0604020202020204" pitchFamily="34" charset="0"/>
                <a:cs typeface="Arial" panose="020B0604020202020204" pitchFamily="34" charset="0"/>
              </a:rPr>
              <a:t>Image/Chart</a:t>
            </a:r>
          </a:p>
          <a:p>
            <a:pPr marL="0" indent="0">
              <a:lnSpc>
                <a:spcPct val="150000"/>
              </a:lnSpc>
              <a:spcBef>
                <a:spcPts val="0"/>
              </a:spcBef>
              <a:buNone/>
            </a:pPr>
            <a:r>
              <a:rPr lang="en-GB" sz="641" dirty="0">
                <a:latin typeface="Arial" panose="020B0604020202020204" pitchFamily="34" charset="0"/>
                <a:cs typeface="Arial" panose="020B0604020202020204" pitchFamily="34" charset="0"/>
              </a:rPr>
              <a:t>ENTER TEXT HERE</a:t>
            </a:r>
          </a:p>
          <a:p>
            <a:pPr marL="0" indent="0">
              <a:lnSpc>
                <a:spcPct val="150000"/>
              </a:lnSpc>
              <a:spcBef>
                <a:spcPts val="0"/>
              </a:spcBef>
              <a:buNone/>
            </a:pPr>
            <a:endParaRPr lang="en-GB" sz="159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3765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94C3-D946-4F42-4E88-1E6178F28AD9}"/>
              </a:ext>
            </a:extLst>
          </p:cNvPr>
          <p:cNvSpPr>
            <a:spLocks noGrp="1"/>
          </p:cNvSpPr>
          <p:nvPr>
            <p:ph type="title"/>
          </p:nvPr>
        </p:nvSpPr>
        <p:spPr>
          <a:xfrm>
            <a:off x="838200" y="365125"/>
            <a:ext cx="10515600" cy="1325563"/>
          </a:xfrm>
        </p:spPr>
        <p:txBody>
          <a:bodyPr>
            <a:normAutofit/>
          </a:bodyPr>
          <a:lstStyle/>
          <a:p>
            <a:r>
              <a:rPr lang="en-GB" dirty="0"/>
              <a:t>SQUIRE template mapped to the sections of this workbook</a:t>
            </a:r>
          </a:p>
        </p:txBody>
      </p:sp>
      <p:graphicFrame>
        <p:nvGraphicFramePr>
          <p:cNvPr id="10" name="Content Placeholder 9">
            <a:extLst>
              <a:ext uri="{FF2B5EF4-FFF2-40B4-BE49-F238E27FC236}">
                <a16:creationId xmlns:a16="http://schemas.microsoft.com/office/drawing/2014/main" id="{72B118D6-B1AA-EB06-0875-B60A7FF66F6D}"/>
              </a:ext>
            </a:extLst>
          </p:cNvPr>
          <p:cNvGraphicFramePr>
            <a:graphicFrameLocks noGrp="1"/>
          </p:cNvGraphicFramePr>
          <p:nvPr>
            <p:ph idx="1"/>
            <p:extLst>
              <p:ext uri="{D42A27DB-BD31-4B8C-83A1-F6EECF244321}">
                <p14:modId xmlns:p14="http://schemas.microsoft.com/office/powerpoint/2010/main" val="1886802614"/>
              </p:ext>
            </p:extLst>
          </p:nvPr>
        </p:nvGraphicFramePr>
        <p:xfrm>
          <a:off x="838199" y="1825625"/>
          <a:ext cx="10515599" cy="4945643"/>
        </p:xfrm>
        <a:graphic>
          <a:graphicData uri="http://schemas.openxmlformats.org/drawingml/2006/table">
            <a:tbl>
              <a:tblPr firstRow="1" bandRow="1">
                <a:tableStyleId>{5940675A-B579-460E-94D1-54222C63F5DA}</a:tableStyleId>
              </a:tblPr>
              <a:tblGrid>
                <a:gridCol w="1539192">
                  <a:extLst>
                    <a:ext uri="{9D8B030D-6E8A-4147-A177-3AD203B41FA5}">
                      <a16:colId xmlns:a16="http://schemas.microsoft.com/office/drawing/2014/main" val="2176872502"/>
                    </a:ext>
                  </a:extLst>
                </a:gridCol>
                <a:gridCol w="8976407">
                  <a:extLst>
                    <a:ext uri="{9D8B030D-6E8A-4147-A177-3AD203B41FA5}">
                      <a16:colId xmlns:a16="http://schemas.microsoft.com/office/drawing/2014/main" val="3672943621"/>
                    </a:ext>
                  </a:extLst>
                </a:gridCol>
              </a:tblGrid>
              <a:tr h="298888">
                <a:tc>
                  <a:txBody>
                    <a:bodyPr/>
                    <a:lstStyle/>
                    <a:p>
                      <a:r>
                        <a:rPr lang="en-GB" sz="1000" b="1" dirty="0"/>
                        <a:t>Title</a:t>
                      </a:r>
                    </a:p>
                  </a:txBody>
                  <a:tcPr/>
                </a:tc>
                <a:tc>
                  <a:txBody>
                    <a:bodyPr/>
                    <a:lstStyle/>
                    <a:p>
                      <a:r>
                        <a:rPr lang="en-GB" sz="1000" dirty="0"/>
                        <a:t>Indicate that the article concerns an initiative to improve healthcare</a:t>
                      </a:r>
                    </a:p>
                  </a:txBody>
                  <a:tcPr/>
                </a:tc>
                <a:extLst>
                  <a:ext uri="{0D108BD9-81ED-4DB2-BD59-A6C34878D82A}">
                    <a16:rowId xmlns:a16="http://schemas.microsoft.com/office/drawing/2014/main" val="3743628609"/>
                  </a:ext>
                </a:extLst>
              </a:tr>
              <a:tr h="459828">
                <a:tc>
                  <a:txBody>
                    <a:bodyPr/>
                    <a:lstStyle/>
                    <a:p>
                      <a:r>
                        <a:rPr lang="en-GB" sz="1000" b="1" dirty="0"/>
                        <a:t>Abstract</a:t>
                      </a:r>
                    </a:p>
                  </a:txBody>
                  <a:tcPr/>
                </a:tc>
                <a:tc>
                  <a:txBody>
                    <a:bodyPr/>
                    <a:lstStyle/>
                    <a:p>
                      <a:r>
                        <a:rPr lang="en-GB" sz="1000" dirty="0"/>
                        <a:t>This is a summary of your work and is the most important section to attract a reader's attention. Please ensure you include a brief background to the problem, the method for your quality improvement project, the overall results and conclusion. Keep it succinct and factual. </a:t>
                      </a:r>
                    </a:p>
                  </a:txBody>
                  <a:tcPr/>
                </a:tc>
                <a:extLst>
                  <a:ext uri="{0D108BD9-81ED-4DB2-BD59-A6C34878D82A}">
                    <a16:rowId xmlns:a16="http://schemas.microsoft.com/office/drawing/2014/main" val="945737780"/>
                  </a:ext>
                </a:extLst>
              </a:tr>
              <a:tr h="781707">
                <a:tc>
                  <a:txBody>
                    <a:bodyPr/>
                    <a:lstStyle/>
                    <a:p>
                      <a:r>
                        <a:rPr lang="en-GB" sz="1000" b="1" dirty="0"/>
                        <a:t>Problem</a:t>
                      </a:r>
                    </a:p>
                  </a:txBody>
                  <a:tcPr/>
                </a:tc>
                <a:tc>
                  <a:txBody>
                    <a:bodyPr/>
                    <a:lstStyle/>
                    <a:p>
                      <a:r>
                        <a:rPr lang="en-GB" sz="1000" dirty="0"/>
                        <a:t>In this section you will need to summarise your problem and the focus of your project. You will need to outline your SMART aim for your project (for example; the aim was to reduce medication errors from 15% to 5% across six elderly care wards in three months).</a:t>
                      </a:r>
                    </a:p>
                    <a:p>
                      <a:r>
                        <a:rPr lang="en-GB" sz="1000" dirty="0"/>
                        <a:t>Give some details about your local context including; the type of organisation you work in, the size of your organisation, details about the staff members who work there and perhaps a little bit about your local patient population. It might be useful for others to include how you got started with this project and what drove you to tackle this problem. </a:t>
                      </a:r>
                    </a:p>
                  </a:txBody>
                  <a:tcPr/>
                </a:tc>
                <a:extLst>
                  <a:ext uri="{0D108BD9-81ED-4DB2-BD59-A6C34878D82A}">
                    <a16:rowId xmlns:a16="http://schemas.microsoft.com/office/drawing/2014/main" val="1410752584"/>
                  </a:ext>
                </a:extLst>
              </a:tr>
              <a:tr h="620767">
                <a:tc>
                  <a:txBody>
                    <a:bodyPr/>
                    <a:lstStyle/>
                    <a:p>
                      <a:r>
                        <a:rPr lang="en-GB" sz="1000" b="1" dirty="0"/>
                        <a:t>Background</a:t>
                      </a:r>
                    </a:p>
                  </a:txBody>
                  <a:tcPr/>
                </a:tc>
                <a:tc>
                  <a:txBody>
                    <a:bodyPr/>
                    <a:lstStyle/>
                    <a:p>
                      <a:r>
                        <a:rPr lang="en-GB" sz="1000" dirty="0"/>
                        <a:t>This section gives the reader background information about the problem and provides up-to-date, research and knowledge from the literature.</a:t>
                      </a:r>
                    </a:p>
                    <a:p>
                      <a:r>
                        <a:rPr lang="en-GB" sz="1000" dirty="0"/>
                        <a:t>Summarise the literature you have found on the background t your problem here. What existing evidence is there that this problem exists? What evidence is there that other people have tried to solve this problem in the past? Is there any evidence for what works and what doesn't to solve your problem? </a:t>
                      </a:r>
                    </a:p>
                  </a:txBody>
                  <a:tcPr/>
                </a:tc>
                <a:extLst>
                  <a:ext uri="{0D108BD9-81ED-4DB2-BD59-A6C34878D82A}">
                    <a16:rowId xmlns:a16="http://schemas.microsoft.com/office/drawing/2014/main" val="887843006"/>
                  </a:ext>
                </a:extLst>
              </a:tr>
              <a:tr h="620767">
                <a:tc>
                  <a:txBody>
                    <a:bodyPr/>
                    <a:lstStyle/>
                    <a:p>
                      <a:r>
                        <a:rPr lang="en-GB" sz="1000" b="1" dirty="0"/>
                        <a:t>Measurement</a:t>
                      </a:r>
                    </a:p>
                  </a:txBody>
                  <a:tcPr/>
                </a:tc>
                <a:tc>
                  <a:txBody>
                    <a:bodyPr/>
                    <a:lstStyle/>
                    <a:p>
                      <a:r>
                        <a:rPr lang="en-GB" sz="1000" dirty="0"/>
                        <a:t>Describe which measures you selected for studying processes and the outcomes of the intervention(s), including rationale for choosing them, their operational definitions, and their validity and reliability. Describe how you planned to collect this data throughout your project and how frequently. Outline how you planned to establish if the observed outcomes were due to your interventions.</a:t>
                      </a:r>
                    </a:p>
                    <a:p>
                      <a:r>
                        <a:rPr lang="en-GB" sz="1000" dirty="0"/>
                        <a:t>You must also include here, the results of your baseline measurement.</a:t>
                      </a:r>
                    </a:p>
                  </a:txBody>
                  <a:tcPr/>
                </a:tc>
                <a:extLst>
                  <a:ext uri="{0D108BD9-81ED-4DB2-BD59-A6C34878D82A}">
                    <a16:rowId xmlns:a16="http://schemas.microsoft.com/office/drawing/2014/main" val="1499353121"/>
                  </a:ext>
                </a:extLst>
              </a:tr>
              <a:tr h="781707">
                <a:tc>
                  <a:txBody>
                    <a:bodyPr/>
                    <a:lstStyle/>
                    <a:p>
                      <a:r>
                        <a:rPr lang="en-GB" sz="1000" b="1" dirty="0"/>
                        <a:t>Design</a:t>
                      </a:r>
                    </a:p>
                  </a:txBody>
                  <a:tcPr/>
                </a:tc>
                <a:tc>
                  <a:txBody>
                    <a:bodyPr/>
                    <a:lstStyle/>
                    <a:p>
                      <a:r>
                        <a:rPr lang="en-GB" sz="1000" dirty="0"/>
                        <a:t>Describe the intervention (or series of interventions) that you planned to implement to improve the quality of care you deliver. Describe any reasons or assumptions that were used to develop the intervention(s) and reasons why you expected them to work. Outline how you consulted/engaged with your team members or organisations. Who was in your project team? Did you anticipate/predict any problems at this stage? Describe how you planned to make your intervention sustainable. </a:t>
                      </a:r>
                    </a:p>
                    <a:p>
                      <a:r>
                        <a:rPr lang="en-GB" sz="1000" dirty="0"/>
                        <a:t>This step is critical for others to understand the thinking behind the development of your intervention. </a:t>
                      </a:r>
                    </a:p>
                  </a:txBody>
                  <a:tcPr/>
                </a:tc>
                <a:extLst>
                  <a:ext uri="{0D108BD9-81ED-4DB2-BD59-A6C34878D82A}">
                    <a16:rowId xmlns:a16="http://schemas.microsoft.com/office/drawing/2014/main" val="3374070319"/>
                  </a:ext>
                </a:extLst>
              </a:tr>
              <a:tr h="1103586">
                <a:tc>
                  <a:txBody>
                    <a:bodyPr/>
                    <a:lstStyle/>
                    <a:p>
                      <a:r>
                        <a:rPr lang="en-GB" sz="1000" b="1" dirty="0"/>
                        <a:t>Strategy</a:t>
                      </a:r>
                    </a:p>
                  </a:txBody>
                  <a:tcPr/>
                </a:tc>
                <a:tc>
                  <a:txBody>
                    <a:bodyPr/>
                    <a:lstStyle/>
                    <a:p>
                      <a:r>
                        <a:rPr lang="en-GB" sz="1000" dirty="0"/>
                        <a:t>In this section you should explain your strategy for improvement to the reader and discuss how you implemented your improvement cycles. In most cases you will have tried a number of progressive improvement cycles, some of which will not have been successful. It is important that you also share these to help others avoid similar difficulties. Remember that data should be collected continuously throughout your project. </a:t>
                      </a:r>
                    </a:p>
                    <a:p>
                      <a:r>
                        <a:rPr lang="en-GB" sz="1000" dirty="0"/>
                        <a:t>This is a difficult section to document and will contain a lot of information. For each PDSA cycle you should describe your aim, your change hypothesis and strategy for change. Describe how you implemented the change and the data you collected. Describe your key learning from each cycle of change, and discuss how this learning impacted on your change process. How well did your predictions of what change was needed match your outcomes? What worked more effectively than anticipated and what had less effect than predicted? </a:t>
                      </a:r>
                    </a:p>
                  </a:txBody>
                  <a:tcPr/>
                </a:tc>
                <a:extLst>
                  <a:ext uri="{0D108BD9-81ED-4DB2-BD59-A6C34878D82A}">
                    <a16:rowId xmlns:a16="http://schemas.microsoft.com/office/drawing/2014/main" val="3513521565"/>
                  </a:ext>
                </a:extLst>
              </a:tr>
            </a:tbl>
          </a:graphicData>
        </a:graphic>
      </p:graphicFrame>
      <p:sp>
        <p:nvSpPr>
          <p:cNvPr id="4" name="Slide Number Placeholder 3">
            <a:extLst>
              <a:ext uri="{FF2B5EF4-FFF2-40B4-BE49-F238E27FC236}">
                <a16:creationId xmlns:a16="http://schemas.microsoft.com/office/drawing/2014/main" id="{32783ADB-6AC7-3F7A-0A97-5BC23F7F24EB}"/>
              </a:ext>
            </a:extLst>
          </p:cNvPr>
          <p:cNvSpPr>
            <a:spLocks noGrp="1"/>
          </p:cNvSpPr>
          <p:nvPr>
            <p:ph type="sldNum" sz="quarter" idx="12"/>
          </p:nvPr>
        </p:nvSpPr>
        <p:spPr>
          <a:xfrm>
            <a:off x="8610600" y="6356350"/>
            <a:ext cx="2743200" cy="365125"/>
          </a:xfrm>
        </p:spPr>
        <p:txBody>
          <a:bodyPr/>
          <a:lstStyle/>
          <a:p>
            <a:fld id="{8C2D2256-61B5-3F4F-BC5F-2E9C0730E982}" type="slidenum">
              <a:rPr lang="en-GB" smtClean="0"/>
              <a:pPr/>
              <a:t>36</a:t>
            </a:fld>
            <a:endParaRPr lang="en-GB"/>
          </a:p>
        </p:txBody>
      </p:sp>
      <p:sp>
        <p:nvSpPr>
          <p:cNvPr id="8" name="Content Placeholder 2">
            <a:extLst>
              <a:ext uri="{FF2B5EF4-FFF2-40B4-BE49-F238E27FC236}">
                <a16:creationId xmlns:a16="http://schemas.microsoft.com/office/drawing/2014/main" id="{3612F3CE-73E8-89B7-EA5D-62D1A2D8D6E2}"/>
              </a:ext>
            </a:extLst>
          </p:cNvPr>
          <p:cNvSpPr txBox="1">
            <a:spLocks/>
          </p:cNvSpPr>
          <p:nvPr/>
        </p:nvSpPr>
        <p:spPr>
          <a:xfrm>
            <a:off x="1786255" y="4734339"/>
            <a:ext cx="8618220" cy="1682931"/>
          </a:xfrm>
          <a:prstGeom prst="rect">
            <a:avLst/>
          </a:prstGeom>
        </p:spPr>
        <p:txBody>
          <a:bodyPr vert="horz" lIns="91440" tIns="45720" rIns="91440" bIns="45720" numCol="2" spcCol="18000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4178508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94C3-D946-4F42-4E88-1E6178F28AD9}"/>
              </a:ext>
            </a:extLst>
          </p:cNvPr>
          <p:cNvSpPr>
            <a:spLocks noGrp="1"/>
          </p:cNvSpPr>
          <p:nvPr>
            <p:ph type="title"/>
          </p:nvPr>
        </p:nvSpPr>
        <p:spPr>
          <a:xfrm>
            <a:off x="838200" y="365125"/>
            <a:ext cx="10515600" cy="1325563"/>
          </a:xfrm>
        </p:spPr>
        <p:txBody>
          <a:bodyPr>
            <a:normAutofit/>
          </a:bodyPr>
          <a:lstStyle/>
          <a:p>
            <a:r>
              <a:rPr lang="en-GB" dirty="0"/>
              <a:t>SQUIRE template mapped to the sections of this workbook</a:t>
            </a:r>
          </a:p>
        </p:txBody>
      </p:sp>
      <p:graphicFrame>
        <p:nvGraphicFramePr>
          <p:cNvPr id="10" name="Content Placeholder 9">
            <a:extLst>
              <a:ext uri="{FF2B5EF4-FFF2-40B4-BE49-F238E27FC236}">
                <a16:creationId xmlns:a16="http://schemas.microsoft.com/office/drawing/2014/main" id="{72B118D6-B1AA-EB06-0875-B60A7FF66F6D}"/>
              </a:ext>
            </a:extLst>
          </p:cNvPr>
          <p:cNvGraphicFramePr>
            <a:graphicFrameLocks noGrp="1"/>
          </p:cNvGraphicFramePr>
          <p:nvPr>
            <p:ph idx="1"/>
            <p:extLst>
              <p:ext uri="{D42A27DB-BD31-4B8C-83A1-F6EECF244321}">
                <p14:modId xmlns:p14="http://schemas.microsoft.com/office/powerpoint/2010/main" val="3100762253"/>
              </p:ext>
            </p:extLst>
          </p:nvPr>
        </p:nvGraphicFramePr>
        <p:xfrm>
          <a:off x="838200" y="1825625"/>
          <a:ext cx="10933386" cy="4937760"/>
        </p:xfrm>
        <a:graphic>
          <a:graphicData uri="http://schemas.openxmlformats.org/drawingml/2006/table">
            <a:tbl>
              <a:tblPr firstRow="1" bandRow="1">
                <a:tableStyleId>{5940675A-B579-460E-94D1-54222C63F5DA}</a:tableStyleId>
              </a:tblPr>
              <a:tblGrid>
                <a:gridCol w="1600345">
                  <a:extLst>
                    <a:ext uri="{9D8B030D-6E8A-4147-A177-3AD203B41FA5}">
                      <a16:colId xmlns:a16="http://schemas.microsoft.com/office/drawing/2014/main" val="2176872502"/>
                    </a:ext>
                  </a:extLst>
                </a:gridCol>
                <a:gridCol w="9333041">
                  <a:extLst>
                    <a:ext uri="{9D8B030D-6E8A-4147-A177-3AD203B41FA5}">
                      <a16:colId xmlns:a16="http://schemas.microsoft.com/office/drawing/2014/main" val="3672943621"/>
                    </a:ext>
                  </a:extLst>
                </a:gridCol>
              </a:tblGrid>
              <a:tr h="443421">
                <a:tc>
                  <a:txBody>
                    <a:bodyPr/>
                    <a:lstStyle/>
                    <a:p>
                      <a:r>
                        <a:rPr lang="en-GB" sz="1000" b="1" dirty="0"/>
                        <a:t>Results</a:t>
                      </a:r>
                    </a:p>
                  </a:txBody>
                  <a:tcPr/>
                </a:tc>
                <a:tc>
                  <a:txBody>
                    <a:bodyPr/>
                    <a:lstStyle/>
                    <a:p>
                      <a:r>
                        <a:rPr lang="en-GB" sz="1050" dirty="0"/>
                        <a:t>Provide a summary of what your results and run-chart/control chart showed. Describe the variation in your data. Were the interventions you made responsible for any improvements? Describe how contextual elements interacted with the intervention(s) and affected your results. Compare your results to your baseline measurement.</a:t>
                      </a:r>
                    </a:p>
                    <a:p>
                      <a:r>
                        <a:rPr lang="en-GB" sz="1050" dirty="0"/>
                        <a:t>Comment on how you assessed whether the data was complete and accurate- was there any missing data? Please comment on whether there were any unintended consequences such as unexpected benefits, problems, failures or costs associated with the intervention(s).</a:t>
                      </a:r>
                    </a:p>
                  </a:txBody>
                  <a:tcPr/>
                </a:tc>
                <a:extLst>
                  <a:ext uri="{0D108BD9-81ED-4DB2-BD59-A6C34878D82A}">
                    <a16:rowId xmlns:a16="http://schemas.microsoft.com/office/drawing/2014/main" val="2671184719"/>
                  </a:ext>
                </a:extLst>
              </a:tr>
              <a:tr h="808590">
                <a:tc>
                  <a:txBody>
                    <a:bodyPr/>
                    <a:lstStyle/>
                    <a:p>
                      <a:r>
                        <a:rPr lang="en-GB" sz="1000" b="1" dirty="0"/>
                        <a:t>Lessons and limitations</a:t>
                      </a:r>
                    </a:p>
                  </a:txBody>
                  <a:tcPr/>
                </a:tc>
                <a:tc>
                  <a:txBody>
                    <a:bodyPr/>
                    <a:lstStyle/>
                    <a:p>
                      <a:r>
                        <a:rPr lang="en-GB" sz="1050" dirty="0"/>
                        <a:t>In this section, discuss the lessons you learnt from the project and its limitations. Comment on the strengths of the project. Describe any problems you faced and how you navigated these. If you were to undertake this project again, what would you do differently?</a:t>
                      </a:r>
                    </a:p>
                    <a:p>
                      <a:r>
                        <a:rPr lang="en-GB" sz="1050" dirty="0"/>
                        <a:t>Reflect on your project's limitations. For example, did you realise as the project was implemented that your results would be affected by unforeseen factors such as a small sample size or the turnaround of patients or staff? Comment on the limits of generalisability. Describe whether chance, bias, or confounding have affected your results and whether there was any imprecision in the design or analysis of the project. Are more data points required? Were efforts made to minimise/adjust for any limitations?</a:t>
                      </a:r>
                    </a:p>
                    <a:p>
                      <a:r>
                        <a:rPr lang="en-GB" sz="1050" dirty="0"/>
                        <a:t>Although we accept publications using different improvement approaches, we would expect you to have modified your intervention as it was implemented and undergone a process of continuous improvement, measurement and learning. If your project does not fit with this approach then we would like to see reflections and learning here about how you could have incorporated continuous improvement and measurement approaches in your project. </a:t>
                      </a:r>
                    </a:p>
                  </a:txBody>
                  <a:tcPr/>
                </a:tc>
                <a:extLst>
                  <a:ext uri="{0D108BD9-81ED-4DB2-BD59-A6C34878D82A}">
                    <a16:rowId xmlns:a16="http://schemas.microsoft.com/office/drawing/2014/main" val="1456020402"/>
                  </a:ext>
                </a:extLst>
              </a:tr>
              <a:tr h="717298">
                <a:tc>
                  <a:txBody>
                    <a:bodyPr/>
                    <a:lstStyle/>
                    <a:p>
                      <a:r>
                        <a:rPr lang="en-GB" sz="1000" b="1" dirty="0"/>
                        <a:t>Conclusion</a:t>
                      </a:r>
                    </a:p>
                  </a:txBody>
                  <a:tcPr/>
                </a:tc>
                <a:tc>
                  <a:txBody>
                    <a:bodyPr/>
                    <a:lstStyle/>
                    <a:p>
                      <a:r>
                        <a:rPr lang="en-GB" sz="1050" dirty="0"/>
                        <a:t>You should reflect on your background research, noting what is already known on this topic and what your project adds. You should refer back to your aims statement – did your project achieve its aims? Did you adjust your aims as you went along? Was it a useful project? Were your measures appropriate and did you use balancing measures? Think about what your senior sponsor would like to see as an output of your work and what can help others to make the case for undertaking a similar piece of work – or for doing something differently if your project was not successful. Please describe your cost analysis here, were there any financial savings that your project made? Being able to demonstrate that your intervention delivered savings really helps to add value.</a:t>
                      </a:r>
                    </a:p>
                    <a:p>
                      <a:r>
                        <a:rPr lang="en-GB" sz="1050" dirty="0"/>
                        <a:t>Give an assessment of whether you think your project is sustainable- do you have enough data? What have you done to try to ensure that your work continues? Comment on how you would spread your project and whether it could be replicated elsewhere. Discuss what your next steps will be and whether further study in the field is required. </a:t>
                      </a:r>
                    </a:p>
                    <a:p>
                      <a:r>
                        <a:rPr lang="en-GB" sz="1050" dirty="0"/>
                        <a:t>The point of the conclusion is not to rewrite the whole project, but to give an overview of how the whole project was conducted, what it achieved, and some personal reflections.</a:t>
                      </a:r>
                    </a:p>
                  </a:txBody>
                  <a:tcPr/>
                </a:tc>
                <a:extLst>
                  <a:ext uri="{0D108BD9-81ED-4DB2-BD59-A6C34878D82A}">
                    <a16:rowId xmlns:a16="http://schemas.microsoft.com/office/drawing/2014/main" val="24405466"/>
                  </a:ext>
                </a:extLst>
              </a:tr>
              <a:tr h="260836">
                <a:tc>
                  <a:txBody>
                    <a:bodyPr/>
                    <a:lstStyle/>
                    <a:p>
                      <a:r>
                        <a:rPr lang="en-GB" sz="1000" b="1" dirty="0"/>
                        <a:t>References</a:t>
                      </a:r>
                    </a:p>
                  </a:txBody>
                  <a:tcPr/>
                </a:tc>
                <a:tc>
                  <a:txBody>
                    <a:bodyPr/>
                    <a:lstStyle/>
                    <a:p>
                      <a:r>
                        <a:rPr lang="en-GB" sz="1050" dirty="0"/>
                        <a:t>In this section you should record any references to published material that you refer to elsewhere in your project. This is particularly likely to include material from background reading or from your conclusions.</a:t>
                      </a:r>
                    </a:p>
                  </a:txBody>
                  <a:tcPr/>
                </a:tc>
                <a:extLst>
                  <a:ext uri="{0D108BD9-81ED-4DB2-BD59-A6C34878D82A}">
                    <a16:rowId xmlns:a16="http://schemas.microsoft.com/office/drawing/2014/main" val="2197680519"/>
                  </a:ext>
                </a:extLst>
              </a:tr>
              <a:tr h="169543">
                <a:tc>
                  <a:txBody>
                    <a:bodyPr/>
                    <a:lstStyle/>
                    <a:p>
                      <a:r>
                        <a:rPr lang="en-GB" sz="1000" b="1" dirty="0"/>
                        <a:t>Acknowledgements</a:t>
                      </a:r>
                    </a:p>
                  </a:txBody>
                  <a:tcPr/>
                </a:tc>
                <a:tc>
                  <a:txBody>
                    <a:bodyPr/>
                    <a:lstStyle/>
                    <a:p>
                      <a:r>
                        <a:rPr lang="en-GB" sz="1050" dirty="0"/>
                        <a:t>Please include here the names of anyone who is not on the author list but whose input you wish to acknowledge. </a:t>
                      </a:r>
                    </a:p>
                  </a:txBody>
                  <a:tcPr/>
                </a:tc>
                <a:extLst>
                  <a:ext uri="{0D108BD9-81ED-4DB2-BD59-A6C34878D82A}">
                    <a16:rowId xmlns:a16="http://schemas.microsoft.com/office/drawing/2014/main" val="691308602"/>
                  </a:ext>
                </a:extLst>
              </a:tr>
            </a:tbl>
          </a:graphicData>
        </a:graphic>
      </p:graphicFrame>
      <p:sp>
        <p:nvSpPr>
          <p:cNvPr id="4" name="Slide Number Placeholder 3">
            <a:extLst>
              <a:ext uri="{FF2B5EF4-FFF2-40B4-BE49-F238E27FC236}">
                <a16:creationId xmlns:a16="http://schemas.microsoft.com/office/drawing/2014/main" id="{32783ADB-6AC7-3F7A-0A97-5BC23F7F24EB}"/>
              </a:ext>
            </a:extLst>
          </p:cNvPr>
          <p:cNvSpPr>
            <a:spLocks noGrp="1"/>
          </p:cNvSpPr>
          <p:nvPr>
            <p:ph type="sldNum" sz="quarter" idx="12"/>
          </p:nvPr>
        </p:nvSpPr>
        <p:spPr>
          <a:xfrm>
            <a:off x="8610600" y="6356350"/>
            <a:ext cx="2743200" cy="365125"/>
          </a:xfrm>
        </p:spPr>
        <p:txBody>
          <a:bodyPr/>
          <a:lstStyle/>
          <a:p>
            <a:fld id="{8C2D2256-61B5-3F4F-BC5F-2E9C0730E982}" type="slidenum">
              <a:rPr lang="en-GB" smtClean="0"/>
              <a:pPr/>
              <a:t>37</a:t>
            </a:fld>
            <a:endParaRPr lang="en-GB"/>
          </a:p>
        </p:txBody>
      </p:sp>
      <p:sp>
        <p:nvSpPr>
          <p:cNvPr id="8" name="Content Placeholder 2">
            <a:extLst>
              <a:ext uri="{FF2B5EF4-FFF2-40B4-BE49-F238E27FC236}">
                <a16:creationId xmlns:a16="http://schemas.microsoft.com/office/drawing/2014/main" id="{3612F3CE-73E8-89B7-EA5D-62D1A2D8D6E2}"/>
              </a:ext>
            </a:extLst>
          </p:cNvPr>
          <p:cNvSpPr txBox="1">
            <a:spLocks/>
          </p:cNvSpPr>
          <p:nvPr/>
        </p:nvSpPr>
        <p:spPr>
          <a:xfrm>
            <a:off x="1786255" y="4734339"/>
            <a:ext cx="8618220" cy="1682931"/>
          </a:xfrm>
          <a:prstGeom prst="rect">
            <a:avLst/>
          </a:prstGeom>
        </p:spPr>
        <p:txBody>
          <a:bodyPr vert="horz" lIns="91440" tIns="45720" rIns="91440" bIns="45720" numCol="2" spcCol="18000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endParaRPr lang="en-GB" dirty="0"/>
          </a:p>
        </p:txBody>
      </p:sp>
    </p:spTree>
    <p:extLst>
      <p:ext uri="{BB962C8B-B14F-4D97-AF65-F5344CB8AC3E}">
        <p14:creationId xmlns:p14="http://schemas.microsoft.com/office/powerpoint/2010/main" val="2151557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DE9B7C-B9D4-E17E-03E9-DF65EF9E3FAE}"/>
              </a:ext>
            </a:extLst>
          </p:cNvPr>
          <p:cNvSpPr txBox="1"/>
          <p:nvPr/>
        </p:nvSpPr>
        <p:spPr>
          <a:xfrm>
            <a:off x="4036671" y="1314916"/>
            <a:ext cx="6105644" cy="4185761"/>
          </a:xfrm>
          <a:prstGeom prst="rect">
            <a:avLst/>
          </a:prstGeom>
          <a:noFill/>
        </p:spPr>
        <p:txBody>
          <a:bodyPr wrap="square">
            <a:spAutoFit/>
          </a:bodyPr>
          <a:lstStyle/>
          <a:p>
            <a:r>
              <a:rPr lang="en-GB" dirty="0"/>
              <a:t>We hope this workbook has been helpful to facilitate your QI Journey. We’d love to hear your questions or suggestions to make improvements. Contact us at </a:t>
            </a:r>
            <a:r>
              <a:rPr lang="en-GB" u="sng" dirty="0">
                <a:hlinkClick r:id="rId2"/>
              </a:rPr>
              <a:t>healthinnowest.academy@nhs.net</a:t>
            </a:r>
            <a:endParaRPr lang="en-GB" u="sng" dirty="0"/>
          </a:p>
          <a:p>
            <a:endParaRPr lang="en-GB" dirty="0"/>
          </a:p>
          <a:p>
            <a:r>
              <a:rPr lang="en-GB" dirty="0"/>
              <a:t>The West of England Academy offers a wide range of free resources to healthcare professionals and innovators across the region. To find out more, visit our </a:t>
            </a:r>
            <a:r>
              <a:rPr lang="en-GB" u="sng" dirty="0">
                <a:hlinkClick r:id="rId3"/>
              </a:rPr>
              <a:t>website</a:t>
            </a:r>
            <a:r>
              <a:rPr lang="en-GB" u="sng" dirty="0"/>
              <a:t>.</a:t>
            </a:r>
            <a:endParaRPr lang="en-GB" dirty="0"/>
          </a:p>
          <a:p>
            <a:r>
              <a:rPr lang="en-GB" dirty="0"/>
              <a:t>Thank you. </a:t>
            </a:r>
          </a:p>
          <a:p>
            <a:r>
              <a:rPr lang="en-GB" b="1" dirty="0"/>
              <a:t>West of England Academy team. </a:t>
            </a:r>
          </a:p>
          <a:p>
            <a:endParaRPr lang="en-GB" dirty="0"/>
          </a:p>
          <a:p>
            <a:endParaRPr lang="en-GB" dirty="0"/>
          </a:p>
          <a:p>
            <a:r>
              <a:rPr lang="en-GB" sz="1600" dirty="0"/>
              <a:t>Created February 2022</a:t>
            </a:r>
          </a:p>
          <a:p>
            <a:r>
              <a:rPr lang="en-GB" sz="1600" dirty="0"/>
              <a:t>Version 2.5 February 2024</a:t>
            </a:r>
          </a:p>
          <a:p>
            <a:endParaRPr lang="en-GB" dirty="0"/>
          </a:p>
        </p:txBody>
      </p:sp>
    </p:spTree>
    <p:extLst>
      <p:ext uri="{BB962C8B-B14F-4D97-AF65-F5344CB8AC3E}">
        <p14:creationId xmlns:p14="http://schemas.microsoft.com/office/powerpoint/2010/main" val="1113515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177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10E5BCC-DA27-EAA0-8ADC-A5F5430F57A4}"/>
              </a:ext>
            </a:extLst>
          </p:cNvPr>
          <p:cNvSpPr>
            <a:spLocks noGrp="1"/>
          </p:cNvSpPr>
          <p:nvPr>
            <p:ph type="sldNum" sz="quarter" idx="12"/>
          </p:nvPr>
        </p:nvSpPr>
        <p:spPr/>
        <p:txBody>
          <a:bodyPr/>
          <a:lstStyle/>
          <a:p>
            <a:fld id="{D239F825-633F-43D1-A37A-8D3D2569739A}" type="slidenum">
              <a:rPr lang="en-GB" smtClean="0"/>
              <a:pPr/>
              <a:t>4</a:t>
            </a:fld>
            <a:endParaRPr lang="en-GB"/>
          </a:p>
        </p:txBody>
      </p:sp>
      <p:sp>
        <p:nvSpPr>
          <p:cNvPr id="4" name="Title 3">
            <a:extLst>
              <a:ext uri="{FF2B5EF4-FFF2-40B4-BE49-F238E27FC236}">
                <a16:creationId xmlns:a16="http://schemas.microsoft.com/office/drawing/2014/main" id="{8089F49F-501C-7993-3552-7974B1F5C169}"/>
              </a:ext>
            </a:extLst>
          </p:cNvPr>
          <p:cNvSpPr>
            <a:spLocks noGrp="1"/>
          </p:cNvSpPr>
          <p:nvPr>
            <p:ph type="title"/>
          </p:nvPr>
        </p:nvSpPr>
        <p:spPr/>
        <p:txBody>
          <a:bodyPr/>
          <a:lstStyle/>
          <a:p>
            <a:r>
              <a:rPr lang="en-GB"/>
              <a:t>Steps in the model for improvement</a:t>
            </a:r>
          </a:p>
        </p:txBody>
      </p:sp>
      <p:graphicFrame>
        <p:nvGraphicFramePr>
          <p:cNvPr id="6" name="Content Placeholder 6">
            <a:extLst>
              <a:ext uri="{FF2B5EF4-FFF2-40B4-BE49-F238E27FC236}">
                <a16:creationId xmlns:a16="http://schemas.microsoft.com/office/drawing/2014/main" id="{0A1346D7-E4D4-C117-DB4C-47EA05D17D47}"/>
              </a:ext>
            </a:extLst>
          </p:cNvPr>
          <p:cNvGraphicFramePr>
            <a:graphicFrameLocks noGrp="1"/>
          </p:cNvGraphicFramePr>
          <p:nvPr>
            <p:ph idx="1"/>
            <p:extLst>
              <p:ext uri="{D42A27DB-BD31-4B8C-83A1-F6EECF244321}">
                <p14:modId xmlns:p14="http://schemas.microsoft.com/office/powerpoint/2010/main" val="3985764916"/>
              </p:ext>
            </p:extLst>
          </p:nvPr>
        </p:nvGraphicFramePr>
        <p:xfrm>
          <a:off x="838200" y="1919640"/>
          <a:ext cx="10515600" cy="1886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Table 10">
            <a:extLst>
              <a:ext uri="{FF2B5EF4-FFF2-40B4-BE49-F238E27FC236}">
                <a16:creationId xmlns:a16="http://schemas.microsoft.com/office/drawing/2014/main" id="{8C32EFE4-EF78-35EA-D5D0-DDCE0F8382E4}"/>
              </a:ext>
            </a:extLst>
          </p:cNvPr>
          <p:cNvGraphicFramePr>
            <a:graphicFrameLocks noGrp="1"/>
          </p:cNvGraphicFramePr>
          <p:nvPr>
            <p:extLst>
              <p:ext uri="{D42A27DB-BD31-4B8C-83A1-F6EECF244321}">
                <p14:modId xmlns:p14="http://schemas.microsoft.com/office/powerpoint/2010/main" val="3950529129"/>
              </p:ext>
            </p:extLst>
          </p:nvPr>
        </p:nvGraphicFramePr>
        <p:xfrm>
          <a:off x="838197" y="4263334"/>
          <a:ext cx="10515603" cy="1371600"/>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1836720266"/>
                    </a:ext>
                  </a:extLst>
                </a:gridCol>
                <a:gridCol w="1502229">
                  <a:extLst>
                    <a:ext uri="{9D8B030D-6E8A-4147-A177-3AD203B41FA5}">
                      <a16:colId xmlns:a16="http://schemas.microsoft.com/office/drawing/2014/main" val="1910706518"/>
                    </a:ext>
                  </a:extLst>
                </a:gridCol>
                <a:gridCol w="1502229">
                  <a:extLst>
                    <a:ext uri="{9D8B030D-6E8A-4147-A177-3AD203B41FA5}">
                      <a16:colId xmlns:a16="http://schemas.microsoft.com/office/drawing/2014/main" val="686594146"/>
                    </a:ext>
                  </a:extLst>
                </a:gridCol>
                <a:gridCol w="1502229">
                  <a:extLst>
                    <a:ext uri="{9D8B030D-6E8A-4147-A177-3AD203B41FA5}">
                      <a16:colId xmlns:a16="http://schemas.microsoft.com/office/drawing/2014/main" val="3820124883"/>
                    </a:ext>
                  </a:extLst>
                </a:gridCol>
                <a:gridCol w="1502229">
                  <a:extLst>
                    <a:ext uri="{9D8B030D-6E8A-4147-A177-3AD203B41FA5}">
                      <a16:colId xmlns:a16="http://schemas.microsoft.com/office/drawing/2014/main" val="633203931"/>
                    </a:ext>
                  </a:extLst>
                </a:gridCol>
                <a:gridCol w="1502229">
                  <a:extLst>
                    <a:ext uri="{9D8B030D-6E8A-4147-A177-3AD203B41FA5}">
                      <a16:colId xmlns:a16="http://schemas.microsoft.com/office/drawing/2014/main" val="415373577"/>
                    </a:ext>
                  </a:extLst>
                </a:gridCol>
                <a:gridCol w="1502229">
                  <a:extLst>
                    <a:ext uri="{9D8B030D-6E8A-4147-A177-3AD203B41FA5}">
                      <a16:colId xmlns:a16="http://schemas.microsoft.com/office/drawing/2014/main" val="3620658412"/>
                    </a:ext>
                  </a:extLst>
                </a:gridCol>
              </a:tblGrid>
              <a:tr h="839192">
                <a:tc>
                  <a:txBody>
                    <a:bodyPr/>
                    <a:lstStyle/>
                    <a:p>
                      <a:pPr algn="ctr"/>
                      <a:r>
                        <a:rPr lang="en-GB" sz="1200" b="0">
                          <a:solidFill>
                            <a:schemeClr val="tx1"/>
                          </a:solidFill>
                        </a:rPr>
                        <a:t>5 Whys</a:t>
                      </a:r>
                    </a:p>
                    <a:p>
                      <a:pPr algn="ctr"/>
                      <a:r>
                        <a:rPr lang="en-GB" sz="1200" b="0">
                          <a:solidFill>
                            <a:schemeClr val="tx1"/>
                          </a:solidFill>
                        </a:rPr>
                        <a:t>Stakeholder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rPr>
                        <a:t>Process mapping</a:t>
                      </a:r>
                    </a:p>
                    <a:p>
                      <a:pPr algn="ctr"/>
                      <a:endParaRPr lang="en-GB" sz="1200" b="0">
                        <a:solidFill>
                          <a:schemeClr val="tx1"/>
                        </a:solidFill>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tx1"/>
                          </a:solidFill>
                        </a:rPr>
                        <a:t>SMART aim</a:t>
                      </a:r>
                    </a:p>
                    <a:p>
                      <a:pPr algn="ctr"/>
                      <a:endParaRPr lang="en-GB" sz="1200" b="0">
                        <a:solidFill>
                          <a:schemeClr val="tx1"/>
                        </a:solidFill>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rPr>
                        <a:t>Sources of data collection</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rPr>
                        <a:t>Outcome, Process and Balancing measures</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a:solidFill>
                            <a:schemeClr val="tx1"/>
                          </a:solidFill>
                        </a:rPr>
                        <a:t>Operational definitions</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tx1"/>
                          </a:solidFill>
                        </a:rPr>
                        <a:t>Greenhousing</a:t>
                      </a:r>
                    </a:p>
                    <a:p>
                      <a:pPr algn="ctr"/>
                      <a:r>
                        <a:rPr lang="en-GB" sz="1200" b="0">
                          <a:solidFill>
                            <a:schemeClr val="tx1"/>
                          </a:solidFill>
                        </a:rPr>
                        <a:t>TRIZ</a:t>
                      </a:r>
                    </a:p>
                    <a:p>
                      <a:pPr algn="ctr"/>
                      <a:r>
                        <a:rPr lang="en-GB" sz="1200" b="0">
                          <a:solidFill>
                            <a:schemeClr val="tx1"/>
                          </a:solidFill>
                        </a:rPr>
                        <a:t>MOSCOW</a:t>
                      </a:r>
                    </a:p>
                    <a:p>
                      <a:pPr algn="ctr"/>
                      <a:endParaRPr lang="en-GB" sz="1200" b="0">
                        <a:solidFill>
                          <a:schemeClr val="tx1"/>
                        </a:solidFill>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tx1"/>
                          </a:solidFill>
                        </a:rPr>
                        <a:t>Driver Diagram</a:t>
                      </a:r>
                    </a:p>
                    <a:p>
                      <a:pPr algn="ctr"/>
                      <a:r>
                        <a:rPr lang="en-GB" sz="1200" b="0">
                          <a:solidFill>
                            <a:schemeClr val="tx1"/>
                          </a:solidFill>
                        </a:rPr>
                        <a:t>Communication Plan</a:t>
                      </a:r>
                    </a:p>
                    <a:p>
                      <a:pPr algn="ctr"/>
                      <a:r>
                        <a:rPr lang="en-GB" sz="1200" b="0">
                          <a:solidFill>
                            <a:schemeClr val="tx1"/>
                          </a:solidFill>
                        </a:rPr>
                        <a:t>Project check-in</a:t>
                      </a:r>
                    </a:p>
                    <a:p>
                      <a:pPr algn="ctr"/>
                      <a:endParaRPr lang="en-GB" sz="1200" b="0">
                        <a:solidFill>
                          <a:schemeClr val="tx1"/>
                        </a:solidFill>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tx1"/>
                          </a:solidFill>
                        </a:rPr>
                        <a:t>PDSA Learning Log</a:t>
                      </a:r>
                    </a:p>
                    <a:p>
                      <a:pPr algn="ctr"/>
                      <a:r>
                        <a:rPr lang="en-GB" sz="1200" b="0">
                          <a:solidFill>
                            <a:schemeClr val="tx1"/>
                          </a:solidFill>
                        </a:rPr>
                        <a:t>Reflective Learning Log</a:t>
                      </a:r>
                    </a:p>
                    <a:p>
                      <a:pPr algn="ctr"/>
                      <a:endParaRPr lang="en-GB" sz="1200" b="0">
                        <a:solidFill>
                          <a:schemeClr val="tx1"/>
                        </a:solidFill>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b="0">
                          <a:solidFill>
                            <a:schemeClr val="tx1"/>
                          </a:solidFill>
                        </a:rPr>
                        <a:t>QI Poster Guide</a:t>
                      </a: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9444724"/>
                  </a:ext>
                </a:extLst>
              </a:tr>
            </a:tbl>
          </a:graphicData>
        </a:graphic>
      </p:graphicFrame>
      <p:sp>
        <p:nvSpPr>
          <p:cNvPr id="12" name="TextBox 11">
            <a:extLst>
              <a:ext uri="{FF2B5EF4-FFF2-40B4-BE49-F238E27FC236}">
                <a16:creationId xmlns:a16="http://schemas.microsoft.com/office/drawing/2014/main" id="{0955076F-2616-BA4D-EDB3-702ADA03D6C6}"/>
              </a:ext>
            </a:extLst>
          </p:cNvPr>
          <p:cNvSpPr txBox="1"/>
          <p:nvPr/>
        </p:nvSpPr>
        <p:spPr>
          <a:xfrm>
            <a:off x="838200" y="5829154"/>
            <a:ext cx="96901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93539"/>
                </a:solidFill>
                <a:effectLst/>
                <a:uLnTx/>
                <a:uFillTx/>
                <a:latin typeface="Arial" panose="020B0604020202020204"/>
                <a:ea typeface="+mn-ea"/>
                <a:cs typeface="+mn-cs"/>
              </a:rPr>
              <a:t>All tools are available on our website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93539"/>
                </a:solidFill>
                <a:effectLst/>
                <a:uLnTx/>
                <a:uFillTx/>
                <a:latin typeface="Arial" panose="020B0604020202020204"/>
                <a:hlinkClick r:id="rId7"/>
              </a:rPr>
              <a:t>https://www.</a:t>
            </a:r>
            <a:r>
              <a:rPr lang="en-GB" b="1">
                <a:solidFill>
                  <a:srgbClr val="393539"/>
                </a:solidFill>
                <a:latin typeface="Arial" panose="020B0604020202020204"/>
                <a:hlinkClick r:id="rId7"/>
              </a:rPr>
              <a:t>healthinnowest</a:t>
            </a:r>
            <a:r>
              <a:rPr kumimoji="0" lang="en-GB" sz="1800" b="1" i="0" u="none" strike="noStrike" kern="1200" cap="none" spc="0" normalizeH="0" baseline="0" noProof="0">
                <a:ln>
                  <a:noFill/>
                </a:ln>
                <a:solidFill>
                  <a:srgbClr val="393539"/>
                </a:solidFill>
                <a:effectLst/>
                <a:uLnTx/>
                <a:uFillTx/>
                <a:latin typeface="Arial" panose="020B0604020202020204"/>
                <a:hlinkClick r:id="rId7"/>
              </a:rPr>
              <a:t>.net/facilitators-guide-to-quality-improvement/</a:t>
            </a:r>
            <a:r>
              <a:rPr kumimoji="0" lang="en-GB" sz="1800" b="1" i="0" u="none" strike="noStrike" kern="1200" cap="none" spc="0" normalizeH="0" baseline="0" noProof="0">
                <a:ln>
                  <a:noFill/>
                </a:ln>
                <a:solidFill>
                  <a:srgbClr val="393539"/>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1860045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60BAB-2649-7A41-016B-6727BFC07647}"/>
              </a:ext>
            </a:extLst>
          </p:cNvPr>
          <p:cNvSpPr>
            <a:spLocks noGrp="1"/>
          </p:cNvSpPr>
          <p:nvPr>
            <p:ph type="title"/>
          </p:nvPr>
        </p:nvSpPr>
        <p:spPr>
          <a:xfrm>
            <a:off x="838200" y="365125"/>
            <a:ext cx="10515600" cy="1325563"/>
          </a:xfrm>
        </p:spPr>
        <p:txBody>
          <a:bodyPr/>
          <a:lstStyle/>
          <a:p>
            <a:r>
              <a:rPr lang="en-GB"/>
              <a:t>1. Understand the challenge</a:t>
            </a:r>
          </a:p>
        </p:txBody>
      </p:sp>
      <p:sp>
        <p:nvSpPr>
          <p:cNvPr id="8" name="Content Placeholder 7">
            <a:extLst>
              <a:ext uri="{FF2B5EF4-FFF2-40B4-BE49-F238E27FC236}">
                <a16:creationId xmlns:a16="http://schemas.microsoft.com/office/drawing/2014/main" id="{F331A2B2-35E5-D106-B9B4-BAA0969E4988}"/>
              </a:ext>
            </a:extLst>
          </p:cNvPr>
          <p:cNvSpPr>
            <a:spLocks noGrp="1"/>
          </p:cNvSpPr>
          <p:nvPr>
            <p:ph sz="quarter" idx="10"/>
          </p:nvPr>
        </p:nvSpPr>
        <p:spPr>
          <a:xfrm>
            <a:off x="838200" y="1812924"/>
            <a:ext cx="10515600" cy="4543425"/>
          </a:xfrm>
        </p:spPr>
        <p:txBody>
          <a:bodyPr numCol="2" spcCol="72000">
            <a:normAutofit fontScale="85000" lnSpcReduction="20000"/>
          </a:bodyPr>
          <a:lstStyle/>
          <a:p>
            <a:r>
              <a:rPr lang="en-GB" dirty="0"/>
              <a:t>It is important to take the time to fully understand the problem you are trying to solve.</a:t>
            </a:r>
          </a:p>
          <a:p>
            <a:r>
              <a:rPr lang="en-GB" dirty="0"/>
              <a:t>Tools to complete at this stage:</a:t>
            </a:r>
          </a:p>
          <a:p>
            <a:pPr marL="285750" indent="-285750">
              <a:buFont typeface="Arial" panose="020B0604020202020204" pitchFamily="34" charset="0"/>
              <a:buChar char="•"/>
            </a:pPr>
            <a:r>
              <a:rPr lang="en-GB" dirty="0"/>
              <a:t>5 Whys</a:t>
            </a:r>
          </a:p>
          <a:p>
            <a:pPr marL="285750" indent="-285750">
              <a:buFont typeface="Arial" panose="020B0604020202020204" pitchFamily="34" charset="0"/>
              <a:buChar char="•"/>
            </a:pPr>
            <a:r>
              <a:rPr lang="en-GB" dirty="0"/>
              <a:t>Stakeholder mapping</a:t>
            </a:r>
          </a:p>
          <a:p>
            <a:pPr marL="285750" indent="-285750">
              <a:buFont typeface="Arial" panose="020B0604020202020204" pitchFamily="34" charset="0"/>
              <a:buChar char="•"/>
            </a:pPr>
            <a:r>
              <a:rPr lang="en-GB" dirty="0"/>
              <a:t>Process mapping</a:t>
            </a:r>
          </a:p>
          <a:p>
            <a:r>
              <a:rPr lang="en-GB" dirty="0"/>
              <a:t>If you skip this stage, you might waste time making a solution that doesn’t solve your issue.</a:t>
            </a:r>
          </a:p>
          <a:p>
            <a:r>
              <a:rPr lang="en-GB" dirty="0"/>
              <a:t>At the end of this stage, you will have the information you need for your poster on the </a:t>
            </a:r>
            <a:r>
              <a:rPr lang="en-GB" b="1" dirty="0">
                <a:solidFill>
                  <a:schemeClr val="bg2">
                    <a:lumMod val="25000"/>
                  </a:schemeClr>
                </a:solidFill>
              </a:rPr>
              <a:t>Background/ Problem/ Issue.</a:t>
            </a:r>
          </a:p>
          <a:p>
            <a:endParaRPr lang="en-GB" b="1" dirty="0">
              <a:solidFill>
                <a:schemeClr val="bg2">
                  <a:lumMod val="25000"/>
                </a:schemeClr>
              </a:solidFill>
            </a:endParaRPr>
          </a:p>
          <a:p>
            <a:endParaRPr lang="en-GB" b="1" dirty="0">
              <a:solidFill>
                <a:schemeClr val="bg2">
                  <a:lumMod val="25000"/>
                </a:schemeClr>
              </a:solidFill>
            </a:endParaRPr>
          </a:p>
          <a:p>
            <a:endParaRPr lang="en-GB" b="1" dirty="0">
              <a:solidFill>
                <a:schemeClr val="bg2">
                  <a:lumMod val="25000"/>
                </a:schemeClr>
              </a:solidFill>
            </a:endParaRPr>
          </a:p>
          <a:p>
            <a:endParaRPr lang="en-GB" b="1" dirty="0">
              <a:solidFill>
                <a:schemeClr val="bg2">
                  <a:lumMod val="25000"/>
                </a:schemeClr>
              </a:solidFill>
            </a:endParaRPr>
          </a:p>
          <a:p>
            <a:r>
              <a:rPr lang="en-GB" b="1" dirty="0">
                <a:solidFill>
                  <a:schemeClr val="bg2">
                    <a:lumMod val="25000"/>
                  </a:schemeClr>
                </a:solidFill>
              </a:rPr>
              <a:t>About the tools</a:t>
            </a:r>
          </a:p>
          <a:p>
            <a:pPr marL="285750" indent="-285750">
              <a:buFont typeface="Arial" panose="020B0604020202020204" pitchFamily="34" charset="0"/>
              <a:buChar char="•"/>
            </a:pPr>
            <a:r>
              <a:rPr lang="en-GB" b="1" dirty="0"/>
              <a:t>5 Whys </a:t>
            </a:r>
            <a:r>
              <a:rPr lang="en-GB" dirty="0"/>
              <a:t>is a simple tool to help you start to identify the root cause of a problem. To explore more complex challenges, you can use </a:t>
            </a:r>
            <a:r>
              <a:rPr lang="en-GB" b="1" dirty="0"/>
              <a:t>SEIPS </a:t>
            </a:r>
            <a:r>
              <a:rPr lang="en-GB" dirty="0"/>
              <a:t>or tools from the Creative Problem-Solving Toolkit.  </a:t>
            </a:r>
          </a:p>
          <a:p>
            <a:pPr marL="285750" indent="-285750" fontAlgn="base">
              <a:buFont typeface="Arial" panose="020B0604020202020204" pitchFamily="34" charset="0"/>
              <a:buChar char="•"/>
            </a:pPr>
            <a:r>
              <a:rPr lang="en-GB" b="1" dirty="0"/>
              <a:t>Stakeholders</a:t>
            </a:r>
            <a:r>
              <a:rPr lang="en-GB" dirty="0"/>
              <a:t> are everyone involved, interested in and benefiting from your project work. Understanding and engaging with your stakeholders is crucial to the success of your project as they can be champions of your work or create barriers. You can further explore your stakeholders using the </a:t>
            </a:r>
            <a:r>
              <a:rPr lang="en-GB" b="1" dirty="0"/>
              <a:t>galaxy mapping</a:t>
            </a:r>
            <a:r>
              <a:rPr lang="en-GB" dirty="0"/>
              <a:t> and </a:t>
            </a:r>
            <a:r>
              <a:rPr lang="en-GB" b="1" dirty="0"/>
              <a:t>persona</a:t>
            </a:r>
            <a:r>
              <a:rPr lang="en-GB" dirty="0"/>
              <a:t> tools.  </a:t>
            </a:r>
          </a:p>
          <a:p>
            <a:pPr marL="285750" indent="-285750">
              <a:buFont typeface="Arial" panose="020B0604020202020204" pitchFamily="34" charset="0"/>
              <a:buChar char="•"/>
            </a:pPr>
            <a:r>
              <a:rPr lang="en-GB" b="1" dirty="0"/>
              <a:t>Process mapping </a:t>
            </a:r>
            <a:r>
              <a:rPr lang="en-GB" dirty="0"/>
              <a:t>can be used to demonstrate the current way of working to identify areas for improvement, for example where the same activity is repeated unnecessarily or where there is a ‘bottle neck’, or a new ‘improved’ process, for example you can map what the process would look like if you changed it in some way. </a:t>
            </a:r>
          </a:p>
          <a:p>
            <a:pPr marL="285750" indent="-285750">
              <a:buFont typeface="Arial" panose="020B0604020202020204" pitchFamily="34" charset="0"/>
              <a:buChar char="•"/>
            </a:pPr>
            <a:r>
              <a:rPr lang="en-GB" b="1" dirty="0"/>
              <a:t>Forcefield analysis</a:t>
            </a:r>
            <a:r>
              <a:rPr lang="en-GB" dirty="0"/>
              <a:t> helps you understand barriers and enablers.</a:t>
            </a:r>
            <a:endParaRPr lang="en-GB" b="1" dirty="0"/>
          </a:p>
        </p:txBody>
      </p:sp>
      <p:sp>
        <p:nvSpPr>
          <p:cNvPr id="2" name="Slide Number Placeholder 1">
            <a:extLst>
              <a:ext uri="{FF2B5EF4-FFF2-40B4-BE49-F238E27FC236}">
                <a16:creationId xmlns:a16="http://schemas.microsoft.com/office/drawing/2014/main" id="{B0455ACA-170E-39BA-F814-894450A9D599}"/>
              </a:ext>
            </a:extLst>
          </p:cNvPr>
          <p:cNvSpPr>
            <a:spLocks noGrp="1"/>
          </p:cNvSpPr>
          <p:nvPr>
            <p:ph type="sldNum" sz="quarter" idx="4294967295"/>
          </p:nvPr>
        </p:nvSpPr>
        <p:spPr>
          <a:xfrm>
            <a:off x="9448800" y="6356350"/>
            <a:ext cx="2743200" cy="365125"/>
          </a:xfrm>
        </p:spPr>
        <p:txBody>
          <a:bodyPr/>
          <a:lstStyle/>
          <a:p>
            <a:fld id="{D239F825-633F-43D1-A37A-8D3D2569739A}" type="slidenum">
              <a:rPr lang="en-GB" smtClean="0"/>
              <a:pPr/>
              <a:t>5</a:t>
            </a:fld>
            <a:endParaRPr lang="en-GB"/>
          </a:p>
        </p:txBody>
      </p:sp>
      <p:graphicFrame>
        <p:nvGraphicFramePr>
          <p:cNvPr id="9" name="Table 5">
            <a:extLst>
              <a:ext uri="{FF2B5EF4-FFF2-40B4-BE49-F238E27FC236}">
                <a16:creationId xmlns:a16="http://schemas.microsoft.com/office/drawing/2014/main" id="{8FB33BC6-DDD2-0B46-71A0-DFD05AC02E33}"/>
              </a:ext>
            </a:extLst>
          </p:cNvPr>
          <p:cNvGraphicFramePr>
            <a:graphicFrameLocks/>
          </p:cNvGraphicFramePr>
          <p:nvPr>
            <p:extLst>
              <p:ext uri="{D42A27DB-BD31-4B8C-83A1-F6EECF244321}">
                <p14:modId xmlns:p14="http://schemas.microsoft.com/office/powerpoint/2010/main" val="2917500367"/>
              </p:ext>
            </p:extLst>
          </p:nvPr>
        </p:nvGraphicFramePr>
        <p:xfrm>
          <a:off x="1319480" y="4628319"/>
          <a:ext cx="4090960" cy="893619"/>
        </p:xfrm>
        <a:graphic>
          <a:graphicData uri="http://schemas.openxmlformats.org/drawingml/2006/table">
            <a:tbl>
              <a:tblPr firstRow="1" bandRow="1">
                <a:tableStyleId>{2D5ABB26-0587-4C30-8999-92F81FD0307C}</a:tableStyleId>
              </a:tblPr>
              <a:tblGrid>
                <a:gridCol w="2045480">
                  <a:extLst>
                    <a:ext uri="{9D8B030D-6E8A-4147-A177-3AD203B41FA5}">
                      <a16:colId xmlns:a16="http://schemas.microsoft.com/office/drawing/2014/main" val="859169523"/>
                    </a:ext>
                  </a:extLst>
                </a:gridCol>
                <a:gridCol w="2045480">
                  <a:extLst>
                    <a:ext uri="{9D8B030D-6E8A-4147-A177-3AD203B41FA5}">
                      <a16:colId xmlns:a16="http://schemas.microsoft.com/office/drawing/2014/main" val="3327384522"/>
                    </a:ext>
                  </a:extLst>
                </a:gridCol>
              </a:tblGrid>
              <a:tr h="297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a:solidFill>
                            <a:schemeClr val="bg1"/>
                          </a:solidFill>
                          <a:latin typeface="Arial" panose="020B0604020202020204" pitchFamily="34" charset="0"/>
                          <a:cs typeface="Arial" panose="020B0604020202020204" pitchFamily="34" charset="0"/>
                        </a:rPr>
                        <a:t>Background/Problem/Issue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lang="en-GB" sz="1000">
                          <a:solidFill>
                            <a:schemeClr val="tx1"/>
                          </a:solidFill>
                          <a:latin typeface="Arial" panose="020B0604020202020204" pitchFamily="34" charset="0"/>
                          <a:cs typeface="Arial" panose="020B0604020202020204" pitchFamily="34" charset="0"/>
                        </a:rPr>
                        <a:t>Results/Data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6167331"/>
                  </a:ext>
                </a:extLst>
              </a:tr>
              <a:tr h="297873">
                <a:tc>
                  <a:txBody>
                    <a:bodyPr/>
                    <a:lstStyle/>
                    <a:p>
                      <a:r>
                        <a:rPr lang="en-GB" sz="1000">
                          <a:solidFill>
                            <a:schemeClr val="tx1"/>
                          </a:solidFill>
                          <a:latin typeface="Arial" panose="020B0604020202020204" pitchFamily="34" charset="0"/>
                          <a:cs typeface="Arial" panose="020B0604020202020204" pitchFamily="34" charset="0"/>
                        </a:rPr>
                        <a:t>Aim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a:solidFill>
                            <a:schemeClr val="tx1"/>
                          </a:solidFill>
                          <a:latin typeface="Arial" panose="020B0604020202020204" pitchFamily="34" charset="0"/>
                          <a:cs typeface="Arial" panose="020B0604020202020204" pitchFamily="34" charset="0"/>
                        </a:rPr>
                        <a:t>Image/Chart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756043495"/>
                  </a:ext>
                </a:extLst>
              </a:tr>
              <a:tr h="297873">
                <a:tc>
                  <a:txBody>
                    <a:bodyPr/>
                    <a:lstStyle/>
                    <a:p>
                      <a:pPr marL="0" indent="0">
                        <a:lnSpc>
                          <a:spcPct val="150000"/>
                        </a:lnSpc>
                        <a:spcBef>
                          <a:spcPts val="0"/>
                        </a:spcBef>
                        <a:buNone/>
                      </a:pPr>
                      <a:r>
                        <a:rPr lang="en-GB" sz="1000">
                          <a:latin typeface="Arial" panose="020B0604020202020204" pitchFamily="34" charset="0"/>
                          <a:cs typeface="Arial" panose="020B0604020202020204" pitchFamily="34" charset="0"/>
                        </a:rPr>
                        <a:t>Method/Strategy for Change</a:t>
                      </a:r>
                      <a:endParaRPr lang="en-GB" sz="100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Conclusions/Lessons Learned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825192865"/>
                  </a:ext>
                </a:extLst>
              </a:tr>
            </a:tbl>
          </a:graphicData>
        </a:graphic>
      </p:graphicFrame>
    </p:spTree>
    <p:extLst>
      <p:ext uri="{BB962C8B-B14F-4D97-AF65-F5344CB8AC3E}">
        <p14:creationId xmlns:p14="http://schemas.microsoft.com/office/powerpoint/2010/main" val="4086599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183F-16B7-EB06-9F37-8D1A0B6EFEC1}"/>
              </a:ext>
            </a:extLst>
          </p:cNvPr>
          <p:cNvSpPr>
            <a:spLocks noGrp="1"/>
          </p:cNvSpPr>
          <p:nvPr>
            <p:ph type="title"/>
          </p:nvPr>
        </p:nvSpPr>
        <p:spPr/>
        <p:txBody>
          <a:bodyPr/>
          <a:lstStyle/>
          <a:p>
            <a:r>
              <a:rPr lang="en-GB"/>
              <a:t>5 Whys</a:t>
            </a:r>
          </a:p>
        </p:txBody>
      </p:sp>
      <p:sp>
        <p:nvSpPr>
          <p:cNvPr id="4" name="Slide Number Placeholder 3">
            <a:extLst>
              <a:ext uri="{FF2B5EF4-FFF2-40B4-BE49-F238E27FC236}">
                <a16:creationId xmlns:a16="http://schemas.microsoft.com/office/drawing/2014/main" id="{A5FDBF22-FEF0-C051-5DD9-9DF9EF796EE1}"/>
              </a:ext>
            </a:extLst>
          </p:cNvPr>
          <p:cNvSpPr>
            <a:spLocks noGrp="1"/>
          </p:cNvSpPr>
          <p:nvPr>
            <p:ph type="sldNum" sz="quarter" idx="10"/>
          </p:nvPr>
        </p:nvSpPr>
        <p:spPr/>
        <p:txBody>
          <a:bodyPr/>
          <a:lstStyle/>
          <a:p>
            <a:fld id="{D239F825-633F-43D1-A37A-8D3D2569739A}" type="slidenum">
              <a:rPr lang="en-GB" smtClean="0"/>
              <a:pPr/>
              <a:t>6</a:t>
            </a:fld>
            <a:endParaRPr lang="en-GB"/>
          </a:p>
        </p:txBody>
      </p:sp>
      <p:graphicFrame>
        <p:nvGraphicFramePr>
          <p:cNvPr id="9" name="Content Placeholder 2">
            <a:extLst>
              <a:ext uri="{FF2B5EF4-FFF2-40B4-BE49-F238E27FC236}">
                <a16:creationId xmlns:a16="http://schemas.microsoft.com/office/drawing/2014/main" id="{9EBA04C5-AF86-C209-E17B-05AF378F1079}"/>
              </a:ext>
            </a:extLst>
          </p:cNvPr>
          <p:cNvGraphicFramePr>
            <a:graphicFrameLocks noGrp="1"/>
          </p:cNvGraphicFramePr>
          <p:nvPr>
            <p:ph idx="1"/>
            <p:extLst>
              <p:ext uri="{D42A27DB-BD31-4B8C-83A1-F6EECF244321}">
                <p14:modId xmlns:p14="http://schemas.microsoft.com/office/powerpoint/2010/main" val="1889066460"/>
              </p:ext>
            </p:extLst>
          </p:nvPr>
        </p:nvGraphicFramePr>
        <p:xfrm>
          <a:off x="838200" y="1825624"/>
          <a:ext cx="35052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descr="Graphical user interface, diagram, application&#10;&#10;Description automatically generated">
            <a:extLst>
              <a:ext uri="{FF2B5EF4-FFF2-40B4-BE49-F238E27FC236}">
                <a16:creationId xmlns:a16="http://schemas.microsoft.com/office/drawing/2014/main" id="{9A0A4BFE-9341-F3B9-6DD1-E51799755A51}"/>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9618" t="13744" b="22275"/>
          <a:stretch/>
        </p:blipFill>
        <p:spPr bwMode="auto">
          <a:xfrm>
            <a:off x="4948060" y="2390646"/>
            <a:ext cx="6405740" cy="3400679"/>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2104B0A9-4339-E2CB-797A-FFEE8D42F733}"/>
              </a:ext>
            </a:extLst>
          </p:cNvPr>
          <p:cNvSpPr txBox="1">
            <a:spLocks/>
          </p:cNvSpPr>
          <p:nvPr/>
        </p:nvSpPr>
        <p:spPr>
          <a:xfrm>
            <a:off x="4948058" y="1825625"/>
            <a:ext cx="6405741" cy="435133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accent5"/>
              </a:buClr>
              <a:buSzPts val="2400"/>
            </a:pPr>
            <a:r>
              <a:rPr lang="en-GB"/>
              <a:t>Example:</a:t>
            </a:r>
          </a:p>
        </p:txBody>
      </p:sp>
    </p:spTree>
    <p:extLst>
      <p:ext uri="{BB962C8B-B14F-4D97-AF65-F5344CB8AC3E}">
        <p14:creationId xmlns:p14="http://schemas.microsoft.com/office/powerpoint/2010/main" val="867613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5183F-16B7-EB06-9F37-8D1A0B6EFEC1}"/>
              </a:ext>
            </a:extLst>
          </p:cNvPr>
          <p:cNvSpPr>
            <a:spLocks noGrp="1"/>
          </p:cNvSpPr>
          <p:nvPr>
            <p:ph type="title"/>
          </p:nvPr>
        </p:nvSpPr>
        <p:spPr/>
        <p:txBody>
          <a:bodyPr/>
          <a:lstStyle/>
          <a:p>
            <a:r>
              <a:rPr lang="en-GB"/>
              <a:t>Template: 5 Whys</a:t>
            </a:r>
          </a:p>
        </p:txBody>
      </p:sp>
      <p:sp>
        <p:nvSpPr>
          <p:cNvPr id="4" name="Slide Number Placeholder 3">
            <a:extLst>
              <a:ext uri="{FF2B5EF4-FFF2-40B4-BE49-F238E27FC236}">
                <a16:creationId xmlns:a16="http://schemas.microsoft.com/office/drawing/2014/main" id="{A5FDBF22-FEF0-C051-5DD9-9DF9EF796EE1}"/>
              </a:ext>
            </a:extLst>
          </p:cNvPr>
          <p:cNvSpPr>
            <a:spLocks noGrp="1"/>
          </p:cNvSpPr>
          <p:nvPr>
            <p:ph type="sldNum" sz="quarter" idx="10"/>
          </p:nvPr>
        </p:nvSpPr>
        <p:spPr/>
        <p:txBody>
          <a:bodyPr/>
          <a:lstStyle/>
          <a:p>
            <a:fld id="{D239F825-633F-43D1-A37A-8D3D2569739A}" type="slidenum">
              <a:rPr lang="en-GB" smtClean="0"/>
              <a:pPr/>
              <a:t>7</a:t>
            </a:fld>
            <a:endParaRPr lang="en-GB"/>
          </a:p>
        </p:txBody>
      </p:sp>
      <p:graphicFrame>
        <p:nvGraphicFramePr>
          <p:cNvPr id="5" name="Table 5">
            <a:extLst>
              <a:ext uri="{FF2B5EF4-FFF2-40B4-BE49-F238E27FC236}">
                <a16:creationId xmlns:a16="http://schemas.microsoft.com/office/drawing/2014/main" id="{CE9E4B67-B308-5FB7-0A60-5B754C024E74}"/>
              </a:ext>
            </a:extLst>
          </p:cNvPr>
          <p:cNvGraphicFramePr>
            <a:graphicFrameLocks noGrp="1"/>
          </p:cNvGraphicFramePr>
          <p:nvPr>
            <p:ph idx="1"/>
          </p:nvPr>
        </p:nvGraphicFramePr>
        <p:xfrm>
          <a:off x="838199" y="1825625"/>
          <a:ext cx="10515599" cy="4045240"/>
        </p:xfrm>
        <a:graphic>
          <a:graphicData uri="http://schemas.openxmlformats.org/drawingml/2006/table">
            <a:tbl>
              <a:tblPr firstRow="1" lastRow="1" bandRow="1">
                <a:tableStyleId>{073A0DAA-6AF3-43AB-8588-CEC1D06C72B9}</a:tableStyleId>
              </a:tblPr>
              <a:tblGrid>
                <a:gridCol w="3689653">
                  <a:extLst>
                    <a:ext uri="{9D8B030D-6E8A-4147-A177-3AD203B41FA5}">
                      <a16:colId xmlns:a16="http://schemas.microsoft.com/office/drawing/2014/main" val="1416722591"/>
                    </a:ext>
                  </a:extLst>
                </a:gridCol>
                <a:gridCol w="6825946">
                  <a:extLst>
                    <a:ext uri="{9D8B030D-6E8A-4147-A177-3AD203B41FA5}">
                      <a16:colId xmlns:a16="http://schemas.microsoft.com/office/drawing/2014/main" val="2189281707"/>
                    </a:ext>
                  </a:extLst>
                </a:gridCol>
              </a:tblGrid>
              <a:tr h="523586">
                <a:tc>
                  <a:txBody>
                    <a:bodyPr/>
                    <a:lstStyle/>
                    <a:p>
                      <a:r>
                        <a:rPr lang="en-GB" sz="1400"/>
                        <a:t>What do you think the problem is?</a:t>
                      </a:r>
                    </a:p>
                  </a:txBody>
                  <a:tcPr anchor="ctr"/>
                </a:tc>
                <a:tc>
                  <a:txBody>
                    <a:bodyPr/>
                    <a:lstStyle/>
                    <a:p>
                      <a:endParaRPr lang="en-GB" sz="1400"/>
                    </a:p>
                  </a:txBody>
                  <a:tcPr/>
                </a:tc>
                <a:extLst>
                  <a:ext uri="{0D108BD9-81ED-4DB2-BD59-A6C34878D82A}">
                    <a16:rowId xmlns:a16="http://schemas.microsoft.com/office/drawing/2014/main" val="1069770789"/>
                  </a:ext>
                </a:extLst>
              </a:tr>
              <a:tr h="523586">
                <a:tc>
                  <a:txBody>
                    <a:bodyPr/>
                    <a:lstStyle/>
                    <a:p>
                      <a:r>
                        <a:rPr lang="en-GB" sz="1400"/>
                        <a:t>Why?</a:t>
                      </a:r>
                    </a:p>
                  </a:txBody>
                  <a:tcPr anchor="ctr"/>
                </a:tc>
                <a:tc>
                  <a:txBody>
                    <a:bodyPr/>
                    <a:lstStyle/>
                    <a:p>
                      <a:endParaRPr lang="en-GB" sz="1400"/>
                    </a:p>
                  </a:txBody>
                  <a:tcPr/>
                </a:tc>
                <a:extLst>
                  <a:ext uri="{0D108BD9-81ED-4DB2-BD59-A6C34878D82A}">
                    <a16:rowId xmlns:a16="http://schemas.microsoft.com/office/drawing/2014/main" val="2522095953"/>
                  </a:ext>
                </a:extLst>
              </a:tr>
              <a:tr h="523586">
                <a:tc>
                  <a:txBody>
                    <a:bodyPr/>
                    <a:lstStyle/>
                    <a:p>
                      <a:r>
                        <a:rPr lang="en-GB" sz="1400"/>
                        <a:t>Why is that happening?</a:t>
                      </a:r>
                    </a:p>
                  </a:txBody>
                  <a:tcPr anchor="ctr"/>
                </a:tc>
                <a:tc>
                  <a:txBody>
                    <a:bodyPr/>
                    <a:lstStyle/>
                    <a:p>
                      <a:endParaRPr lang="en-GB" sz="1400"/>
                    </a:p>
                  </a:txBody>
                  <a:tcPr/>
                </a:tc>
                <a:extLst>
                  <a:ext uri="{0D108BD9-81ED-4DB2-BD59-A6C34878D82A}">
                    <a16:rowId xmlns:a16="http://schemas.microsoft.com/office/drawing/2014/main" val="1515880000"/>
                  </a:ext>
                </a:extLst>
              </a:tr>
              <a:tr h="523586">
                <a:tc>
                  <a:txBody>
                    <a:bodyPr/>
                    <a:lstStyle/>
                    <a:p>
                      <a:r>
                        <a:rPr lang="en-GB" sz="1400"/>
                        <a:t>Why is that?</a:t>
                      </a:r>
                    </a:p>
                  </a:txBody>
                  <a:tcPr anchor="ctr"/>
                </a:tc>
                <a:tc>
                  <a:txBody>
                    <a:bodyPr/>
                    <a:lstStyle/>
                    <a:p>
                      <a:endParaRPr lang="en-GB" sz="1400"/>
                    </a:p>
                  </a:txBody>
                  <a:tcPr/>
                </a:tc>
                <a:extLst>
                  <a:ext uri="{0D108BD9-81ED-4DB2-BD59-A6C34878D82A}">
                    <a16:rowId xmlns:a16="http://schemas.microsoft.com/office/drawing/2014/main" val="1897263405"/>
                  </a:ext>
                </a:extLst>
              </a:tr>
              <a:tr h="523586">
                <a:tc>
                  <a:txBody>
                    <a:bodyPr/>
                    <a:lstStyle/>
                    <a:p>
                      <a:r>
                        <a:rPr lang="en-GB" sz="1400"/>
                        <a:t>Why is that?</a:t>
                      </a:r>
                    </a:p>
                  </a:txBody>
                  <a:tcPr anchor="ctr"/>
                </a:tc>
                <a:tc>
                  <a:txBody>
                    <a:bodyPr/>
                    <a:lstStyle/>
                    <a:p>
                      <a:endParaRPr lang="en-GB" sz="1400"/>
                    </a:p>
                  </a:txBody>
                  <a:tcPr/>
                </a:tc>
                <a:extLst>
                  <a:ext uri="{0D108BD9-81ED-4DB2-BD59-A6C34878D82A}">
                    <a16:rowId xmlns:a16="http://schemas.microsoft.com/office/drawing/2014/main" val="3788654118"/>
                  </a:ext>
                </a:extLst>
              </a:tr>
              <a:tr h="523586">
                <a:tc>
                  <a:txBody>
                    <a:bodyPr/>
                    <a:lstStyle/>
                    <a:p>
                      <a:r>
                        <a:rPr lang="en-GB" sz="1400"/>
                        <a:t>Why is that?</a:t>
                      </a:r>
                    </a:p>
                  </a:txBody>
                  <a:tcPr anchor="ctr"/>
                </a:tc>
                <a:tc>
                  <a:txBody>
                    <a:bodyPr/>
                    <a:lstStyle/>
                    <a:p>
                      <a:endParaRPr lang="en-GB" sz="1400"/>
                    </a:p>
                  </a:txBody>
                  <a:tcPr/>
                </a:tc>
                <a:extLst>
                  <a:ext uri="{0D108BD9-81ED-4DB2-BD59-A6C34878D82A}">
                    <a16:rowId xmlns:a16="http://schemas.microsoft.com/office/drawing/2014/main" val="2698599791"/>
                  </a:ext>
                </a:extLst>
              </a:tr>
              <a:tr h="903724">
                <a:tc>
                  <a:txBody>
                    <a:bodyPr/>
                    <a:lstStyle/>
                    <a:p>
                      <a:r>
                        <a:rPr lang="en-GB" sz="1400" b="1"/>
                        <a:t>Can you redefine the problem? What do you think the problem is? </a:t>
                      </a:r>
                      <a:endParaRPr lang="en-GB" sz="1400"/>
                    </a:p>
                  </a:txBody>
                  <a:tcPr anchor="ctr"/>
                </a:tc>
                <a:tc>
                  <a:txBody>
                    <a:bodyPr/>
                    <a:lstStyle/>
                    <a:p>
                      <a:endParaRPr lang="en-GB" sz="1400"/>
                    </a:p>
                  </a:txBody>
                  <a:tcPr/>
                </a:tc>
                <a:extLst>
                  <a:ext uri="{0D108BD9-81ED-4DB2-BD59-A6C34878D82A}">
                    <a16:rowId xmlns:a16="http://schemas.microsoft.com/office/drawing/2014/main" val="2974232087"/>
                  </a:ext>
                </a:extLst>
              </a:tr>
            </a:tbl>
          </a:graphicData>
        </a:graphic>
      </p:graphicFrame>
    </p:spTree>
    <p:extLst>
      <p:ext uri="{BB962C8B-B14F-4D97-AF65-F5344CB8AC3E}">
        <p14:creationId xmlns:p14="http://schemas.microsoft.com/office/powerpoint/2010/main" val="3161256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0F9DB9-F4C6-AEA0-E962-2241E97E7FBD}"/>
              </a:ext>
            </a:extLst>
          </p:cNvPr>
          <p:cNvSpPr>
            <a:spLocks noGrp="1"/>
          </p:cNvSpPr>
          <p:nvPr>
            <p:ph type="sldNum" sz="quarter" idx="10"/>
          </p:nvPr>
        </p:nvSpPr>
        <p:spPr>
          <a:custGeom>
            <a:avLst/>
            <a:gdLst>
              <a:gd name="connsiteX0" fmla="*/ 0 w 2743200"/>
              <a:gd name="connsiteY0" fmla="*/ 0 h 365125"/>
              <a:gd name="connsiteX1" fmla="*/ 2743200 w 2743200"/>
              <a:gd name="connsiteY1" fmla="*/ 0 h 365125"/>
              <a:gd name="connsiteX2" fmla="*/ 2743200 w 2743200"/>
              <a:gd name="connsiteY2" fmla="*/ 365125 h 365125"/>
              <a:gd name="connsiteX3" fmla="*/ 0 w 2743200"/>
              <a:gd name="connsiteY3" fmla="*/ 365125 h 365125"/>
              <a:gd name="connsiteX4" fmla="*/ 0 w 2743200"/>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365125" fill="none" extrusionOk="0">
                <a:moveTo>
                  <a:pt x="0" y="0"/>
                </a:moveTo>
                <a:cubicBezTo>
                  <a:pt x="557698" y="-49533"/>
                  <a:pt x="1714911" y="-14809"/>
                  <a:pt x="2743200" y="0"/>
                </a:cubicBezTo>
                <a:cubicBezTo>
                  <a:pt x="2769473" y="182405"/>
                  <a:pt x="2719700" y="266046"/>
                  <a:pt x="2743200" y="365125"/>
                </a:cubicBezTo>
                <a:cubicBezTo>
                  <a:pt x="2370134" y="316894"/>
                  <a:pt x="535906" y="449580"/>
                  <a:pt x="0" y="365125"/>
                </a:cubicBezTo>
                <a:cubicBezTo>
                  <a:pt x="-6415" y="299887"/>
                  <a:pt x="30350" y="41525"/>
                  <a:pt x="0" y="0"/>
                </a:cubicBezTo>
                <a:close/>
              </a:path>
              <a:path w="2743200" h="365125" stroke="0" extrusionOk="0">
                <a:moveTo>
                  <a:pt x="0" y="0"/>
                </a:moveTo>
                <a:cubicBezTo>
                  <a:pt x="510230" y="118645"/>
                  <a:pt x="2203280" y="116012"/>
                  <a:pt x="2743200" y="0"/>
                </a:cubicBezTo>
                <a:cubicBezTo>
                  <a:pt x="2750204" y="164811"/>
                  <a:pt x="2762795" y="192390"/>
                  <a:pt x="2743200" y="365125"/>
                </a:cubicBezTo>
                <a:cubicBezTo>
                  <a:pt x="1393899" y="499725"/>
                  <a:pt x="301312" y="207929"/>
                  <a:pt x="0" y="365125"/>
                </a:cubicBezTo>
                <a:cubicBezTo>
                  <a:pt x="9907" y="326942"/>
                  <a:pt x="17009" y="132634"/>
                  <a:pt x="0" y="0"/>
                </a:cubicBezTo>
                <a:close/>
              </a:path>
            </a:pathLst>
          </a:custGeom>
          <a:ln w="38100">
            <a:noFill/>
            <a:extLst>
              <a:ext uri="{C807C97D-BFC1-408E-A445-0C87EB9F89A2}">
                <ask:lineSketchStyleProps xmlns:ask="http://schemas.microsoft.com/office/drawing/2018/sketchyshapes" sd="1219033472">
                  <ask:type>
                    <ask:lineSketchCurved/>
                  </ask:type>
                </ask:lineSketchStyleProps>
              </a:ext>
            </a:extLst>
          </a:ln>
        </p:spPr>
        <p:txBody>
          <a:bodyPr/>
          <a:lstStyle/>
          <a:p>
            <a:fld id="{D239F825-633F-43D1-A37A-8D3D2569739A}" type="slidenum">
              <a:rPr lang="en-GB" smtClean="0"/>
              <a:pPr/>
              <a:t>8</a:t>
            </a:fld>
            <a:endParaRPr lang="en-GB"/>
          </a:p>
        </p:txBody>
      </p:sp>
      <p:sp>
        <p:nvSpPr>
          <p:cNvPr id="5" name="Oval 4">
            <a:extLst>
              <a:ext uri="{FF2B5EF4-FFF2-40B4-BE49-F238E27FC236}">
                <a16:creationId xmlns:a16="http://schemas.microsoft.com/office/drawing/2014/main" id="{6F8C0A97-6840-8BD8-2E90-F96F0C3E5809}"/>
              </a:ext>
            </a:extLst>
          </p:cNvPr>
          <p:cNvSpPr/>
          <p:nvPr/>
        </p:nvSpPr>
        <p:spPr>
          <a:xfrm>
            <a:off x="526386" y="362380"/>
            <a:ext cx="6132063" cy="6132063"/>
          </a:xfrm>
          <a:custGeom>
            <a:avLst/>
            <a:gdLst>
              <a:gd name="connsiteX0" fmla="*/ 0 w 6132063"/>
              <a:gd name="connsiteY0" fmla="*/ 3066032 h 6132063"/>
              <a:gd name="connsiteX1" fmla="*/ 3066032 w 6132063"/>
              <a:gd name="connsiteY1" fmla="*/ 0 h 6132063"/>
              <a:gd name="connsiteX2" fmla="*/ 6132064 w 6132063"/>
              <a:gd name="connsiteY2" fmla="*/ 3066032 h 6132063"/>
              <a:gd name="connsiteX3" fmla="*/ 3066032 w 6132063"/>
              <a:gd name="connsiteY3" fmla="*/ 6132064 h 6132063"/>
              <a:gd name="connsiteX4" fmla="*/ 0 w 6132063"/>
              <a:gd name="connsiteY4" fmla="*/ 3066032 h 61320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2063" h="6132063" extrusionOk="0">
                <a:moveTo>
                  <a:pt x="0" y="3066032"/>
                </a:moveTo>
                <a:cubicBezTo>
                  <a:pt x="-94085" y="1537776"/>
                  <a:pt x="1067414" y="-126069"/>
                  <a:pt x="3066032" y="0"/>
                </a:cubicBezTo>
                <a:cubicBezTo>
                  <a:pt x="4819256" y="-8843"/>
                  <a:pt x="6090603" y="1448224"/>
                  <a:pt x="6132064" y="3066032"/>
                </a:cubicBezTo>
                <a:cubicBezTo>
                  <a:pt x="6083152" y="4775703"/>
                  <a:pt x="4689265" y="6214946"/>
                  <a:pt x="3066032" y="6132064"/>
                </a:cubicBezTo>
                <a:cubicBezTo>
                  <a:pt x="1528271" y="6031393"/>
                  <a:pt x="-33275" y="4766988"/>
                  <a:pt x="0" y="3066032"/>
                </a:cubicBezTo>
                <a:close/>
              </a:path>
            </a:pathLst>
          </a:custGeom>
          <a:noFill/>
          <a:ln w="38100">
            <a:extLst>
              <a:ext uri="{C807C97D-BFC1-408E-A445-0C87EB9F89A2}">
                <ask:lineSketchStyleProps xmlns:ask="http://schemas.microsoft.com/office/drawing/2018/sketchyshapes" sd="98176570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D3D874A-320A-7086-EF69-4A85A3DE5DAF}"/>
              </a:ext>
            </a:extLst>
          </p:cNvPr>
          <p:cNvSpPr/>
          <p:nvPr/>
        </p:nvSpPr>
        <p:spPr>
          <a:xfrm>
            <a:off x="8995129" y="1676482"/>
            <a:ext cx="2777924" cy="2777924"/>
          </a:xfrm>
          <a:custGeom>
            <a:avLst/>
            <a:gdLst>
              <a:gd name="connsiteX0" fmla="*/ 0 w 2777924"/>
              <a:gd name="connsiteY0" fmla="*/ 1388962 h 2777924"/>
              <a:gd name="connsiteX1" fmla="*/ 1388962 w 2777924"/>
              <a:gd name="connsiteY1" fmla="*/ 0 h 2777924"/>
              <a:gd name="connsiteX2" fmla="*/ 2777924 w 2777924"/>
              <a:gd name="connsiteY2" fmla="*/ 1388962 h 2777924"/>
              <a:gd name="connsiteX3" fmla="*/ 1388962 w 2777924"/>
              <a:gd name="connsiteY3" fmla="*/ 2777924 h 2777924"/>
              <a:gd name="connsiteX4" fmla="*/ 0 w 2777924"/>
              <a:gd name="connsiteY4" fmla="*/ 1388962 h 2777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7924" h="2777924" fill="none" extrusionOk="0">
                <a:moveTo>
                  <a:pt x="0" y="1388962"/>
                </a:moveTo>
                <a:cubicBezTo>
                  <a:pt x="-45600" y="575358"/>
                  <a:pt x="588713" y="8093"/>
                  <a:pt x="1388962" y="0"/>
                </a:cubicBezTo>
                <a:cubicBezTo>
                  <a:pt x="2066093" y="87466"/>
                  <a:pt x="2716382" y="537770"/>
                  <a:pt x="2777924" y="1388962"/>
                </a:cubicBezTo>
                <a:cubicBezTo>
                  <a:pt x="2835454" y="2177782"/>
                  <a:pt x="2226526" y="2648906"/>
                  <a:pt x="1388962" y="2777924"/>
                </a:cubicBezTo>
                <a:cubicBezTo>
                  <a:pt x="495506" y="2701251"/>
                  <a:pt x="78479" y="2215686"/>
                  <a:pt x="0" y="1388962"/>
                </a:cubicBezTo>
                <a:close/>
              </a:path>
              <a:path w="2777924" h="2777924" stroke="0" extrusionOk="0">
                <a:moveTo>
                  <a:pt x="0" y="1388962"/>
                </a:moveTo>
                <a:cubicBezTo>
                  <a:pt x="65203" y="569406"/>
                  <a:pt x="649906" y="-74266"/>
                  <a:pt x="1388962" y="0"/>
                </a:cubicBezTo>
                <a:cubicBezTo>
                  <a:pt x="2173611" y="6945"/>
                  <a:pt x="2746076" y="628463"/>
                  <a:pt x="2777924" y="1388962"/>
                </a:cubicBezTo>
                <a:cubicBezTo>
                  <a:pt x="2786592" y="2141940"/>
                  <a:pt x="2161259" y="2754389"/>
                  <a:pt x="1388962" y="2777924"/>
                </a:cubicBezTo>
                <a:cubicBezTo>
                  <a:pt x="604676" y="2837950"/>
                  <a:pt x="21504" y="2115024"/>
                  <a:pt x="0" y="1388962"/>
                </a:cubicBezTo>
                <a:close/>
              </a:path>
            </a:pathLst>
          </a:custGeom>
          <a:solidFill>
            <a:schemeClr val="tx2"/>
          </a:solidFill>
          <a:ln w="38100">
            <a:extLst>
              <a:ext uri="{C807C97D-BFC1-408E-A445-0C87EB9F89A2}">
                <ask:lineSketchStyleProps xmlns:ask="http://schemas.microsoft.com/office/drawing/2018/sketchyshapes" sd="636451437">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OUTCOMES</a:t>
            </a:r>
          </a:p>
        </p:txBody>
      </p:sp>
      <p:sp>
        <p:nvSpPr>
          <p:cNvPr id="7" name="Triangle 6">
            <a:extLst>
              <a:ext uri="{FF2B5EF4-FFF2-40B4-BE49-F238E27FC236}">
                <a16:creationId xmlns:a16="http://schemas.microsoft.com/office/drawing/2014/main" id="{9768A2B8-31DD-0F86-F458-7EBA185E37C5}"/>
              </a:ext>
            </a:extLst>
          </p:cNvPr>
          <p:cNvSpPr/>
          <p:nvPr/>
        </p:nvSpPr>
        <p:spPr>
          <a:xfrm rot="5400000">
            <a:off x="6542350" y="2375139"/>
            <a:ext cx="2777923" cy="1380610"/>
          </a:xfrm>
          <a:custGeom>
            <a:avLst/>
            <a:gdLst>
              <a:gd name="connsiteX0" fmla="*/ 0 w 2777923"/>
              <a:gd name="connsiteY0" fmla="*/ 1380610 h 1380610"/>
              <a:gd name="connsiteX1" fmla="*/ 1441603 w 2777923"/>
              <a:gd name="connsiteY1" fmla="*/ 0 h 1380610"/>
              <a:gd name="connsiteX2" fmla="*/ 2777923 w 2777923"/>
              <a:gd name="connsiteY2" fmla="*/ 1380610 h 1380610"/>
              <a:gd name="connsiteX3" fmla="*/ 0 w 2777923"/>
              <a:gd name="connsiteY3" fmla="*/ 1380610 h 1380610"/>
            </a:gdLst>
            <a:ahLst/>
            <a:cxnLst>
              <a:cxn ang="0">
                <a:pos x="connsiteX0" y="connsiteY0"/>
              </a:cxn>
              <a:cxn ang="0">
                <a:pos x="connsiteX1" y="connsiteY1"/>
              </a:cxn>
              <a:cxn ang="0">
                <a:pos x="connsiteX2" y="connsiteY2"/>
              </a:cxn>
              <a:cxn ang="0">
                <a:pos x="connsiteX3" y="connsiteY3"/>
              </a:cxn>
            </a:cxnLst>
            <a:rect l="l" t="t" r="r" b="b"/>
            <a:pathLst>
              <a:path w="2777923" h="1380610" fill="none" extrusionOk="0">
                <a:moveTo>
                  <a:pt x="0" y="1380610"/>
                </a:moveTo>
                <a:cubicBezTo>
                  <a:pt x="720291" y="705552"/>
                  <a:pt x="854116" y="546780"/>
                  <a:pt x="1441603" y="0"/>
                </a:cubicBezTo>
                <a:cubicBezTo>
                  <a:pt x="1769851" y="447066"/>
                  <a:pt x="2411359" y="1032316"/>
                  <a:pt x="2777923" y="1380610"/>
                </a:cubicBezTo>
                <a:cubicBezTo>
                  <a:pt x="1610776" y="1260013"/>
                  <a:pt x="1188222" y="1331109"/>
                  <a:pt x="0" y="1380610"/>
                </a:cubicBezTo>
                <a:close/>
              </a:path>
              <a:path w="2777923" h="1380610" stroke="0" extrusionOk="0">
                <a:moveTo>
                  <a:pt x="0" y="1380610"/>
                </a:moveTo>
                <a:cubicBezTo>
                  <a:pt x="490264" y="996033"/>
                  <a:pt x="1040518" y="467309"/>
                  <a:pt x="1441603" y="0"/>
                </a:cubicBezTo>
                <a:cubicBezTo>
                  <a:pt x="1594562" y="398177"/>
                  <a:pt x="2663397" y="1018177"/>
                  <a:pt x="2777923" y="1380610"/>
                </a:cubicBezTo>
                <a:cubicBezTo>
                  <a:pt x="2435749" y="1294946"/>
                  <a:pt x="325896" y="1287217"/>
                  <a:pt x="0" y="1380610"/>
                </a:cubicBezTo>
                <a:close/>
              </a:path>
            </a:pathLst>
          </a:custGeom>
          <a:ln w="38100">
            <a:extLst>
              <a:ext uri="{C807C97D-BFC1-408E-A445-0C87EB9F89A2}">
                <ask:lineSketchStyleProps xmlns:ask="http://schemas.microsoft.com/office/drawing/2018/sketchyshapes" sd="3193404866">
                  <a:prstGeom prst="triangle">
                    <a:avLst>
                      <a:gd name="adj" fmla="val 51895"/>
                    </a:avLst>
                  </a:prstGeom>
                  <ask:type>
                    <ask:lineSketchCurved/>
                  </ask:type>
                </ask:lineSketchStyleProps>
              </a:ext>
            </a:extLst>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ED4A79C-ABC9-73F3-9874-F02495D5A3AD}"/>
              </a:ext>
            </a:extLst>
          </p:cNvPr>
          <p:cNvSpPr/>
          <p:nvPr/>
        </p:nvSpPr>
        <p:spPr>
          <a:xfrm>
            <a:off x="1182971" y="1252767"/>
            <a:ext cx="1396439" cy="1396439"/>
          </a:xfrm>
          <a:custGeom>
            <a:avLst/>
            <a:gdLst>
              <a:gd name="connsiteX0" fmla="*/ 0 w 1396439"/>
              <a:gd name="connsiteY0" fmla="*/ 698220 h 1396439"/>
              <a:gd name="connsiteX1" fmla="*/ 698220 w 1396439"/>
              <a:gd name="connsiteY1" fmla="*/ 0 h 1396439"/>
              <a:gd name="connsiteX2" fmla="*/ 1396440 w 1396439"/>
              <a:gd name="connsiteY2" fmla="*/ 698220 h 1396439"/>
              <a:gd name="connsiteX3" fmla="*/ 698220 w 1396439"/>
              <a:gd name="connsiteY3" fmla="*/ 1396440 h 1396439"/>
              <a:gd name="connsiteX4" fmla="*/ 0 w 1396439"/>
              <a:gd name="connsiteY4" fmla="*/ 698220 h 139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439" h="1396439" fill="none" extrusionOk="0">
                <a:moveTo>
                  <a:pt x="0" y="698220"/>
                </a:moveTo>
                <a:cubicBezTo>
                  <a:pt x="-10898" y="377311"/>
                  <a:pt x="330069" y="47195"/>
                  <a:pt x="698220" y="0"/>
                </a:cubicBezTo>
                <a:cubicBezTo>
                  <a:pt x="1099590" y="-3328"/>
                  <a:pt x="1353142" y="371520"/>
                  <a:pt x="1396440" y="698220"/>
                </a:cubicBezTo>
                <a:cubicBezTo>
                  <a:pt x="1346467" y="1071183"/>
                  <a:pt x="1111481" y="1349335"/>
                  <a:pt x="698220" y="1396440"/>
                </a:cubicBezTo>
                <a:cubicBezTo>
                  <a:pt x="312477" y="1390137"/>
                  <a:pt x="-67353" y="1121200"/>
                  <a:pt x="0" y="698220"/>
                </a:cubicBezTo>
                <a:close/>
              </a:path>
              <a:path w="1396439" h="1396439" stroke="0" extrusionOk="0">
                <a:moveTo>
                  <a:pt x="0" y="698220"/>
                </a:moveTo>
                <a:cubicBezTo>
                  <a:pt x="-5142" y="247050"/>
                  <a:pt x="305347" y="39841"/>
                  <a:pt x="698220" y="0"/>
                </a:cubicBezTo>
                <a:cubicBezTo>
                  <a:pt x="1114964" y="29677"/>
                  <a:pt x="1346765" y="260746"/>
                  <a:pt x="1396440" y="698220"/>
                </a:cubicBezTo>
                <a:cubicBezTo>
                  <a:pt x="1381589" y="1091676"/>
                  <a:pt x="1088583" y="1460545"/>
                  <a:pt x="698220" y="1396440"/>
                </a:cubicBezTo>
                <a:cubicBezTo>
                  <a:pt x="335828" y="1436088"/>
                  <a:pt x="-30058" y="1148056"/>
                  <a:pt x="0" y="698220"/>
                </a:cubicBezTo>
                <a:close/>
              </a:path>
            </a:pathLst>
          </a:custGeom>
          <a:ln w="38100">
            <a:extLst>
              <a:ext uri="{C807C97D-BFC1-408E-A445-0C87EB9F89A2}">
                <ask:lineSketchStyleProps xmlns:ask="http://schemas.microsoft.com/office/drawing/2018/sketchyshapes" sd="2849487172">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a:t>Tools and technology</a:t>
            </a:r>
          </a:p>
        </p:txBody>
      </p:sp>
      <p:sp>
        <p:nvSpPr>
          <p:cNvPr id="9" name="Oval 8">
            <a:extLst>
              <a:ext uri="{FF2B5EF4-FFF2-40B4-BE49-F238E27FC236}">
                <a16:creationId xmlns:a16="http://schemas.microsoft.com/office/drawing/2014/main" id="{04D488E7-1EDD-34FE-A375-B98C91CD4C6A}"/>
              </a:ext>
            </a:extLst>
          </p:cNvPr>
          <p:cNvSpPr/>
          <p:nvPr/>
        </p:nvSpPr>
        <p:spPr>
          <a:xfrm>
            <a:off x="4623587" y="1282972"/>
            <a:ext cx="1396439" cy="1396439"/>
          </a:xfrm>
          <a:custGeom>
            <a:avLst/>
            <a:gdLst>
              <a:gd name="connsiteX0" fmla="*/ 0 w 1396439"/>
              <a:gd name="connsiteY0" fmla="*/ 698220 h 1396439"/>
              <a:gd name="connsiteX1" fmla="*/ 698220 w 1396439"/>
              <a:gd name="connsiteY1" fmla="*/ 0 h 1396439"/>
              <a:gd name="connsiteX2" fmla="*/ 1396440 w 1396439"/>
              <a:gd name="connsiteY2" fmla="*/ 698220 h 1396439"/>
              <a:gd name="connsiteX3" fmla="*/ 698220 w 1396439"/>
              <a:gd name="connsiteY3" fmla="*/ 1396440 h 1396439"/>
              <a:gd name="connsiteX4" fmla="*/ 0 w 1396439"/>
              <a:gd name="connsiteY4" fmla="*/ 698220 h 139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439" h="1396439" fill="none" extrusionOk="0">
                <a:moveTo>
                  <a:pt x="0" y="698220"/>
                </a:moveTo>
                <a:cubicBezTo>
                  <a:pt x="-47321" y="354494"/>
                  <a:pt x="315761" y="-71125"/>
                  <a:pt x="698220" y="0"/>
                </a:cubicBezTo>
                <a:cubicBezTo>
                  <a:pt x="1103621" y="42351"/>
                  <a:pt x="1368192" y="302411"/>
                  <a:pt x="1396440" y="698220"/>
                </a:cubicBezTo>
                <a:cubicBezTo>
                  <a:pt x="1390230" y="1090070"/>
                  <a:pt x="1042941" y="1390167"/>
                  <a:pt x="698220" y="1396440"/>
                </a:cubicBezTo>
                <a:cubicBezTo>
                  <a:pt x="251071" y="1431408"/>
                  <a:pt x="-66177" y="1060078"/>
                  <a:pt x="0" y="698220"/>
                </a:cubicBezTo>
                <a:close/>
              </a:path>
              <a:path w="1396439" h="1396439" stroke="0" extrusionOk="0">
                <a:moveTo>
                  <a:pt x="0" y="698220"/>
                </a:moveTo>
                <a:cubicBezTo>
                  <a:pt x="-8614" y="347638"/>
                  <a:pt x="300197" y="33325"/>
                  <a:pt x="698220" y="0"/>
                </a:cubicBezTo>
                <a:cubicBezTo>
                  <a:pt x="1134274" y="19871"/>
                  <a:pt x="1409482" y="264145"/>
                  <a:pt x="1396440" y="698220"/>
                </a:cubicBezTo>
                <a:cubicBezTo>
                  <a:pt x="1389618" y="1142457"/>
                  <a:pt x="1105945" y="1349643"/>
                  <a:pt x="698220" y="1396440"/>
                </a:cubicBezTo>
                <a:cubicBezTo>
                  <a:pt x="357036" y="1402613"/>
                  <a:pt x="38671" y="1119317"/>
                  <a:pt x="0" y="698220"/>
                </a:cubicBezTo>
                <a:close/>
              </a:path>
            </a:pathLst>
          </a:custGeom>
          <a:ln w="38100">
            <a:extLst>
              <a:ext uri="{C807C97D-BFC1-408E-A445-0C87EB9F89A2}">
                <ask:lineSketchStyleProps xmlns:ask="http://schemas.microsoft.com/office/drawing/2018/sketchyshapes" sd="1295985393">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a:t>Organisation</a:t>
            </a:r>
          </a:p>
        </p:txBody>
      </p:sp>
      <p:sp>
        <p:nvSpPr>
          <p:cNvPr id="10" name="Oval 9">
            <a:extLst>
              <a:ext uri="{FF2B5EF4-FFF2-40B4-BE49-F238E27FC236}">
                <a16:creationId xmlns:a16="http://schemas.microsoft.com/office/drawing/2014/main" id="{A7E46952-BD1B-CD4A-E4CD-908397D1F881}"/>
              </a:ext>
            </a:extLst>
          </p:cNvPr>
          <p:cNvSpPr/>
          <p:nvPr/>
        </p:nvSpPr>
        <p:spPr>
          <a:xfrm>
            <a:off x="2888939" y="2660153"/>
            <a:ext cx="1396439" cy="1396439"/>
          </a:xfrm>
          <a:custGeom>
            <a:avLst/>
            <a:gdLst>
              <a:gd name="connsiteX0" fmla="*/ 0 w 1396439"/>
              <a:gd name="connsiteY0" fmla="*/ 698220 h 1396439"/>
              <a:gd name="connsiteX1" fmla="*/ 698220 w 1396439"/>
              <a:gd name="connsiteY1" fmla="*/ 0 h 1396439"/>
              <a:gd name="connsiteX2" fmla="*/ 1396440 w 1396439"/>
              <a:gd name="connsiteY2" fmla="*/ 698220 h 1396439"/>
              <a:gd name="connsiteX3" fmla="*/ 698220 w 1396439"/>
              <a:gd name="connsiteY3" fmla="*/ 1396440 h 1396439"/>
              <a:gd name="connsiteX4" fmla="*/ 0 w 1396439"/>
              <a:gd name="connsiteY4" fmla="*/ 698220 h 139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439" h="1396439" fill="none" extrusionOk="0">
                <a:moveTo>
                  <a:pt x="0" y="698220"/>
                </a:moveTo>
                <a:cubicBezTo>
                  <a:pt x="14260" y="305977"/>
                  <a:pt x="268330" y="-26932"/>
                  <a:pt x="698220" y="0"/>
                </a:cubicBezTo>
                <a:cubicBezTo>
                  <a:pt x="1082366" y="-29539"/>
                  <a:pt x="1424467" y="266330"/>
                  <a:pt x="1396440" y="698220"/>
                </a:cubicBezTo>
                <a:cubicBezTo>
                  <a:pt x="1395479" y="1142559"/>
                  <a:pt x="1103461" y="1408982"/>
                  <a:pt x="698220" y="1396440"/>
                </a:cubicBezTo>
                <a:cubicBezTo>
                  <a:pt x="361992" y="1368850"/>
                  <a:pt x="-57279" y="1126402"/>
                  <a:pt x="0" y="698220"/>
                </a:cubicBezTo>
                <a:close/>
              </a:path>
              <a:path w="1396439" h="1396439" stroke="0" extrusionOk="0">
                <a:moveTo>
                  <a:pt x="0" y="698220"/>
                </a:moveTo>
                <a:cubicBezTo>
                  <a:pt x="-13896" y="324388"/>
                  <a:pt x="362486" y="26375"/>
                  <a:pt x="698220" y="0"/>
                </a:cubicBezTo>
                <a:cubicBezTo>
                  <a:pt x="1123244" y="42379"/>
                  <a:pt x="1431326" y="286095"/>
                  <a:pt x="1396440" y="698220"/>
                </a:cubicBezTo>
                <a:cubicBezTo>
                  <a:pt x="1376578" y="1087198"/>
                  <a:pt x="1089493" y="1413834"/>
                  <a:pt x="698220" y="1396440"/>
                </a:cubicBezTo>
                <a:cubicBezTo>
                  <a:pt x="368528" y="1421320"/>
                  <a:pt x="-4646" y="1020987"/>
                  <a:pt x="0" y="698220"/>
                </a:cubicBezTo>
                <a:close/>
              </a:path>
            </a:pathLst>
          </a:custGeom>
          <a:ln w="38100">
            <a:extLst>
              <a:ext uri="{C807C97D-BFC1-408E-A445-0C87EB9F89A2}">
                <ask:lineSketchStyleProps xmlns:ask="http://schemas.microsoft.com/office/drawing/2018/sketchyshapes" sd="2129377031">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a:t>Person(s)</a:t>
            </a:r>
          </a:p>
        </p:txBody>
      </p:sp>
      <p:sp>
        <p:nvSpPr>
          <p:cNvPr id="11" name="Oval 10">
            <a:extLst>
              <a:ext uri="{FF2B5EF4-FFF2-40B4-BE49-F238E27FC236}">
                <a16:creationId xmlns:a16="http://schemas.microsoft.com/office/drawing/2014/main" id="{46C65B2E-FEC4-5C5E-DD78-E4D168BF531D}"/>
              </a:ext>
            </a:extLst>
          </p:cNvPr>
          <p:cNvSpPr/>
          <p:nvPr/>
        </p:nvSpPr>
        <p:spPr>
          <a:xfrm>
            <a:off x="1182971" y="4104248"/>
            <a:ext cx="1396439" cy="1396439"/>
          </a:xfrm>
          <a:custGeom>
            <a:avLst/>
            <a:gdLst>
              <a:gd name="connsiteX0" fmla="*/ 0 w 1396439"/>
              <a:gd name="connsiteY0" fmla="*/ 698220 h 1396439"/>
              <a:gd name="connsiteX1" fmla="*/ 698220 w 1396439"/>
              <a:gd name="connsiteY1" fmla="*/ 0 h 1396439"/>
              <a:gd name="connsiteX2" fmla="*/ 1396440 w 1396439"/>
              <a:gd name="connsiteY2" fmla="*/ 698220 h 1396439"/>
              <a:gd name="connsiteX3" fmla="*/ 698220 w 1396439"/>
              <a:gd name="connsiteY3" fmla="*/ 1396440 h 1396439"/>
              <a:gd name="connsiteX4" fmla="*/ 0 w 1396439"/>
              <a:gd name="connsiteY4" fmla="*/ 698220 h 139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439" h="1396439" fill="none" extrusionOk="0">
                <a:moveTo>
                  <a:pt x="0" y="698220"/>
                </a:moveTo>
                <a:cubicBezTo>
                  <a:pt x="-24898" y="296521"/>
                  <a:pt x="278088" y="-36615"/>
                  <a:pt x="698220" y="0"/>
                </a:cubicBezTo>
                <a:cubicBezTo>
                  <a:pt x="1069341" y="-10572"/>
                  <a:pt x="1415338" y="357996"/>
                  <a:pt x="1396440" y="698220"/>
                </a:cubicBezTo>
                <a:cubicBezTo>
                  <a:pt x="1421239" y="1070898"/>
                  <a:pt x="1093681" y="1404411"/>
                  <a:pt x="698220" y="1396440"/>
                </a:cubicBezTo>
                <a:cubicBezTo>
                  <a:pt x="335964" y="1441308"/>
                  <a:pt x="10074" y="1112184"/>
                  <a:pt x="0" y="698220"/>
                </a:cubicBezTo>
                <a:close/>
              </a:path>
              <a:path w="1396439" h="1396439" stroke="0" extrusionOk="0">
                <a:moveTo>
                  <a:pt x="0" y="698220"/>
                </a:moveTo>
                <a:cubicBezTo>
                  <a:pt x="-12016" y="260546"/>
                  <a:pt x="356008" y="40695"/>
                  <a:pt x="698220" y="0"/>
                </a:cubicBezTo>
                <a:cubicBezTo>
                  <a:pt x="1086450" y="36338"/>
                  <a:pt x="1391113" y="316724"/>
                  <a:pt x="1396440" y="698220"/>
                </a:cubicBezTo>
                <a:cubicBezTo>
                  <a:pt x="1458203" y="1110965"/>
                  <a:pt x="1079571" y="1387248"/>
                  <a:pt x="698220" y="1396440"/>
                </a:cubicBezTo>
                <a:cubicBezTo>
                  <a:pt x="308991" y="1374725"/>
                  <a:pt x="5848" y="1083745"/>
                  <a:pt x="0" y="698220"/>
                </a:cubicBezTo>
                <a:close/>
              </a:path>
            </a:pathLst>
          </a:custGeom>
          <a:ln w="38100">
            <a:extLst>
              <a:ext uri="{C807C97D-BFC1-408E-A445-0C87EB9F89A2}">
                <ask:lineSketchStyleProps xmlns:ask="http://schemas.microsoft.com/office/drawing/2018/sketchyshapes" sd="3834859016">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a:t>Tasks</a:t>
            </a:r>
          </a:p>
        </p:txBody>
      </p:sp>
      <p:sp>
        <p:nvSpPr>
          <p:cNvPr id="12" name="Oval 11">
            <a:extLst>
              <a:ext uri="{FF2B5EF4-FFF2-40B4-BE49-F238E27FC236}">
                <a16:creationId xmlns:a16="http://schemas.microsoft.com/office/drawing/2014/main" id="{D355E034-222B-C8B2-3D97-8232F5FC06AD}"/>
              </a:ext>
            </a:extLst>
          </p:cNvPr>
          <p:cNvSpPr/>
          <p:nvPr/>
        </p:nvSpPr>
        <p:spPr>
          <a:xfrm>
            <a:off x="4623587" y="4124556"/>
            <a:ext cx="1396439" cy="1396439"/>
          </a:xfrm>
          <a:custGeom>
            <a:avLst/>
            <a:gdLst>
              <a:gd name="connsiteX0" fmla="*/ 0 w 1396439"/>
              <a:gd name="connsiteY0" fmla="*/ 698220 h 1396439"/>
              <a:gd name="connsiteX1" fmla="*/ 698220 w 1396439"/>
              <a:gd name="connsiteY1" fmla="*/ 0 h 1396439"/>
              <a:gd name="connsiteX2" fmla="*/ 1396440 w 1396439"/>
              <a:gd name="connsiteY2" fmla="*/ 698220 h 1396439"/>
              <a:gd name="connsiteX3" fmla="*/ 698220 w 1396439"/>
              <a:gd name="connsiteY3" fmla="*/ 1396440 h 1396439"/>
              <a:gd name="connsiteX4" fmla="*/ 0 w 1396439"/>
              <a:gd name="connsiteY4" fmla="*/ 698220 h 139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439" h="1396439" fill="none" extrusionOk="0">
                <a:moveTo>
                  <a:pt x="0" y="698220"/>
                </a:moveTo>
                <a:cubicBezTo>
                  <a:pt x="-64992" y="314122"/>
                  <a:pt x="344388" y="61316"/>
                  <a:pt x="698220" y="0"/>
                </a:cubicBezTo>
                <a:cubicBezTo>
                  <a:pt x="1052950" y="32699"/>
                  <a:pt x="1443312" y="312579"/>
                  <a:pt x="1396440" y="698220"/>
                </a:cubicBezTo>
                <a:cubicBezTo>
                  <a:pt x="1406414" y="1123024"/>
                  <a:pt x="1013938" y="1403664"/>
                  <a:pt x="698220" y="1396440"/>
                </a:cubicBezTo>
                <a:cubicBezTo>
                  <a:pt x="334263" y="1408787"/>
                  <a:pt x="-6043" y="1079993"/>
                  <a:pt x="0" y="698220"/>
                </a:cubicBezTo>
                <a:close/>
              </a:path>
              <a:path w="1396439" h="1396439" stroke="0" extrusionOk="0">
                <a:moveTo>
                  <a:pt x="0" y="698220"/>
                </a:moveTo>
                <a:cubicBezTo>
                  <a:pt x="-6960" y="261529"/>
                  <a:pt x="269737" y="-5045"/>
                  <a:pt x="698220" y="0"/>
                </a:cubicBezTo>
                <a:cubicBezTo>
                  <a:pt x="1105026" y="64489"/>
                  <a:pt x="1454141" y="263172"/>
                  <a:pt x="1396440" y="698220"/>
                </a:cubicBezTo>
                <a:cubicBezTo>
                  <a:pt x="1391753" y="1073265"/>
                  <a:pt x="1112598" y="1443550"/>
                  <a:pt x="698220" y="1396440"/>
                </a:cubicBezTo>
                <a:cubicBezTo>
                  <a:pt x="344002" y="1418213"/>
                  <a:pt x="34348" y="1060893"/>
                  <a:pt x="0" y="698220"/>
                </a:cubicBezTo>
                <a:close/>
              </a:path>
            </a:pathLst>
          </a:custGeom>
          <a:ln w="38100">
            <a:extLst>
              <a:ext uri="{C807C97D-BFC1-408E-A445-0C87EB9F89A2}">
                <ask:lineSketchStyleProps xmlns:ask="http://schemas.microsoft.com/office/drawing/2018/sketchyshapes" sd="1380857521">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a:t>Internal Environment</a:t>
            </a:r>
          </a:p>
        </p:txBody>
      </p:sp>
      <p:cxnSp>
        <p:nvCxnSpPr>
          <p:cNvPr id="13" name="Straight Connector 12">
            <a:extLst>
              <a:ext uri="{FF2B5EF4-FFF2-40B4-BE49-F238E27FC236}">
                <a16:creationId xmlns:a16="http://schemas.microsoft.com/office/drawing/2014/main" id="{86D8FA65-0F46-8ECE-42D5-A2B296297C8C}"/>
              </a:ext>
            </a:extLst>
          </p:cNvPr>
          <p:cNvCxnSpPr>
            <a:stCxn id="10" idx="7"/>
            <a:endCxn id="9" idx="3"/>
          </p:cNvCxnSpPr>
          <p:nvPr/>
        </p:nvCxnSpPr>
        <p:spPr>
          <a:xfrm flipV="1">
            <a:off x="4080874" y="2474907"/>
            <a:ext cx="747217" cy="3897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02DA7D-E91D-AAC2-F62B-D8A6B5C218D3}"/>
              </a:ext>
            </a:extLst>
          </p:cNvPr>
          <p:cNvCxnSpPr>
            <a:stCxn id="10" idx="5"/>
            <a:endCxn id="12" idx="1"/>
          </p:cNvCxnSpPr>
          <p:nvPr/>
        </p:nvCxnSpPr>
        <p:spPr>
          <a:xfrm>
            <a:off x="4080874" y="3852088"/>
            <a:ext cx="747217" cy="47697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89644C-84AA-5D2F-1B11-50F91D074992}"/>
              </a:ext>
            </a:extLst>
          </p:cNvPr>
          <p:cNvCxnSpPr>
            <a:stCxn id="9" idx="4"/>
            <a:endCxn id="12" idx="0"/>
          </p:cNvCxnSpPr>
          <p:nvPr/>
        </p:nvCxnSpPr>
        <p:spPr>
          <a:xfrm>
            <a:off x="5321807" y="2679411"/>
            <a:ext cx="0" cy="14451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136FA75-5206-652E-F239-C1943EADB948}"/>
              </a:ext>
            </a:extLst>
          </p:cNvPr>
          <p:cNvCxnSpPr>
            <a:stCxn id="9" idx="2"/>
            <a:endCxn id="8" idx="6"/>
          </p:cNvCxnSpPr>
          <p:nvPr/>
        </p:nvCxnSpPr>
        <p:spPr>
          <a:xfrm flipH="1" flipV="1">
            <a:off x="2579410" y="1950987"/>
            <a:ext cx="2044177" cy="302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FAFD509-30E9-DCF2-C60E-A2D77DD6FE66}"/>
              </a:ext>
            </a:extLst>
          </p:cNvPr>
          <p:cNvCxnSpPr>
            <a:stCxn id="8" idx="4"/>
            <a:endCxn id="11" idx="0"/>
          </p:cNvCxnSpPr>
          <p:nvPr/>
        </p:nvCxnSpPr>
        <p:spPr>
          <a:xfrm>
            <a:off x="1881191" y="2649206"/>
            <a:ext cx="0" cy="14550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58A359E-2986-BCF8-C092-788E3301B018}"/>
              </a:ext>
            </a:extLst>
          </p:cNvPr>
          <p:cNvCxnSpPr>
            <a:stCxn id="11" idx="6"/>
            <a:endCxn id="12" idx="2"/>
          </p:cNvCxnSpPr>
          <p:nvPr/>
        </p:nvCxnSpPr>
        <p:spPr>
          <a:xfrm>
            <a:off x="2579410" y="4802468"/>
            <a:ext cx="2044177" cy="203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E992660-72FF-327B-E69C-616379A1521D}"/>
              </a:ext>
            </a:extLst>
          </p:cNvPr>
          <p:cNvCxnSpPr>
            <a:stCxn id="10" idx="3"/>
            <a:endCxn id="11" idx="7"/>
          </p:cNvCxnSpPr>
          <p:nvPr/>
        </p:nvCxnSpPr>
        <p:spPr>
          <a:xfrm flipH="1">
            <a:off x="2374906" y="3852088"/>
            <a:ext cx="718537" cy="45666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6DA4B73-4F2A-E600-742C-6DF40A676460}"/>
              </a:ext>
            </a:extLst>
          </p:cNvPr>
          <p:cNvCxnSpPr>
            <a:stCxn id="10" idx="1"/>
            <a:endCxn id="8" idx="5"/>
          </p:cNvCxnSpPr>
          <p:nvPr/>
        </p:nvCxnSpPr>
        <p:spPr>
          <a:xfrm flipH="1" flipV="1">
            <a:off x="2374906" y="2444702"/>
            <a:ext cx="718537" cy="41995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48C55EF3-BAA6-401E-3606-72115512F553}"/>
              </a:ext>
            </a:extLst>
          </p:cNvPr>
          <p:cNvSpPr/>
          <p:nvPr/>
        </p:nvSpPr>
        <p:spPr>
          <a:xfrm>
            <a:off x="111239" y="2703763"/>
            <a:ext cx="1396439" cy="1396439"/>
          </a:xfrm>
          <a:custGeom>
            <a:avLst/>
            <a:gdLst>
              <a:gd name="connsiteX0" fmla="*/ 0 w 1396439"/>
              <a:gd name="connsiteY0" fmla="*/ 698220 h 1396439"/>
              <a:gd name="connsiteX1" fmla="*/ 698220 w 1396439"/>
              <a:gd name="connsiteY1" fmla="*/ 0 h 1396439"/>
              <a:gd name="connsiteX2" fmla="*/ 1396440 w 1396439"/>
              <a:gd name="connsiteY2" fmla="*/ 698220 h 1396439"/>
              <a:gd name="connsiteX3" fmla="*/ 698220 w 1396439"/>
              <a:gd name="connsiteY3" fmla="*/ 1396440 h 1396439"/>
              <a:gd name="connsiteX4" fmla="*/ 0 w 1396439"/>
              <a:gd name="connsiteY4" fmla="*/ 698220 h 139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439" h="1396439" fill="none" extrusionOk="0">
                <a:moveTo>
                  <a:pt x="0" y="698220"/>
                </a:moveTo>
                <a:cubicBezTo>
                  <a:pt x="41537" y="376237"/>
                  <a:pt x="369543" y="-867"/>
                  <a:pt x="698220" y="0"/>
                </a:cubicBezTo>
                <a:cubicBezTo>
                  <a:pt x="1069438" y="-9834"/>
                  <a:pt x="1464190" y="307430"/>
                  <a:pt x="1396440" y="698220"/>
                </a:cubicBezTo>
                <a:cubicBezTo>
                  <a:pt x="1459951" y="1099074"/>
                  <a:pt x="1069186" y="1379229"/>
                  <a:pt x="698220" y="1396440"/>
                </a:cubicBezTo>
                <a:cubicBezTo>
                  <a:pt x="311040" y="1339162"/>
                  <a:pt x="33646" y="1047196"/>
                  <a:pt x="0" y="698220"/>
                </a:cubicBezTo>
                <a:close/>
              </a:path>
              <a:path w="1396439" h="1396439" stroke="0" extrusionOk="0">
                <a:moveTo>
                  <a:pt x="0" y="698220"/>
                </a:moveTo>
                <a:cubicBezTo>
                  <a:pt x="-51526" y="290739"/>
                  <a:pt x="301371" y="35891"/>
                  <a:pt x="698220" y="0"/>
                </a:cubicBezTo>
                <a:cubicBezTo>
                  <a:pt x="1121839" y="15293"/>
                  <a:pt x="1370877" y="359419"/>
                  <a:pt x="1396440" y="698220"/>
                </a:cubicBezTo>
                <a:cubicBezTo>
                  <a:pt x="1407343" y="1127717"/>
                  <a:pt x="1132291" y="1369330"/>
                  <a:pt x="698220" y="1396440"/>
                </a:cubicBezTo>
                <a:cubicBezTo>
                  <a:pt x="325094" y="1395355"/>
                  <a:pt x="-22204" y="1057407"/>
                  <a:pt x="0" y="698220"/>
                </a:cubicBezTo>
                <a:close/>
              </a:path>
            </a:pathLst>
          </a:custGeom>
          <a:ln w="38100">
            <a:extLst>
              <a:ext uri="{C807C97D-BFC1-408E-A445-0C87EB9F89A2}">
                <ask:lineSketchStyleProps xmlns:ask="http://schemas.microsoft.com/office/drawing/2018/sketchyshapes" sd="1526597061">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50"/>
              <a:t>External environment</a:t>
            </a:r>
          </a:p>
        </p:txBody>
      </p:sp>
      <p:sp>
        <p:nvSpPr>
          <p:cNvPr id="25" name="TextBox 24">
            <a:extLst>
              <a:ext uri="{FF2B5EF4-FFF2-40B4-BE49-F238E27FC236}">
                <a16:creationId xmlns:a16="http://schemas.microsoft.com/office/drawing/2014/main" id="{4F5980A6-736F-F403-CFFB-C6859E1495C1}"/>
              </a:ext>
            </a:extLst>
          </p:cNvPr>
          <p:cNvSpPr txBox="1"/>
          <p:nvPr/>
        </p:nvSpPr>
        <p:spPr>
          <a:xfrm rot="16200000">
            <a:off x="6508582" y="2652108"/>
            <a:ext cx="2030627" cy="369332"/>
          </a:xfrm>
          <a:custGeom>
            <a:avLst/>
            <a:gdLst>
              <a:gd name="connsiteX0" fmla="*/ 0 w 2030627"/>
              <a:gd name="connsiteY0" fmla="*/ 0 h 369332"/>
              <a:gd name="connsiteX1" fmla="*/ 2030627 w 2030627"/>
              <a:gd name="connsiteY1" fmla="*/ 0 h 369332"/>
              <a:gd name="connsiteX2" fmla="*/ 2030627 w 2030627"/>
              <a:gd name="connsiteY2" fmla="*/ 369332 h 369332"/>
              <a:gd name="connsiteX3" fmla="*/ 0 w 2030627"/>
              <a:gd name="connsiteY3" fmla="*/ 369332 h 369332"/>
              <a:gd name="connsiteX4" fmla="*/ 0 w 2030627"/>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27" h="369332" extrusionOk="0">
                <a:moveTo>
                  <a:pt x="0" y="0"/>
                </a:moveTo>
                <a:cubicBezTo>
                  <a:pt x="991544" y="-57220"/>
                  <a:pt x="1124529" y="-49271"/>
                  <a:pt x="2030627" y="0"/>
                </a:cubicBezTo>
                <a:cubicBezTo>
                  <a:pt x="2008762" y="60566"/>
                  <a:pt x="2055021" y="299666"/>
                  <a:pt x="2030627" y="369332"/>
                </a:cubicBezTo>
                <a:cubicBezTo>
                  <a:pt x="1077068" y="247541"/>
                  <a:pt x="403979" y="203230"/>
                  <a:pt x="0" y="369332"/>
                </a:cubicBezTo>
                <a:cubicBezTo>
                  <a:pt x="4215" y="222408"/>
                  <a:pt x="-20375" y="156918"/>
                  <a:pt x="0" y="0"/>
                </a:cubicBezTo>
                <a:close/>
              </a:path>
            </a:pathLst>
          </a:custGeom>
          <a:noFill/>
          <a:ln w="38100">
            <a:noFill/>
            <a:extLst>
              <a:ext uri="{C807C97D-BFC1-408E-A445-0C87EB9F89A2}">
                <ask:lineSketchStyleProps xmlns:ask="http://schemas.microsoft.com/office/drawing/2018/sketchyshapes" sd="4187269239">
                  <a:prstGeom prst="rect">
                    <a:avLst/>
                  </a:prstGeom>
                  <ask:type>
                    <ask:lineSketchCurved/>
                  </ask:type>
                </ask:lineSketchStyleProps>
              </a:ext>
            </a:extLst>
          </a:ln>
        </p:spPr>
        <p:txBody>
          <a:bodyPr wrap="square" rtlCol="0">
            <a:spAutoFit/>
          </a:bodyPr>
          <a:lstStyle/>
          <a:p>
            <a:r>
              <a:rPr lang="en-GB" b="1">
                <a:solidFill>
                  <a:schemeClr val="bg1"/>
                </a:solidFill>
              </a:rPr>
              <a:t>PROCESSES</a:t>
            </a:r>
          </a:p>
        </p:txBody>
      </p:sp>
      <p:cxnSp>
        <p:nvCxnSpPr>
          <p:cNvPr id="70" name="Elbow Connector 69">
            <a:extLst>
              <a:ext uri="{FF2B5EF4-FFF2-40B4-BE49-F238E27FC236}">
                <a16:creationId xmlns:a16="http://schemas.microsoft.com/office/drawing/2014/main" id="{7BF2AE6E-FAA7-956F-0DA8-D80797823C4D}"/>
              </a:ext>
            </a:extLst>
          </p:cNvPr>
          <p:cNvCxnSpPr>
            <a:cxnSpLocks/>
            <a:endCxn id="7" idx="5"/>
          </p:cNvCxnSpPr>
          <p:nvPr/>
        </p:nvCxnSpPr>
        <p:spPr>
          <a:xfrm rot="10800000">
            <a:off x="7931312" y="3786246"/>
            <a:ext cx="2149122" cy="668160"/>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D41E30BB-BABC-605F-6E6E-45F2BAED5D83}"/>
              </a:ext>
            </a:extLst>
          </p:cNvPr>
          <p:cNvCxnSpPr>
            <a:stCxn id="6" idx="4"/>
            <a:endCxn id="5" idx="4"/>
          </p:cNvCxnSpPr>
          <p:nvPr/>
        </p:nvCxnSpPr>
        <p:spPr>
          <a:xfrm rot="5400000">
            <a:off x="5968237" y="2078588"/>
            <a:ext cx="2040037" cy="6791673"/>
          </a:xfrm>
          <a:prstGeom prst="bentConnector3">
            <a:avLst>
              <a:gd name="adj1" fmla="val 11120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a:extLst>
              <a:ext uri="{FF2B5EF4-FFF2-40B4-BE49-F238E27FC236}">
                <a16:creationId xmlns:a16="http://schemas.microsoft.com/office/drawing/2014/main" id="{9567189C-F86C-BA95-B071-091C70CFBA97}"/>
              </a:ext>
            </a:extLst>
          </p:cNvPr>
          <p:cNvCxnSpPr>
            <a:cxnSpLocks/>
          </p:cNvCxnSpPr>
          <p:nvPr/>
        </p:nvCxnSpPr>
        <p:spPr>
          <a:xfrm rot="10800000" flipV="1">
            <a:off x="4080875" y="4178589"/>
            <a:ext cx="3487545" cy="2315853"/>
          </a:xfrm>
          <a:prstGeom prst="bentConnector3">
            <a:avLst>
              <a:gd name="adj1" fmla="val -54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187F3CA-C4A7-00CF-9971-7058D02A1BDF}"/>
              </a:ext>
            </a:extLst>
          </p:cNvPr>
          <p:cNvSpPr txBox="1"/>
          <p:nvPr/>
        </p:nvSpPr>
        <p:spPr>
          <a:xfrm>
            <a:off x="2571844" y="567383"/>
            <a:ext cx="2030627" cy="369332"/>
          </a:xfrm>
          <a:custGeom>
            <a:avLst/>
            <a:gdLst>
              <a:gd name="connsiteX0" fmla="*/ 0 w 2030627"/>
              <a:gd name="connsiteY0" fmla="*/ 0 h 369332"/>
              <a:gd name="connsiteX1" fmla="*/ 2030627 w 2030627"/>
              <a:gd name="connsiteY1" fmla="*/ 0 h 369332"/>
              <a:gd name="connsiteX2" fmla="*/ 2030627 w 2030627"/>
              <a:gd name="connsiteY2" fmla="*/ 369332 h 369332"/>
              <a:gd name="connsiteX3" fmla="*/ 0 w 2030627"/>
              <a:gd name="connsiteY3" fmla="*/ 369332 h 369332"/>
              <a:gd name="connsiteX4" fmla="*/ 0 w 2030627"/>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627" h="369332" extrusionOk="0">
                <a:moveTo>
                  <a:pt x="0" y="0"/>
                </a:moveTo>
                <a:cubicBezTo>
                  <a:pt x="991544" y="-57220"/>
                  <a:pt x="1124529" y="-49271"/>
                  <a:pt x="2030627" y="0"/>
                </a:cubicBezTo>
                <a:cubicBezTo>
                  <a:pt x="2008762" y="60566"/>
                  <a:pt x="2055021" y="299666"/>
                  <a:pt x="2030627" y="369332"/>
                </a:cubicBezTo>
                <a:cubicBezTo>
                  <a:pt x="1077068" y="247541"/>
                  <a:pt x="403979" y="203230"/>
                  <a:pt x="0" y="369332"/>
                </a:cubicBezTo>
                <a:cubicBezTo>
                  <a:pt x="4215" y="222408"/>
                  <a:pt x="-20375" y="156918"/>
                  <a:pt x="0" y="0"/>
                </a:cubicBezTo>
                <a:close/>
              </a:path>
            </a:pathLst>
          </a:custGeom>
          <a:noFill/>
          <a:ln w="38100">
            <a:noFill/>
            <a:extLst>
              <a:ext uri="{C807C97D-BFC1-408E-A445-0C87EB9F89A2}">
                <ask:lineSketchStyleProps xmlns:ask="http://schemas.microsoft.com/office/drawing/2018/sketchyshapes" sd="4187269239">
                  <a:prstGeom prst="rect">
                    <a:avLst/>
                  </a:prstGeom>
                  <ask:type>
                    <ask:lineSketchCurved/>
                  </ask:type>
                </ask:lineSketchStyleProps>
              </a:ext>
            </a:extLst>
          </a:ln>
        </p:spPr>
        <p:txBody>
          <a:bodyPr wrap="square" rtlCol="0">
            <a:spAutoFit/>
          </a:bodyPr>
          <a:lstStyle/>
          <a:p>
            <a:r>
              <a:rPr lang="en-GB" b="1"/>
              <a:t>WORK SYSTEM</a:t>
            </a:r>
          </a:p>
        </p:txBody>
      </p:sp>
    </p:spTree>
    <p:extLst>
      <p:ext uri="{BB962C8B-B14F-4D97-AF65-F5344CB8AC3E}">
        <p14:creationId xmlns:p14="http://schemas.microsoft.com/office/powerpoint/2010/main" val="399380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1A00-D73D-51AF-65C0-96935733E95A}"/>
              </a:ext>
            </a:extLst>
          </p:cNvPr>
          <p:cNvSpPr>
            <a:spLocks noGrp="1"/>
          </p:cNvSpPr>
          <p:nvPr>
            <p:ph type="title"/>
          </p:nvPr>
        </p:nvSpPr>
        <p:spPr/>
        <p:txBody>
          <a:bodyPr/>
          <a:lstStyle/>
          <a:p>
            <a:r>
              <a:rPr lang="en-GB"/>
              <a:t>Template: SEIPS</a:t>
            </a:r>
          </a:p>
        </p:txBody>
      </p:sp>
      <p:sp>
        <p:nvSpPr>
          <p:cNvPr id="4" name="Slide Number Placeholder 3">
            <a:extLst>
              <a:ext uri="{FF2B5EF4-FFF2-40B4-BE49-F238E27FC236}">
                <a16:creationId xmlns:a16="http://schemas.microsoft.com/office/drawing/2014/main" id="{F4261BC8-2940-75E9-399F-BBB7F2324B13}"/>
              </a:ext>
            </a:extLst>
          </p:cNvPr>
          <p:cNvSpPr>
            <a:spLocks noGrp="1"/>
          </p:cNvSpPr>
          <p:nvPr>
            <p:ph type="sldNum" sz="quarter" idx="10"/>
          </p:nvPr>
        </p:nvSpPr>
        <p:spPr/>
        <p:txBody>
          <a:bodyPr/>
          <a:lstStyle/>
          <a:p>
            <a:fld id="{D239F825-633F-43D1-A37A-8D3D2569739A}" type="slidenum">
              <a:rPr lang="en-GB" smtClean="0"/>
              <a:pPr/>
              <a:t>9</a:t>
            </a:fld>
            <a:endParaRPr lang="en-GB"/>
          </a:p>
        </p:txBody>
      </p:sp>
      <p:graphicFrame>
        <p:nvGraphicFramePr>
          <p:cNvPr id="7" name="Content Placeholder 6">
            <a:extLst>
              <a:ext uri="{FF2B5EF4-FFF2-40B4-BE49-F238E27FC236}">
                <a16:creationId xmlns:a16="http://schemas.microsoft.com/office/drawing/2014/main" id="{4049C6FB-2BAD-FD0F-601C-0A3838D7AB55}"/>
              </a:ext>
            </a:extLst>
          </p:cNvPr>
          <p:cNvGraphicFramePr>
            <a:graphicFrameLocks noGrp="1"/>
          </p:cNvGraphicFramePr>
          <p:nvPr>
            <p:ph idx="1"/>
            <p:extLst>
              <p:ext uri="{D42A27DB-BD31-4B8C-83A1-F6EECF244321}">
                <p14:modId xmlns:p14="http://schemas.microsoft.com/office/powerpoint/2010/main" val="3895814071"/>
              </p:ext>
            </p:extLst>
          </p:nvPr>
        </p:nvGraphicFramePr>
        <p:xfrm>
          <a:off x="838199" y="1825625"/>
          <a:ext cx="10515600" cy="4350524"/>
        </p:xfrm>
        <a:graphic>
          <a:graphicData uri="http://schemas.openxmlformats.org/drawingml/2006/table">
            <a:tbl>
              <a:tblPr>
                <a:tableStyleId>{5C22544A-7EE6-4342-B048-85BDC9FD1C3A}</a:tableStyleId>
              </a:tblPr>
              <a:tblGrid>
                <a:gridCol w="2103120">
                  <a:extLst>
                    <a:ext uri="{9D8B030D-6E8A-4147-A177-3AD203B41FA5}">
                      <a16:colId xmlns:a16="http://schemas.microsoft.com/office/drawing/2014/main" val="2142535185"/>
                    </a:ext>
                  </a:extLst>
                </a:gridCol>
                <a:gridCol w="2103120">
                  <a:extLst>
                    <a:ext uri="{9D8B030D-6E8A-4147-A177-3AD203B41FA5}">
                      <a16:colId xmlns:a16="http://schemas.microsoft.com/office/drawing/2014/main" val="386842547"/>
                    </a:ext>
                  </a:extLst>
                </a:gridCol>
                <a:gridCol w="2103120">
                  <a:extLst>
                    <a:ext uri="{9D8B030D-6E8A-4147-A177-3AD203B41FA5}">
                      <a16:colId xmlns:a16="http://schemas.microsoft.com/office/drawing/2014/main" val="2375925198"/>
                    </a:ext>
                  </a:extLst>
                </a:gridCol>
                <a:gridCol w="2103120">
                  <a:extLst>
                    <a:ext uri="{9D8B030D-6E8A-4147-A177-3AD203B41FA5}">
                      <a16:colId xmlns:a16="http://schemas.microsoft.com/office/drawing/2014/main" val="739651597"/>
                    </a:ext>
                  </a:extLst>
                </a:gridCol>
                <a:gridCol w="2103120">
                  <a:extLst>
                    <a:ext uri="{9D8B030D-6E8A-4147-A177-3AD203B41FA5}">
                      <a16:colId xmlns:a16="http://schemas.microsoft.com/office/drawing/2014/main" val="1857370444"/>
                    </a:ext>
                  </a:extLst>
                </a:gridCol>
              </a:tblGrid>
              <a:tr h="2175371">
                <a:tc>
                  <a:txBody>
                    <a:bodyPr/>
                    <a:lstStyle/>
                    <a:p>
                      <a:r>
                        <a:rPr lang="en-GB" sz="800" b="1"/>
                        <a:t>Tools and Technology</a:t>
                      </a:r>
                    </a:p>
                    <a:p>
                      <a:pPr marL="285750" indent="-285750">
                        <a:buFont typeface="Arial" panose="020B0604020202020204" pitchFamily="34" charset="0"/>
                        <a:buChar char="•"/>
                      </a:pPr>
                      <a:r>
                        <a:rPr lang="en-GB" sz="800" b="0"/>
                        <a:t>Describe the equipment/ tools you use</a:t>
                      </a:r>
                    </a:p>
                    <a:p>
                      <a:pPr marL="285750" indent="-285750">
                        <a:buFont typeface="Arial" panose="020B0604020202020204" pitchFamily="34" charset="0"/>
                        <a:buChar char="•"/>
                      </a:pPr>
                      <a:r>
                        <a:rPr lang="en-GB" sz="800" b="0"/>
                        <a:t>Describe the equipment design</a:t>
                      </a:r>
                    </a:p>
                    <a:p>
                      <a:pPr marL="285750" indent="-285750">
                        <a:buFont typeface="Arial" panose="020B0604020202020204" pitchFamily="34" charset="0"/>
                        <a:buChar char="•"/>
                      </a:pPr>
                      <a:r>
                        <a:rPr lang="en-GB" sz="800" b="0"/>
                        <a:t>Share your insights into equipment availability and appropriateness</a:t>
                      </a:r>
                    </a:p>
                    <a:p>
                      <a:pPr marL="285750" indent="-285750">
                        <a:buFont typeface="Arial" panose="020B0604020202020204" pitchFamily="34" charset="0"/>
                        <a:buChar char="•"/>
                      </a:pPr>
                      <a:r>
                        <a:rPr lang="en-GB" sz="800" b="0"/>
                        <a:t>Share your insights into equipment reliability</a:t>
                      </a:r>
                    </a:p>
                    <a:p>
                      <a:pPr marL="285750" indent="-285750">
                        <a:buFont typeface="Arial" panose="020B0604020202020204" pitchFamily="34" charset="0"/>
                        <a:buChar char="•"/>
                      </a:pPr>
                      <a:r>
                        <a:rPr lang="en-GB" sz="800" b="0"/>
                        <a:t>Describe how information is presented (e.g. records/ IT systems)</a:t>
                      </a:r>
                    </a:p>
                    <a:p>
                      <a:pPr marL="285750" indent="-285750">
                        <a:buFont typeface="Arial" panose="020B0604020202020204" pitchFamily="34" charset="0"/>
                        <a:buChar char="•"/>
                      </a:pPr>
                      <a:r>
                        <a:rPr lang="en-GB" sz="800" b="0"/>
                        <a:t>Describe alarms and alerts</a:t>
                      </a:r>
                    </a:p>
                    <a:p>
                      <a:pPr marL="285750" indent="-285750">
                        <a:buFont typeface="Arial" panose="020B0604020202020204" pitchFamily="34" charset="0"/>
                        <a:buChar char="•"/>
                      </a:pPr>
                      <a:r>
                        <a:rPr lang="en-GB" sz="800" b="0"/>
                        <a:t>Are any tasks automated?</a:t>
                      </a:r>
                    </a:p>
                    <a:p>
                      <a:pPr marL="285750" indent="-285750">
                        <a:buFont typeface="Arial" panose="020B0604020202020204" pitchFamily="34" charset="0"/>
                        <a:buChar char="•"/>
                      </a:pPr>
                      <a:r>
                        <a:rPr lang="en-GB" sz="800" b="0"/>
                        <a:t>Describe where equipment is positioned. Is this optimal?</a:t>
                      </a:r>
                    </a:p>
                    <a:p>
                      <a:pPr marL="285750" indent="-285750">
                        <a:buFont typeface="Arial" panose="020B0604020202020204" pitchFamily="34" charset="0"/>
                        <a:buChar char="•"/>
                      </a:pPr>
                      <a:r>
                        <a:rPr lang="en-GB" sz="800" b="0"/>
                        <a:t>Are tools/ technology maintained and updated?</a:t>
                      </a:r>
                    </a:p>
                    <a:p>
                      <a:pPr marL="285750" indent="-285750">
                        <a:buFont typeface="Arial" panose="020B0604020202020204" pitchFamily="34" charset="0"/>
                        <a:buChar char="•"/>
                      </a:pPr>
                      <a:r>
                        <a:rPr lang="en-GB" sz="800" b="0"/>
                        <a:t>Are manuals, procedures and supports accessible?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a:t>Organisation</a:t>
                      </a:r>
                      <a:endParaRPr lang="en-GB" sz="800" b="0"/>
                    </a:p>
                    <a:p>
                      <a:pPr marL="171450" indent="-171450">
                        <a:buFont typeface="Arial" panose="020B0604020202020204" pitchFamily="34" charset="0"/>
                        <a:buChar char="•"/>
                      </a:pPr>
                      <a:r>
                        <a:rPr lang="en-GB" sz="800" b="0"/>
                        <a:t>Tell me about how the patient pathways work</a:t>
                      </a:r>
                    </a:p>
                    <a:p>
                      <a:pPr marL="171450" indent="-171450">
                        <a:buFont typeface="Arial" panose="020B0604020202020204" pitchFamily="34" charset="0"/>
                        <a:buChar char="•"/>
                      </a:pPr>
                      <a:r>
                        <a:rPr lang="en-GB" sz="800" b="0"/>
                        <a:t>Describe the information flow (how information is communicated)</a:t>
                      </a:r>
                    </a:p>
                    <a:p>
                      <a:pPr marL="171450" indent="-171450">
                        <a:buFont typeface="Arial" panose="020B0604020202020204" pitchFamily="34" charset="0"/>
                        <a:buChar char="•"/>
                      </a:pPr>
                      <a:r>
                        <a:rPr lang="en-GB" sz="800" b="0"/>
                        <a:t>What is the communications workload like?</a:t>
                      </a:r>
                    </a:p>
                    <a:p>
                      <a:pPr marL="171450" indent="-171450">
                        <a:buFont typeface="Arial" panose="020B0604020202020204" pitchFamily="34" charset="0"/>
                        <a:buChar char="•"/>
                      </a:pPr>
                      <a:r>
                        <a:rPr lang="en-GB" sz="800" b="0"/>
                        <a:t>Where is new information held?</a:t>
                      </a:r>
                    </a:p>
                    <a:p>
                      <a:pPr marL="171450" indent="-171450">
                        <a:buFont typeface="Arial" panose="020B0604020202020204" pitchFamily="34" charset="0"/>
                        <a:buChar char="•"/>
                      </a:pPr>
                      <a:r>
                        <a:rPr lang="en-GB" sz="800" b="0"/>
                        <a:t>Describe the leadership and supervision arrangements.</a:t>
                      </a:r>
                    </a:p>
                    <a:p>
                      <a:pPr marL="171450" indent="-171450">
                        <a:buFont typeface="Arial" panose="020B0604020202020204" pitchFamily="34" charset="0"/>
                        <a:buChar char="•"/>
                      </a:pPr>
                      <a:r>
                        <a:rPr lang="en-GB" sz="800" b="0"/>
                        <a:t>Describe how work is scheduled/ allocated</a:t>
                      </a:r>
                    </a:p>
                    <a:p>
                      <a:pPr marL="171450" indent="-171450">
                        <a:buFont typeface="Arial" panose="020B0604020202020204" pitchFamily="34" charset="0"/>
                        <a:buChar char="•"/>
                      </a:pPr>
                      <a:r>
                        <a:rPr lang="en-GB" sz="800" b="0"/>
                        <a:t>Describe staffing levels and resourcing</a:t>
                      </a:r>
                    </a:p>
                    <a:p>
                      <a:pPr marL="171450" indent="-171450">
                        <a:buFont typeface="Arial" panose="020B0604020202020204" pitchFamily="34" charset="0"/>
                        <a:buChar char="•"/>
                      </a:pPr>
                      <a:r>
                        <a:rPr lang="en-GB" sz="800" b="0"/>
                        <a:t>Describe the safety/ organisational culture</a:t>
                      </a:r>
                    </a:p>
                    <a:p>
                      <a:pPr marL="171450" indent="-171450">
                        <a:buFont typeface="Arial" panose="020B0604020202020204" pitchFamily="34" charset="0"/>
                        <a:buChar char="•"/>
                      </a:pPr>
                      <a:r>
                        <a:rPr lang="en-GB" sz="800" b="0"/>
                        <a:t>Describe how change management works</a:t>
                      </a:r>
                      <a:endParaRPr lang="en-GB"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a:t>Internal environment</a:t>
                      </a:r>
                    </a:p>
                    <a:p>
                      <a:pPr marL="171450" indent="-171450">
                        <a:buFont typeface="Arial" panose="020B0604020202020204" pitchFamily="34" charset="0"/>
                        <a:buChar char="•"/>
                      </a:pPr>
                      <a:r>
                        <a:rPr lang="en-GB" sz="800" b="0"/>
                        <a:t>Does the workspace support safe patient care/ task performance?</a:t>
                      </a:r>
                    </a:p>
                    <a:p>
                      <a:pPr marL="171450" indent="-171450">
                        <a:buFont typeface="Arial" panose="020B0604020202020204" pitchFamily="34" charset="0"/>
                        <a:buChar char="•"/>
                      </a:pPr>
                      <a:r>
                        <a:rPr lang="en-GB" sz="800" b="0"/>
                        <a:t>Share your thoughts on the layout of the environment</a:t>
                      </a:r>
                    </a:p>
                    <a:p>
                      <a:pPr marL="171450" indent="-171450">
                        <a:buFont typeface="Arial" panose="020B0604020202020204" pitchFamily="34" charset="0"/>
                        <a:buChar char="•"/>
                      </a:pPr>
                      <a:r>
                        <a:rPr lang="en-GB" sz="800" b="0"/>
                        <a:t>Is the workspace appropriate for the task?</a:t>
                      </a:r>
                    </a:p>
                    <a:p>
                      <a:pPr marL="171450" indent="-171450">
                        <a:buFont typeface="Arial" panose="020B0604020202020204" pitchFamily="34" charset="0"/>
                        <a:buChar char="•"/>
                      </a:pPr>
                      <a:r>
                        <a:rPr lang="en-GB" sz="800" b="0"/>
                        <a:t>Where are tasks completed?</a:t>
                      </a:r>
                    </a:p>
                    <a:p>
                      <a:pPr marL="171450" indent="-171450">
                        <a:buFont typeface="Arial" panose="020B0604020202020204" pitchFamily="34" charset="0"/>
                        <a:buChar char="•"/>
                      </a:pPr>
                      <a:r>
                        <a:rPr lang="en-GB" sz="800" b="0"/>
                        <a:t>Describe any distractions you experience regularly.</a:t>
                      </a:r>
                    </a:p>
                    <a:p>
                      <a:pPr marL="171450" indent="-171450">
                        <a:buFont typeface="Arial" panose="020B0604020202020204" pitchFamily="34" charset="0"/>
                        <a:buChar char="•"/>
                      </a:pPr>
                      <a:r>
                        <a:rPr lang="en-GB" sz="800" b="0"/>
                        <a:t>Do interruptions impact patient care/ tasks performance? If yes, how?</a:t>
                      </a:r>
                    </a:p>
                    <a:p>
                      <a:pPr marL="171450" indent="-171450">
                        <a:buFont typeface="Arial" panose="020B0604020202020204" pitchFamily="34" charset="0"/>
                        <a:buChar char="•"/>
                      </a:pPr>
                      <a:r>
                        <a:rPr lang="en-GB" sz="800" b="0"/>
                        <a:t>Describe the impact of the ambient environment (e.g. lighting, noise, air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indent="0">
                        <a:buFont typeface="Arial" panose="020B0604020202020204" pitchFamily="34" charset="0"/>
                        <a:buNone/>
                      </a:pPr>
                      <a:r>
                        <a:rPr lang="en-GB" sz="800" b="1"/>
                        <a:t>Processes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indent="0">
                        <a:buFont typeface="Arial" panose="020B0604020202020204" pitchFamily="34" charset="0"/>
                        <a:buNone/>
                      </a:pPr>
                      <a:r>
                        <a:rPr lang="en-GB" sz="800" b="1"/>
                        <a:t>Outcomes</a:t>
                      </a:r>
                    </a:p>
                    <a:p>
                      <a:pPr marL="0" indent="0">
                        <a:buFont typeface="Arial" panose="020B0604020202020204" pitchFamily="34" charset="0"/>
                        <a:buNone/>
                      </a:pPr>
                      <a:r>
                        <a:rPr lang="en-GB" sz="800" b="0"/>
                        <a:t>Desired outcomes</a:t>
                      </a:r>
                    </a:p>
                    <a:p>
                      <a:pPr marL="171450" indent="-171450">
                        <a:buFont typeface="Arial" panose="020B0604020202020204" pitchFamily="34" charset="0"/>
                        <a:buChar char="•"/>
                      </a:pPr>
                      <a:r>
                        <a:rPr lang="en-GB" sz="800" b="0"/>
                        <a:t>System Performance</a:t>
                      </a:r>
                    </a:p>
                    <a:p>
                      <a:pPr marL="171450" indent="-171450">
                        <a:buFont typeface="Arial" panose="020B0604020202020204" pitchFamily="34" charset="0"/>
                        <a:buChar char="•"/>
                      </a:pPr>
                      <a:r>
                        <a:rPr lang="en-GB" sz="800" b="0"/>
                        <a:t>Human Wellbeing</a:t>
                      </a:r>
                    </a:p>
                    <a:p>
                      <a:pPr marL="0" indent="0">
                        <a:buFont typeface="Arial" panose="020B0604020202020204" pitchFamily="34" charset="0"/>
                        <a:buNone/>
                      </a:pPr>
                      <a:r>
                        <a:rPr lang="en-GB" sz="800" b="0"/>
                        <a:t>What are you aiming to achieve when you deliver patient care?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2383002"/>
                  </a:ext>
                </a:extLst>
              </a:tr>
              <a:tr h="1942604">
                <a:tc>
                  <a:txBody>
                    <a:bodyPr/>
                    <a:lstStyle/>
                    <a:p>
                      <a:r>
                        <a:rPr lang="en-GB" sz="800" b="1"/>
                        <a:t>Tasks</a:t>
                      </a:r>
                      <a:endParaRPr lang="en-GB" sz="800" b="0"/>
                    </a:p>
                    <a:p>
                      <a:pPr marL="171450" indent="-171450">
                        <a:buFont typeface="Arial" panose="020B0604020202020204" pitchFamily="34" charset="0"/>
                        <a:buChar char="•"/>
                      </a:pPr>
                      <a:r>
                        <a:rPr lang="en-GB" sz="800" b="0"/>
                        <a:t>Tell me about the task demands you face</a:t>
                      </a:r>
                    </a:p>
                    <a:p>
                      <a:pPr marL="171450" indent="-171450">
                        <a:buFont typeface="Arial" panose="020B0604020202020204" pitchFamily="34" charset="0"/>
                        <a:buChar char="•"/>
                      </a:pPr>
                      <a:r>
                        <a:rPr lang="en-GB" sz="800" b="0"/>
                        <a:t>Describe the tasks which are complex or challenging to carry out.</a:t>
                      </a:r>
                    </a:p>
                    <a:p>
                      <a:pPr marL="171450" indent="-171450">
                        <a:buFont typeface="Arial" panose="020B0604020202020204" pitchFamily="34" charset="0"/>
                        <a:buChar char="•"/>
                      </a:pPr>
                      <a:r>
                        <a:rPr lang="en-GB" sz="800" b="0"/>
                        <a:t>Talk me through your experiences of the workload.</a:t>
                      </a:r>
                    </a:p>
                    <a:p>
                      <a:pPr marL="171450" indent="-171450">
                        <a:buFont typeface="Arial" panose="020B0604020202020204" pitchFamily="34" charset="0"/>
                        <a:buChar char="•"/>
                      </a:pPr>
                      <a:r>
                        <a:rPr lang="en-GB" sz="800" b="0"/>
                        <a:t>Are there time pressures? If yes, please tell me more.</a:t>
                      </a:r>
                    </a:p>
                    <a:p>
                      <a:pPr marL="171450" indent="-171450">
                        <a:buFont typeface="Arial" panose="020B0604020202020204" pitchFamily="34" charset="0"/>
                        <a:buChar char="•"/>
                      </a:pPr>
                      <a:r>
                        <a:rPr lang="en-GB" sz="800" b="0"/>
                        <a:t>Does task repetition/ monotony occur in this work system?</a:t>
                      </a:r>
                    </a:p>
                    <a:p>
                      <a:pPr marL="171450" indent="-171450">
                        <a:buFont typeface="Arial" panose="020B0604020202020204" pitchFamily="34" charset="0"/>
                        <a:buChar char="•"/>
                      </a:pPr>
                      <a:r>
                        <a:rPr lang="en-GB" sz="800" b="0"/>
                        <a:t>Do you have to reprioritise/ reorganise?</a:t>
                      </a:r>
                      <a:endParaRPr lang="en-GB"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a:t>External environment</a:t>
                      </a:r>
                      <a:endParaRPr lang="en-GB" sz="800" b="0"/>
                    </a:p>
                    <a:p>
                      <a:pPr marL="171450" indent="-171450">
                        <a:buFont typeface="Arial" panose="020B0604020202020204" pitchFamily="34" charset="0"/>
                        <a:buChar char="•"/>
                      </a:pPr>
                      <a:r>
                        <a:rPr lang="en-GB" sz="800" b="0"/>
                        <a:t>Describe any relevant national targets</a:t>
                      </a:r>
                    </a:p>
                    <a:p>
                      <a:pPr marL="171450" indent="-171450">
                        <a:buFont typeface="Arial" panose="020B0604020202020204" pitchFamily="34" charset="0"/>
                        <a:buChar char="•"/>
                      </a:pPr>
                      <a:r>
                        <a:rPr lang="en-GB" sz="800" b="0"/>
                        <a:t>Tell me how the following impacts (if at all):</a:t>
                      </a:r>
                    </a:p>
                    <a:p>
                      <a:pPr marL="628650" lvl="1" indent="-171450">
                        <a:buFont typeface="Arial" panose="020B0604020202020204" pitchFamily="34" charset="0"/>
                        <a:buChar char="•"/>
                      </a:pPr>
                      <a:r>
                        <a:rPr lang="en-GB" sz="800" b="0"/>
                        <a:t>Policy and regulatory demands</a:t>
                      </a:r>
                    </a:p>
                    <a:p>
                      <a:pPr marL="628650" lvl="1" indent="-171450">
                        <a:buFont typeface="Arial" panose="020B0604020202020204" pitchFamily="34" charset="0"/>
                        <a:buChar char="•"/>
                      </a:pPr>
                      <a:r>
                        <a:rPr lang="en-GB" sz="800" b="0"/>
                        <a:t>Accreditation standards</a:t>
                      </a:r>
                    </a:p>
                    <a:p>
                      <a:pPr marL="628650" lvl="1" indent="-171450">
                        <a:buFont typeface="Arial" panose="020B0604020202020204" pitchFamily="34" charset="0"/>
                        <a:buChar char="•"/>
                      </a:pPr>
                      <a:r>
                        <a:rPr lang="en-GB" sz="800" b="0"/>
                        <a:t>Political decision making</a:t>
                      </a:r>
                    </a:p>
                    <a:p>
                      <a:pPr marL="628650" lvl="1" indent="-171450">
                        <a:buFont typeface="Arial" panose="020B0604020202020204" pitchFamily="34" charset="0"/>
                        <a:buChar char="•"/>
                      </a:pPr>
                      <a:r>
                        <a:rPr lang="en-GB" sz="800" b="0"/>
                        <a:t>Global events</a:t>
                      </a:r>
                    </a:p>
                    <a:p>
                      <a:pPr marL="628650" lvl="1" indent="-171450">
                        <a:buFont typeface="Arial" panose="020B0604020202020204" pitchFamily="34" charset="0"/>
                        <a:buChar char="•"/>
                      </a:pPr>
                      <a:endParaRPr lang="en-GB"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800" b="1"/>
                        <a:t>Person</a:t>
                      </a:r>
                      <a:endParaRPr lang="en-GB" sz="800" b="0"/>
                    </a:p>
                    <a:p>
                      <a:pPr marL="171450" indent="-171450">
                        <a:buFont typeface="Arial" panose="020B0604020202020204" pitchFamily="34" charset="0"/>
                        <a:buChar char="•"/>
                      </a:pPr>
                      <a:r>
                        <a:rPr lang="en-GB" sz="800" b="0"/>
                        <a:t>Tell me about the patient mix</a:t>
                      </a:r>
                    </a:p>
                    <a:p>
                      <a:pPr marL="171450" indent="-171450">
                        <a:buFont typeface="Arial" panose="020B0604020202020204" pitchFamily="34" charset="0"/>
                        <a:buChar char="•"/>
                      </a:pPr>
                      <a:r>
                        <a:rPr lang="en-GB" sz="800" b="0"/>
                        <a:t>Describe the team who deliver patient care</a:t>
                      </a:r>
                    </a:p>
                    <a:p>
                      <a:pPr marL="171450" indent="-171450">
                        <a:buFont typeface="Arial" panose="020B0604020202020204" pitchFamily="34" charset="0"/>
                        <a:buChar char="•"/>
                      </a:pPr>
                      <a:r>
                        <a:rPr lang="en-GB" sz="800" b="0"/>
                        <a:t>Who else is part of the team (e.g. admin, domestic)?</a:t>
                      </a:r>
                    </a:p>
                    <a:p>
                      <a:pPr marL="171450" indent="-171450">
                        <a:buFont typeface="Arial" panose="020B0604020202020204" pitchFamily="34" charset="0"/>
                        <a:buChar char="•"/>
                      </a:pPr>
                      <a:r>
                        <a:rPr lang="en-GB" sz="800" b="0"/>
                        <a:t>How familiar are team members with care processes/ pathways?</a:t>
                      </a:r>
                    </a:p>
                    <a:p>
                      <a:pPr marL="171450" indent="-171450">
                        <a:buFont typeface="Arial" panose="020B0604020202020204" pitchFamily="34" charset="0"/>
                        <a:buChar char="•"/>
                      </a:pPr>
                      <a:r>
                        <a:rPr lang="en-GB" sz="800" b="0"/>
                        <a:t>Are roles/ responsibilities clearly defined?</a:t>
                      </a:r>
                    </a:p>
                    <a:p>
                      <a:pPr marL="171450" indent="-171450">
                        <a:buFont typeface="Arial" panose="020B0604020202020204" pitchFamily="34" charset="0"/>
                        <a:buChar char="•"/>
                      </a:pPr>
                      <a:r>
                        <a:rPr lang="en-GB" sz="800" b="0"/>
                        <a:t>Describe how training is organised to support safe care.</a:t>
                      </a:r>
                    </a:p>
                    <a:p>
                      <a:pPr marL="171450" indent="-171450">
                        <a:buFont typeface="Arial" panose="020B0604020202020204" pitchFamily="34" charset="0"/>
                        <a:buChar char="•"/>
                      </a:pPr>
                      <a:r>
                        <a:rPr lang="en-GB" sz="800" b="0"/>
                        <a:t>Describe the team dynamics</a:t>
                      </a:r>
                    </a:p>
                    <a:p>
                      <a:pPr marL="171450" indent="-171450">
                        <a:buFont typeface="Arial" panose="020B0604020202020204" pitchFamily="34" charset="0"/>
                        <a:buChar char="•"/>
                      </a:pPr>
                      <a:r>
                        <a:rPr lang="en-GB" sz="800" b="0"/>
                        <a:t>Describe the impact of personal factors (e.g. stress, morale, tiredness)</a:t>
                      </a:r>
                      <a:endParaRPr lang="en-GB" sz="8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171450" indent="-171450">
                        <a:buFont typeface="Arial" panose="020B0604020202020204" pitchFamily="34" charset="0"/>
                        <a:buChar char="•"/>
                      </a:pPr>
                      <a:endParaRPr lang="en-GB" sz="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171450" indent="-171450">
                        <a:buFont typeface="Arial" panose="020B0604020202020204" pitchFamily="34" charset="0"/>
                        <a:buChar char="•"/>
                      </a:pPr>
                      <a:endParaRPr lang="en-GB" sz="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9876195"/>
                  </a:ext>
                </a:extLst>
              </a:tr>
            </a:tbl>
          </a:graphicData>
        </a:graphic>
      </p:graphicFrame>
    </p:spTree>
    <p:extLst>
      <p:ext uri="{BB962C8B-B14F-4D97-AF65-F5344CB8AC3E}">
        <p14:creationId xmlns:p14="http://schemas.microsoft.com/office/powerpoint/2010/main" val="3656172021"/>
      </p:ext>
    </p:extLst>
  </p:cSld>
  <p:clrMapOvr>
    <a:masterClrMapping/>
  </p:clrMapOvr>
</p:sld>
</file>

<file path=ppt/theme/theme1.xml><?xml version="1.0" encoding="utf-8"?>
<a:theme xmlns:a="http://schemas.openxmlformats.org/drawingml/2006/main" name="1_Office Theme">
  <a:themeElements>
    <a:clrScheme name="HealthInnoWest">
      <a:dk1>
        <a:srgbClr val="393539"/>
      </a:dk1>
      <a:lt1>
        <a:srgbClr val="FFFFFF"/>
      </a:lt1>
      <a:dk2>
        <a:srgbClr val="48237D"/>
      </a:dk2>
      <a:lt2>
        <a:srgbClr val="F5F5F5"/>
      </a:lt2>
      <a:accent1>
        <a:srgbClr val="227AB9"/>
      </a:accent1>
      <a:accent2>
        <a:srgbClr val="57788F"/>
      </a:accent2>
      <a:accent3>
        <a:srgbClr val="008091"/>
      </a:accent3>
      <a:accent4>
        <a:srgbClr val="9C4179"/>
      </a:accent4>
      <a:accent5>
        <a:srgbClr val="C0402F"/>
      </a:accent5>
      <a:accent6>
        <a:srgbClr val="870D33"/>
      </a:accent6>
      <a:hlink>
        <a:srgbClr val="004F99"/>
      </a:hlink>
      <a:folHlink>
        <a:srgbClr val="4823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WE_FIXED" id="{7740E17E-D826-6F40-8E89-EC0768FD4A07}" vid="{74AE4D1E-2EFF-FF46-8BC3-7D954646D1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71E0951EF4149B3A4B2BC36C68C3D" ma:contentTypeVersion="21" ma:contentTypeDescription="Create a new document." ma:contentTypeScope="" ma:versionID="9f34509bac0408fec6bab4b5cca07ac0">
  <xsd:schema xmlns:xsd="http://www.w3.org/2001/XMLSchema" xmlns:xs="http://www.w3.org/2001/XMLSchema" xmlns:p="http://schemas.microsoft.com/office/2006/metadata/properties" xmlns:ns1="http://schemas.microsoft.com/sharepoint/v3" xmlns:ns2="670439b0-d7f9-4a70-9686-b0bacac466a7" xmlns:ns3="0b4fc205-a614-4830-878e-1fcbd167ea01" targetNamespace="http://schemas.microsoft.com/office/2006/metadata/properties" ma:root="true" ma:fieldsID="c78903e0a3d2cbaf4666d32854d57038" ns1:_="" ns2:_="" ns3:_="">
    <xsd:import namespace="http://schemas.microsoft.com/sharepoint/v3"/>
    <xsd:import namespace="670439b0-d7f9-4a70-9686-b0bacac466a7"/>
    <xsd:import namespace="0b4fc205-a614-4830-878e-1fcbd167ea0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tricsLeadsMeetingUnityInsight"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0439b0-d7f9-4a70-9686-b0bacac466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tricsLeadsMeetingUnityInsight" ma:index="20" nillable="true" ma:displayName="File Description" ma:description="Local Prog Tracker demo session" ma:format="Dropdown" ma:internalName="MetricsLeadsMeetingUnityInsight">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Location" ma:index="27" nillable="true" ma:displayName="Location" ma:indexed="true" ma:internalName="MediaServiceLocation"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4fc205-a614-4830-878e-1fcbd167ea0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536f315-5682-4a0a-85d1-7c6ce7bfcaa2}" ma:internalName="TaxCatchAll" ma:showField="CatchAllData" ma:web="0b4fc205-a614-4830-878e-1fcbd167ea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670439b0-d7f9-4a70-9686-b0bacac466a7">
      <Terms xmlns="http://schemas.microsoft.com/office/infopath/2007/PartnerControls"/>
    </lcf76f155ced4ddcb4097134ff3c332f>
    <TaxCatchAll xmlns="0b4fc205-a614-4830-878e-1fcbd167ea01" xsi:nil="true"/>
    <_ip_UnifiedCompliancePolicyProperties xmlns="http://schemas.microsoft.com/sharepoint/v3" xsi:nil="true"/>
    <MetricsLeadsMeetingUnityInsight xmlns="670439b0-d7f9-4a70-9686-b0bacac466a7" xsi:nil="true"/>
  </documentManagement>
</p:properties>
</file>

<file path=customXml/itemProps1.xml><?xml version="1.0" encoding="utf-8"?>
<ds:datastoreItem xmlns:ds="http://schemas.openxmlformats.org/officeDocument/2006/customXml" ds:itemID="{E09D7528-8513-4E67-9C90-D5C4F16AF339}"/>
</file>

<file path=customXml/itemProps2.xml><?xml version="1.0" encoding="utf-8"?>
<ds:datastoreItem xmlns:ds="http://schemas.openxmlformats.org/officeDocument/2006/customXml" ds:itemID="{B4FC23C8-DE3B-4096-BE50-26532C4963C0}"/>
</file>

<file path=customXml/itemProps3.xml><?xml version="1.0" encoding="utf-8"?>
<ds:datastoreItem xmlns:ds="http://schemas.openxmlformats.org/officeDocument/2006/customXml" ds:itemID="{7DA251BE-2A56-468B-A5A3-4170613095DC}"/>
</file>

<file path=docProps/app.xml><?xml version="1.0" encoding="utf-8"?>
<Properties xmlns="http://schemas.openxmlformats.org/officeDocument/2006/extended-properties" xmlns:vt="http://schemas.openxmlformats.org/officeDocument/2006/docPropsVTypes">
  <Template/>
  <TotalTime>807</TotalTime>
  <Words>5648</Words>
  <Application>Microsoft Macintosh PowerPoint</Application>
  <PresentationFormat>Widescreen</PresentationFormat>
  <Paragraphs>608</Paragraphs>
  <Slides>39</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DINosaur Book</vt:lpstr>
      <vt:lpstr>Wingdings</vt:lpstr>
      <vt:lpstr>1_Office Theme</vt:lpstr>
      <vt:lpstr>PowerPoint Presentation</vt:lpstr>
      <vt:lpstr>PowerPoint Presentation</vt:lpstr>
      <vt:lpstr>What is the workbook?</vt:lpstr>
      <vt:lpstr>Steps in the model for improvement</vt:lpstr>
      <vt:lpstr>1. Understand the challenge</vt:lpstr>
      <vt:lpstr>5 Whys</vt:lpstr>
      <vt:lpstr>Template: 5 Whys</vt:lpstr>
      <vt:lpstr>PowerPoint Presentation</vt:lpstr>
      <vt:lpstr>Template: SEIPS</vt:lpstr>
      <vt:lpstr>Stakeholder mapping</vt:lpstr>
      <vt:lpstr>Stakeholder mapping template</vt:lpstr>
      <vt:lpstr>Process mapping</vt:lpstr>
      <vt:lpstr>Process mapping template</vt:lpstr>
      <vt:lpstr>Force field analysis for project:</vt:lpstr>
      <vt:lpstr>2. Set a SMART aim</vt:lpstr>
      <vt:lpstr>SMART aim</vt:lpstr>
      <vt:lpstr>SMART aim template</vt:lpstr>
      <vt:lpstr>3. Identify your measures</vt:lpstr>
      <vt:lpstr>Identifying your measures</vt:lpstr>
      <vt:lpstr>Identifying your measures template</vt:lpstr>
      <vt:lpstr>Representing data on charts</vt:lpstr>
      <vt:lpstr>4. Create and select change ideas</vt:lpstr>
      <vt:lpstr>Change ideas template</vt:lpstr>
      <vt:lpstr>How to TRIZ</vt:lpstr>
      <vt:lpstr>TRIZ Template</vt:lpstr>
      <vt:lpstr>MoSCoW template</vt:lpstr>
      <vt:lpstr>5. Plan the project</vt:lpstr>
      <vt:lpstr>Driver Diagram Template</vt:lpstr>
      <vt:lpstr>Template communications plan</vt:lpstr>
      <vt:lpstr>Project check in template</vt:lpstr>
      <vt:lpstr>6. Test change ideas</vt:lpstr>
      <vt:lpstr>              Learning Log template</vt:lpstr>
      <vt:lpstr>              Learning Log template</vt:lpstr>
      <vt:lpstr>7. Celebrate and share your learning</vt:lpstr>
      <vt:lpstr>Project title</vt:lpstr>
      <vt:lpstr>SQUIRE template mapped to the sections of this workbook</vt:lpstr>
      <vt:lpstr>SQUIRE template mapped to the sections of this workbook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 Delaney</dc:creator>
  <cp:lastModifiedBy>Nat Delaney</cp:lastModifiedBy>
  <cp:revision>45</cp:revision>
  <dcterms:created xsi:type="dcterms:W3CDTF">2024-01-03T14:01:26Z</dcterms:created>
  <dcterms:modified xsi:type="dcterms:W3CDTF">2024-02-27T23:29:25Z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0x010100D1371E0951EF4149B3A4B2BC36C68C3D</vt:lpwstr>
  </property>
</Properties>
</file>