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327"/>
  </p:normalViewPr>
  <p:slideViewPr>
    <p:cSldViewPr snapToGrid="0">
      <p:cViewPr varScale="1">
        <p:scale>
          <a:sx n="102" d="100"/>
          <a:sy n="102" d="100"/>
        </p:scale>
        <p:origin x="200" y="1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316CE9-C362-5546-84B4-DE4C349859AB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CF081A1-9AFE-DB4F-8E2B-2AED0D28F0A8}">
      <dgm:prSet phldrT="[Text]"/>
      <dgm:spPr/>
      <dgm:t>
        <a:bodyPr/>
        <a:lstStyle/>
        <a:p>
          <a:r>
            <a:rPr lang="en-GB" dirty="0"/>
            <a:t>Driving Forces (+)</a:t>
          </a:r>
        </a:p>
      </dgm:t>
    </dgm:pt>
    <dgm:pt modelId="{DE80023F-7157-B641-A9FB-8E796CB20A1A}" type="parTrans" cxnId="{FB91E679-7CEE-FF49-AEB5-C5C8968B307F}">
      <dgm:prSet/>
      <dgm:spPr/>
      <dgm:t>
        <a:bodyPr/>
        <a:lstStyle/>
        <a:p>
          <a:endParaRPr lang="en-GB"/>
        </a:p>
      </dgm:t>
    </dgm:pt>
    <dgm:pt modelId="{9A9D86F0-88C6-774D-97E4-3F2781811376}" type="sibTrans" cxnId="{FB91E679-7CEE-FF49-AEB5-C5C8968B307F}">
      <dgm:prSet/>
      <dgm:spPr/>
      <dgm:t>
        <a:bodyPr/>
        <a:lstStyle/>
        <a:p>
          <a:endParaRPr lang="en-GB"/>
        </a:p>
      </dgm:t>
    </dgm:pt>
    <dgm:pt modelId="{C3524528-DF18-D149-86F6-02265963BBF8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/>
            <a:t>Restraining forces (-)</a:t>
          </a:r>
        </a:p>
      </dgm:t>
    </dgm:pt>
    <dgm:pt modelId="{B056FEFD-A1B5-ED43-92EB-0CAABB091AB3}" type="parTrans" cxnId="{D9016E06-9873-3141-96CD-3F1446CDBBB2}">
      <dgm:prSet/>
      <dgm:spPr/>
      <dgm:t>
        <a:bodyPr/>
        <a:lstStyle/>
        <a:p>
          <a:endParaRPr lang="en-GB"/>
        </a:p>
      </dgm:t>
    </dgm:pt>
    <dgm:pt modelId="{E4F295C5-4330-454F-B8A1-1D43C329E50E}" type="sibTrans" cxnId="{D9016E06-9873-3141-96CD-3F1446CDBBB2}">
      <dgm:prSet/>
      <dgm:spPr/>
      <dgm:t>
        <a:bodyPr/>
        <a:lstStyle/>
        <a:p>
          <a:endParaRPr lang="en-GB"/>
        </a:p>
      </dgm:t>
    </dgm:pt>
    <dgm:pt modelId="{443F6E81-373E-C444-B7E1-EC016B08408A}" type="pres">
      <dgm:prSet presAssocID="{71316CE9-C362-5546-84B4-DE4C349859AB}" presName="diagram" presStyleCnt="0">
        <dgm:presLayoutVars>
          <dgm:dir/>
          <dgm:resizeHandles val="exact"/>
        </dgm:presLayoutVars>
      </dgm:prSet>
      <dgm:spPr/>
    </dgm:pt>
    <dgm:pt modelId="{F025F304-746B-964F-B4A6-ECDC8DB64809}" type="pres">
      <dgm:prSet presAssocID="{CCF081A1-9AFE-DB4F-8E2B-2AED0D28F0A8}" presName="arrow" presStyleLbl="node1" presStyleIdx="0" presStyleCnt="2">
        <dgm:presLayoutVars>
          <dgm:bulletEnabled val="1"/>
        </dgm:presLayoutVars>
      </dgm:prSet>
      <dgm:spPr/>
    </dgm:pt>
    <dgm:pt modelId="{2EA847B5-CDC3-D04F-93CB-E92177D438D8}" type="pres">
      <dgm:prSet presAssocID="{C3524528-DF18-D149-86F6-02265963BBF8}" presName="arrow" presStyleLbl="node1" presStyleIdx="1" presStyleCnt="2">
        <dgm:presLayoutVars>
          <dgm:bulletEnabled val="1"/>
        </dgm:presLayoutVars>
      </dgm:prSet>
      <dgm:spPr/>
    </dgm:pt>
  </dgm:ptLst>
  <dgm:cxnLst>
    <dgm:cxn modelId="{D9016E06-9873-3141-96CD-3F1446CDBBB2}" srcId="{71316CE9-C362-5546-84B4-DE4C349859AB}" destId="{C3524528-DF18-D149-86F6-02265963BBF8}" srcOrd="1" destOrd="0" parTransId="{B056FEFD-A1B5-ED43-92EB-0CAABB091AB3}" sibTransId="{E4F295C5-4330-454F-B8A1-1D43C329E50E}"/>
    <dgm:cxn modelId="{E1A6B84B-D4B2-5E43-BBDA-CCB6958B9425}" type="presOf" srcId="{C3524528-DF18-D149-86F6-02265963BBF8}" destId="{2EA847B5-CDC3-D04F-93CB-E92177D438D8}" srcOrd="0" destOrd="0" presId="urn:microsoft.com/office/officeart/2005/8/layout/arrow5"/>
    <dgm:cxn modelId="{826F2D74-B0C8-0741-B06E-22056ED22D6E}" type="presOf" srcId="{71316CE9-C362-5546-84B4-DE4C349859AB}" destId="{443F6E81-373E-C444-B7E1-EC016B08408A}" srcOrd="0" destOrd="0" presId="urn:microsoft.com/office/officeart/2005/8/layout/arrow5"/>
    <dgm:cxn modelId="{FB91E679-7CEE-FF49-AEB5-C5C8968B307F}" srcId="{71316CE9-C362-5546-84B4-DE4C349859AB}" destId="{CCF081A1-9AFE-DB4F-8E2B-2AED0D28F0A8}" srcOrd="0" destOrd="0" parTransId="{DE80023F-7157-B641-A9FB-8E796CB20A1A}" sibTransId="{9A9D86F0-88C6-774D-97E4-3F2781811376}"/>
    <dgm:cxn modelId="{42D185EE-8FCF-4A49-81DA-030CD79F6A3B}" type="presOf" srcId="{CCF081A1-9AFE-DB4F-8E2B-2AED0D28F0A8}" destId="{F025F304-746B-964F-B4A6-ECDC8DB64809}" srcOrd="0" destOrd="0" presId="urn:microsoft.com/office/officeart/2005/8/layout/arrow5"/>
    <dgm:cxn modelId="{A7FEAB40-05BE-5841-9185-333681F10F71}" type="presParOf" srcId="{443F6E81-373E-C444-B7E1-EC016B08408A}" destId="{F025F304-746B-964F-B4A6-ECDC8DB64809}" srcOrd="0" destOrd="0" presId="urn:microsoft.com/office/officeart/2005/8/layout/arrow5"/>
    <dgm:cxn modelId="{482516DC-059E-6543-8828-88350A682ED2}" type="presParOf" srcId="{443F6E81-373E-C444-B7E1-EC016B08408A}" destId="{2EA847B5-CDC3-D04F-93CB-E92177D438D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5F304-746B-964F-B4A6-ECDC8DB64809}">
      <dsp:nvSpPr>
        <dsp:cNvPr id="0" name=""/>
        <dsp:cNvSpPr/>
      </dsp:nvSpPr>
      <dsp:spPr>
        <a:xfrm rot="16200000">
          <a:off x="2294" y="1201"/>
          <a:ext cx="2038716" cy="203871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Driving Forces (+)</a:t>
          </a:r>
        </a:p>
      </dsp:txBody>
      <dsp:txXfrm rot="5400000">
        <a:off x="2295" y="510880"/>
        <a:ext cx="1681941" cy="1019358"/>
      </dsp:txXfrm>
    </dsp:sp>
    <dsp:sp modelId="{2EA847B5-CDC3-D04F-93CB-E92177D438D8}">
      <dsp:nvSpPr>
        <dsp:cNvPr id="0" name=""/>
        <dsp:cNvSpPr/>
      </dsp:nvSpPr>
      <dsp:spPr>
        <a:xfrm rot="5400000">
          <a:off x="8832142" y="1201"/>
          <a:ext cx="2038716" cy="2038716"/>
        </a:xfrm>
        <a:prstGeom prst="downArrow">
          <a:avLst>
            <a:gd name="adj1" fmla="val 50000"/>
            <a:gd name="adj2" fmla="val 35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Restraining forces (-)</a:t>
          </a:r>
        </a:p>
      </dsp:txBody>
      <dsp:txXfrm rot="-5400000">
        <a:off x="9188918" y="510879"/>
        <a:ext cx="1681941" cy="1019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1F0B-70ED-3494-E789-A72F0E23A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DCDB9-E4E5-2221-1D85-844FDA80F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6B8CB-A143-E9FF-40FB-A5B12557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BAB2E-DE2C-A9C8-E2CD-91F73FA90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99884-11C2-F243-37D5-6FBD2542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56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CBD35-339C-DFB8-C252-95BD6DEE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48EE3-A825-28F3-9FC4-791C6A239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F4628-DC93-9C21-0521-E09405153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A1BBE-7458-364F-161E-56700BF0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DFE31-F2CA-7EF1-4BCC-3DCEF9EC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9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F380FF-0CFB-26FA-D5F7-B43FF4589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9CDFC-09A9-452A-D7D0-1F6695904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64FA2-0EAD-297B-1F0F-D465AFF5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14B9E-99B3-2EB6-5E6E-CE7802F0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AE51A-66AA-A796-F63C-FA731AE8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83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62B19-C623-7A1B-E253-DB2D0FA34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1AD2B-0246-3D78-DF3A-1B268B74E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29A72-195F-080B-41AF-3D73E354E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F278D-66C4-D053-0454-EE8116B95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162DE-590E-E44C-1EC3-724A7CB8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30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5DEB-951D-6E79-7B7E-38124484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6C88F-3143-85F1-6511-64352F418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9C1EE-FDAF-9CCF-3942-916B01F7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A18F8-4250-FFC7-1698-72A85E55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CB48B-0EFF-7CA4-305B-B4D076D0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14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B2F3A-2C31-1C3B-24A6-C57FDA8B2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1A138-0CEC-4F54-1C40-154DC1B18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A0A75-5219-5468-3EB3-D2D22AA3F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F9492E-D0CA-FF2B-6615-9C7C48CA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5E9DC-07E6-84AC-50CB-19780C3D8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45380-84F4-421B-7CDE-42782809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91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5CC6-DD4E-4E20-A92C-3BDAE3248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27D62-2BAF-530F-B94F-6C7AEBDCC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401E2-95C9-FF2A-F3F1-3DDE68B3E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E2624-0F9C-62D4-3316-1AEE89F33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50BDEA-8CB4-E8A0-6B1C-720B305C2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B96467-A529-E752-82E5-B73BEACC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57335-A632-9970-E8A5-FF26E97E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73EEF2-3864-D524-EF33-E8764F1E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36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2B6E-E1D8-8E9D-F0B1-69833567F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8CE8B-8C39-00E4-454C-DB7A571D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6988E-6B9E-3683-18DA-61C63781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0A394F-A3FA-3430-E647-94474C1D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7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505FD-7FE2-A431-CE25-8451FEFA2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717F61-D089-759B-B014-EEFBAB883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E05ED-2937-52B9-8E3C-AB5692F6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97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815AA-C4D8-CB18-6F2B-B36BB15F3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A30E7-4CC2-177B-DFCA-A93C113E5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3D88C-0B28-951E-3E3F-883885497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9FB11-05AF-33B6-2E24-A284478B0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FB70C-23B4-551D-4B33-D94F6B40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20DCD-684C-9530-9B3E-B05F68FD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27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8BF82-F825-6D2E-6052-ABAAE67A8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E8C050-A763-5B34-EA7E-8F6EE8547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6B5CD-08FB-7863-F458-6A98ADF20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1BCB9-B9BD-4E77-323B-226A1B5B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A1773-4F8C-F4BC-3BC2-D33A6CF2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26DED-A333-63E1-D8BF-5484C459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41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377A47-BD2B-E54A-0309-A6691987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6B3B5-DFF2-D5AA-3C33-09AF342F2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CB77C-7F13-EAB5-6CF3-B070CBB97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BB98-835C-4A48-8B58-EF9F00CE9BF9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D4BB1-8120-7FB7-6D93-9A75A7EE5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8A979-2C85-F37C-993F-15C5C7F3B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8F1A1-15CA-494C-80E4-96B5753A6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63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3F400AC-6A2D-525E-1EFF-D4D034EBCB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7502731"/>
              </p:ext>
            </p:extLst>
          </p:nvPr>
        </p:nvGraphicFramePr>
        <p:xfrm>
          <a:off x="838200" y="1510974"/>
          <a:ext cx="10873154" cy="2041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8CCDD1D2-C19A-B84C-6D9D-ACC363BB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en-GB" sz="2000" b="1" dirty="0"/>
              <a:t>Force field analysis for project: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8CB5137-3CB6-8454-56D5-D203E01D6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40884"/>
              </p:ext>
            </p:extLst>
          </p:nvPr>
        </p:nvGraphicFramePr>
        <p:xfrm>
          <a:off x="3069492" y="2065129"/>
          <a:ext cx="6373446" cy="2632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723">
                  <a:extLst>
                    <a:ext uri="{9D8B030D-6E8A-4147-A177-3AD203B41FA5}">
                      <a16:colId xmlns:a16="http://schemas.microsoft.com/office/drawing/2014/main" val="4290773585"/>
                    </a:ext>
                  </a:extLst>
                </a:gridCol>
                <a:gridCol w="3186723">
                  <a:extLst>
                    <a:ext uri="{9D8B030D-6E8A-4147-A177-3AD203B41FA5}">
                      <a16:colId xmlns:a16="http://schemas.microsoft.com/office/drawing/2014/main" val="2272885393"/>
                    </a:ext>
                  </a:extLst>
                </a:gridCol>
              </a:tblGrid>
              <a:tr h="601233">
                <a:tc>
                  <a:txBody>
                    <a:bodyPr/>
                    <a:lstStyle/>
                    <a:p>
                      <a:r>
                        <a:rPr lang="en-GB" dirty="0"/>
                        <a:t>Driving Forces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Restraining Forces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305946"/>
                  </a:ext>
                </a:extLst>
              </a:tr>
              <a:tr h="20315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28863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4D2731C-374E-9CC1-D34B-F1CC6AB36E2E}"/>
              </a:ext>
            </a:extLst>
          </p:cNvPr>
          <p:cNvSpPr txBox="1"/>
          <p:nvPr/>
        </p:nvSpPr>
        <p:spPr>
          <a:xfrm>
            <a:off x="838200" y="5187462"/>
            <a:ext cx="10873154" cy="1060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dirty="0"/>
              <a:t>Actions to reduce the restraining forces:</a:t>
            </a:r>
          </a:p>
        </p:txBody>
      </p:sp>
    </p:spTree>
    <p:extLst>
      <p:ext uri="{BB962C8B-B14F-4D97-AF65-F5344CB8AC3E}">
        <p14:creationId xmlns:p14="http://schemas.microsoft.com/office/powerpoint/2010/main" val="169760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Force field analysis for project: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 field analysis for project:</dc:title>
  <dc:creator>Nat Delaney</dc:creator>
  <cp:lastModifiedBy>Nat Delaney</cp:lastModifiedBy>
  <cp:revision>1</cp:revision>
  <dcterms:created xsi:type="dcterms:W3CDTF">2024-01-05T16:26:06Z</dcterms:created>
  <dcterms:modified xsi:type="dcterms:W3CDTF">2024-01-05T16:29:35Z</dcterms:modified>
</cp:coreProperties>
</file>