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86D1-709F-1440-A507-A2054998546C}" type="doc">
      <dgm:prSet loTypeId="urn:microsoft.com/office/officeart/2005/8/layout/cycle8" loCatId="" qsTypeId="urn:microsoft.com/office/officeart/2005/8/quickstyle/simple1" qsCatId="simple" csTypeId="urn:microsoft.com/office/officeart/2005/8/colors/accent2_2" csCatId="accent2" phldr="1"/>
      <dgm:spPr/>
    </dgm:pt>
    <dgm:pt modelId="{41C6E982-B4A1-0648-8E16-250C454B8EBE}">
      <dgm:prSet phldrT="[Text]" custT="1"/>
      <dgm:spPr/>
      <dgm:t>
        <a:bodyPr/>
        <a:lstStyle/>
        <a:p>
          <a:r>
            <a:rPr lang="en-GB" sz="900" dirty="0"/>
            <a:t>P</a:t>
          </a:r>
        </a:p>
      </dgm:t>
    </dgm:pt>
    <dgm:pt modelId="{C6763BEB-E5C4-2A4D-8A4A-2FB28A84B6D8}" type="parTrans" cxnId="{CFB18E55-B02C-1148-8DAA-24C27F0F17BE}">
      <dgm:prSet/>
      <dgm:spPr/>
      <dgm:t>
        <a:bodyPr/>
        <a:lstStyle/>
        <a:p>
          <a:endParaRPr lang="en-GB" sz="1600"/>
        </a:p>
      </dgm:t>
    </dgm:pt>
    <dgm:pt modelId="{02CBC807-70F6-E54C-90FF-CE054AAC96D3}" type="sibTrans" cxnId="{CFB18E55-B02C-1148-8DAA-24C27F0F17BE}">
      <dgm:prSet/>
      <dgm:spPr/>
      <dgm:t>
        <a:bodyPr/>
        <a:lstStyle/>
        <a:p>
          <a:endParaRPr lang="en-GB" sz="1600"/>
        </a:p>
      </dgm:t>
    </dgm:pt>
    <dgm:pt modelId="{9AC1C5E3-6C4A-004F-8A92-B2ABDF7AACD4}">
      <dgm:prSet phldrT="[Text]" custT="1"/>
      <dgm:spPr/>
      <dgm:t>
        <a:bodyPr/>
        <a:lstStyle/>
        <a:p>
          <a:r>
            <a:rPr lang="en-GB" sz="900" dirty="0"/>
            <a:t>D</a:t>
          </a:r>
        </a:p>
      </dgm:t>
    </dgm:pt>
    <dgm:pt modelId="{40AB7FBB-D7D7-F549-A3F7-03A3FA62B020}" type="parTrans" cxnId="{D30274A4-6C26-524E-8DF1-9D51C78778E2}">
      <dgm:prSet/>
      <dgm:spPr/>
      <dgm:t>
        <a:bodyPr/>
        <a:lstStyle/>
        <a:p>
          <a:endParaRPr lang="en-GB" sz="1600"/>
        </a:p>
      </dgm:t>
    </dgm:pt>
    <dgm:pt modelId="{D288E464-B96C-D545-BD7E-2330D5775FA6}" type="sibTrans" cxnId="{D30274A4-6C26-524E-8DF1-9D51C78778E2}">
      <dgm:prSet/>
      <dgm:spPr/>
      <dgm:t>
        <a:bodyPr/>
        <a:lstStyle/>
        <a:p>
          <a:endParaRPr lang="en-GB" sz="1600"/>
        </a:p>
      </dgm:t>
    </dgm:pt>
    <dgm:pt modelId="{40D4B3E2-F452-DC45-804B-9CA684B59D69}">
      <dgm:prSet phldrT="[Text]" custT="1"/>
      <dgm:spPr/>
      <dgm:t>
        <a:bodyPr/>
        <a:lstStyle/>
        <a:p>
          <a:r>
            <a:rPr lang="en-GB" sz="900" dirty="0"/>
            <a:t>A</a:t>
          </a:r>
        </a:p>
      </dgm:t>
    </dgm:pt>
    <dgm:pt modelId="{6AA41303-28FA-C44A-923D-5CA48E8DFD19}" type="parTrans" cxnId="{4F318FF2-FC6C-5F45-9FD6-1D98BC520FAE}">
      <dgm:prSet/>
      <dgm:spPr/>
      <dgm:t>
        <a:bodyPr/>
        <a:lstStyle/>
        <a:p>
          <a:endParaRPr lang="en-GB" sz="1600"/>
        </a:p>
      </dgm:t>
    </dgm:pt>
    <dgm:pt modelId="{6105037B-108E-F541-B385-EB9B93519B15}" type="sibTrans" cxnId="{4F318FF2-FC6C-5F45-9FD6-1D98BC520FAE}">
      <dgm:prSet/>
      <dgm:spPr/>
      <dgm:t>
        <a:bodyPr/>
        <a:lstStyle/>
        <a:p>
          <a:endParaRPr lang="en-GB" sz="1600"/>
        </a:p>
      </dgm:t>
    </dgm:pt>
    <dgm:pt modelId="{BA3A6FC1-1511-2E43-9417-043A1EA24719}">
      <dgm:prSet phldrT="[Text]" custT="1"/>
      <dgm:spPr/>
      <dgm:t>
        <a:bodyPr/>
        <a:lstStyle/>
        <a:p>
          <a:r>
            <a:rPr lang="en-GB" sz="900" dirty="0"/>
            <a:t>S</a:t>
          </a:r>
        </a:p>
      </dgm:t>
    </dgm:pt>
    <dgm:pt modelId="{E4540A4A-6FD0-9B43-8DA9-B7ABCFF2504A}" type="parTrans" cxnId="{1149C32C-1FC6-8340-BC41-120945E2B27D}">
      <dgm:prSet/>
      <dgm:spPr/>
      <dgm:t>
        <a:bodyPr/>
        <a:lstStyle/>
        <a:p>
          <a:endParaRPr lang="en-GB" sz="1600"/>
        </a:p>
      </dgm:t>
    </dgm:pt>
    <dgm:pt modelId="{ACF3739A-EEF7-D94C-8982-454BE75FF4C4}" type="sibTrans" cxnId="{1149C32C-1FC6-8340-BC41-120945E2B27D}">
      <dgm:prSet/>
      <dgm:spPr/>
      <dgm:t>
        <a:bodyPr/>
        <a:lstStyle/>
        <a:p>
          <a:endParaRPr lang="en-GB" sz="1600"/>
        </a:p>
      </dgm:t>
    </dgm:pt>
    <dgm:pt modelId="{1E8BA7BF-B0F6-7D49-B41B-8D9D66A892D5}" type="pres">
      <dgm:prSet presAssocID="{441586D1-709F-1440-A507-A2054998546C}" presName="compositeShape" presStyleCnt="0">
        <dgm:presLayoutVars>
          <dgm:chMax val="7"/>
          <dgm:dir/>
          <dgm:resizeHandles val="exact"/>
        </dgm:presLayoutVars>
      </dgm:prSet>
      <dgm:spPr/>
    </dgm:pt>
    <dgm:pt modelId="{837E06B1-3AD3-0644-B3E0-24B4A5218441}" type="pres">
      <dgm:prSet presAssocID="{441586D1-709F-1440-A507-A2054998546C}" presName="wedge1" presStyleLbl="node1" presStyleIdx="0" presStyleCnt="4"/>
      <dgm:spPr/>
    </dgm:pt>
    <dgm:pt modelId="{532E80F3-4759-CA40-90AA-FEA309820587}" type="pres">
      <dgm:prSet presAssocID="{441586D1-709F-1440-A507-A2054998546C}" presName="dummy1a" presStyleCnt="0"/>
      <dgm:spPr/>
    </dgm:pt>
    <dgm:pt modelId="{C2567233-B111-2348-83A6-CAE200DC8BEA}" type="pres">
      <dgm:prSet presAssocID="{441586D1-709F-1440-A507-A2054998546C}" presName="dummy1b" presStyleCnt="0"/>
      <dgm:spPr/>
    </dgm:pt>
    <dgm:pt modelId="{2CA17E5A-A0E0-924E-ADAF-A0F8048F07A9}" type="pres">
      <dgm:prSet presAssocID="{441586D1-709F-1440-A507-A2054998546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CFAB082-81BC-4848-A366-E9E7691FABD3}" type="pres">
      <dgm:prSet presAssocID="{441586D1-709F-1440-A507-A2054998546C}" presName="wedge2" presStyleLbl="node1" presStyleIdx="1" presStyleCnt="4"/>
      <dgm:spPr/>
    </dgm:pt>
    <dgm:pt modelId="{6A9C3026-EF69-7340-84B3-724789E22D2A}" type="pres">
      <dgm:prSet presAssocID="{441586D1-709F-1440-A507-A2054998546C}" presName="dummy2a" presStyleCnt="0"/>
      <dgm:spPr/>
    </dgm:pt>
    <dgm:pt modelId="{0AA46B26-C19A-CE42-A80F-1CBE5F202160}" type="pres">
      <dgm:prSet presAssocID="{441586D1-709F-1440-A507-A2054998546C}" presName="dummy2b" presStyleCnt="0"/>
      <dgm:spPr/>
    </dgm:pt>
    <dgm:pt modelId="{79866E2D-6657-4445-B06C-ED30DCC4E549}" type="pres">
      <dgm:prSet presAssocID="{441586D1-709F-1440-A507-A2054998546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7CA5847-88F5-5844-9C77-49552ABC3820}" type="pres">
      <dgm:prSet presAssocID="{441586D1-709F-1440-A507-A2054998546C}" presName="wedge3" presStyleLbl="node1" presStyleIdx="2" presStyleCnt="4"/>
      <dgm:spPr/>
    </dgm:pt>
    <dgm:pt modelId="{E883DB75-9F6D-C047-B568-1515972A1113}" type="pres">
      <dgm:prSet presAssocID="{441586D1-709F-1440-A507-A2054998546C}" presName="dummy3a" presStyleCnt="0"/>
      <dgm:spPr/>
    </dgm:pt>
    <dgm:pt modelId="{81A52611-C71C-5A46-B006-B432B5C42B0A}" type="pres">
      <dgm:prSet presAssocID="{441586D1-709F-1440-A507-A2054998546C}" presName="dummy3b" presStyleCnt="0"/>
      <dgm:spPr/>
    </dgm:pt>
    <dgm:pt modelId="{9E35B232-99D9-FC40-A962-5B6FADDC64A3}" type="pres">
      <dgm:prSet presAssocID="{441586D1-709F-1440-A507-A2054998546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DE9DEFA-A975-904F-9890-37A11C7F8890}" type="pres">
      <dgm:prSet presAssocID="{441586D1-709F-1440-A507-A2054998546C}" presName="wedge4" presStyleLbl="node1" presStyleIdx="3" presStyleCnt="4"/>
      <dgm:spPr/>
    </dgm:pt>
    <dgm:pt modelId="{142FBDA9-F15A-1140-AA2D-A25F9D4C927B}" type="pres">
      <dgm:prSet presAssocID="{441586D1-709F-1440-A507-A2054998546C}" presName="dummy4a" presStyleCnt="0"/>
      <dgm:spPr/>
    </dgm:pt>
    <dgm:pt modelId="{B3A8C18A-7A81-9241-A178-B74C8FB5405F}" type="pres">
      <dgm:prSet presAssocID="{441586D1-709F-1440-A507-A2054998546C}" presName="dummy4b" presStyleCnt="0"/>
      <dgm:spPr/>
    </dgm:pt>
    <dgm:pt modelId="{8C073305-F815-6F47-A3BD-514E373CE19A}" type="pres">
      <dgm:prSet presAssocID="{441586D1-709F-1440-A507-A2054998546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93C5FFB-F392-AD47-AEFD-B855A13E663B}" type="pres">
      <dgm:prSet presAssocID="{02CBC807-70F6-E54C-90FF-CE054AAC96D3}" presName="arrowWedge1" presStyleLbl="fgSibTrans2D1" presStyleIdx="0" presStyleCnt="4"/>
      <dgm:spPr/>
    </dgm:pt>
    <dgm:pt modelId="{F2F942C2-0F6E-0C41-B794-8053F0F65AD2}" type="pres">
      <dgm:prSet presAssocID="{D288E464-B96C-D545-BD7E-2330D5775FA6}" presName="arrowWedge2" presStyleLbl="fgSibTrans2D1" presStyleIdx="1" presStyleCnt="4"/>
      <dgm:spPr/>
    </dgm:pt>
    <dgm:pt modelId="{93C8804B-724B-6C4E-80ED-26FB019AFA1B}" type="pres">
      <dgm:prSet presAssocID="{ACF3739A-EEF7-D94C-8982-454BE75FF4C4}" presName="arrowWedge3" presStyleLbl="fgSibTrans2D1" presStyleIdx="2" presStyleCnt="4"/>
      <dgm:spPr/>
    </dgm:pt>
    <dgm:pt modelId="{674A1858-F470-2844-96AE-DBD45E322DED}" type="pres">
      <dgm:prSet presAssocID="{6105037B-108E-F541-B385-EB9B93519B15}" presName="arrowWedge4" presStyleLbl="fgSibTrans2D1" presStyleIdx="3" presStyleCnt="4"/>
      <dgm:spPr/>
    </dgm:pt>
  </dgm:ptLst>
  <dgm:cxnLst>
    <dgm:cxn modelId="{1149C32C-1FC6-8340-BC41-120945E2B27D}" srcId="{441586D1-709F-1440-A507-A2054998546C}" destId="{BA3A6FC1-1511-2E43-9417-043A1EA24719}" srcOrd="2" destOrd="0" parTransId="{E4540A4A-6FD0-9B43-8DA9-B7ABCFF2504A}" sibTransId="{ACF3739A-EEF7-D94C-8982-454BE75FF4C4}"/>
    <dgm:cxn modelId="{B475293C-7BA9-CF47-AC17-DB484793BDBD}" type="presOf" srcId="{9AC1C5E3-6C4A-004F-8A92-B2ABDF7AACD4}" destId="{8CFAB082-81BC-4848-A366-E9E7691FABD3}" srcOrd="0" destOrd="0" presId="urn:microsoft.com/office/officeart/2005/8/layout/cycle8"/>
    <dgm:cxn modelId="{CFB18E55-B02C-1148-8DAA-24C27F0F17BE}" srcId="{441586D1-709F-1440-A507-A2054998546C}" destId="{41C6E982-B4A1-0648-8E16-250C454B8EBE}" srcOrd="0" destOrd="0" parTransId="{C6763BEB-E5C4-2A4D-8A4A-2FB28A84B6D8}" sibTransId="{02CBC807-70F6-E54C-90FF-CE054AAC96D3}"/>
    <dgm:cxn modelId="{08CC965C-1A33-6E40-B32C-357659E7D3A0}" type="presOf" srcId="{40D4B3E2-F452-DC45-804B-9CA684B59D69}" destId="{6DE9DEFA-A975-904F-9890-37A11C7F8890}" srcOrd="0" destOrd="0" presId="urn:microsoft.com/office/officeart/2005/8/layout/cycle8"/>
    <dgm:cxn modelId="{2FC3A668-43B4-3F42-8E2A-15A24FFDE10C}" type="presOf" srcId="{40D4B3E2-F452-DC45-804B-9CA684B59D69}" destId="{8C073305-F815-6F47-A3BD-514E373CE19A}" srcOrd="1" destOrd="0" presId="urn:microsoft.com/office/officeart/2005/8/layout/cycle8"/>
    <dgm:cxn modelId="{90273980-C2DA-DD41-BCB7-78C998BFF36D}" type="presOf" srcId="{9AC1C5E3-6C4A-004F-8A92-B2ABDF7AACD4}" destId="{79866E2D-6657-4445-B06C-ED30DCC4E549}" srcOrd="1" destOrd="0" presId="urn:microsoft.com/office/officeart/2005/8/layout/cycle8"/>
    <dgm:cxn modelId="{D2C7FE8B-6A47-B34B-9F4E-FD1C0D6C2744}" type="presOf" srcId="{41C6E982-B4A1-0648-8E16-250C454B8EBE}" destId="{837E06B1-3AD3-0644-B3E0-24B4A5218441}" srcOrd="0" destOrd="0" presId="urn:microsoft.com/office/officeart/2005/8/layout/cycle8"/>
    <dgm:cxn modelId="{D30274A4-6C26-524E-8DF1-9D51C78778E2}" srcId="{441586D1-709F-1440-A507-A2054998546C}" destId="{9AC1C5E3-6C4A-004F-8A92-B2ABDF7AACD4}" srcOrd="1" destOrd="0" parTransId="{40AB7FBB-D7D7-F549-A3F7-03A3FA62B020}" sibTransId="{D288E464-B96C-D545-BD7E-2330D5775FA6}"/>
    <dgm:cxn modelId="{E08A2CA9-C652-EC4C-8718-61277521565A}" type="presOf" srcId="{BA3A6FC1-1511-2E43-9417-043A1EA24719}" destId="{9E35B232-99D9-FC40-A962-5B6FADDC64A3}" srcOrd="1" destOrd="0" presId="urn:microsoft.com/office/officeart/2005/8/layout/cycle8"/>
    <dgm:cxn modelId="{6C74E9B6-61A8-2E46-8805-627BC505492D}" type="presOf" srcId="{BA3A6FC1-1511-2E43-9417-043A1EA24719}" destId="{C7CA5847-88F5-5844-9C77-49552ABC3820}" srcOrd="0" destOrd="0" presId="urn:microsoft.com/office/officeart/2005/8/layout/cycle8"/>
    <dgm:cxn modelId="{72D986CA-397F-0645-910A-87DF53578722}" type="presOf" srcId="{441586D1-709F-1440-A507-A2054998546C}" destId="{1E8BA7BF-B0F6-7D49-B41B-8D9D66A892D5}" srcOrd="0" destOrd="0" presId="urn:microsoft.com/office/officeart/2005/8/layout/cycle8"/>
    <dgm:cxn modelId="{E20F09EF-E13C-154A-91F7-0612C3685CE4}" type="presOf" srcId="{41C6E982-B4A1-0648-8E16-250C454B8EBE}" destId="{2CA17E5A-A0E0-924E-ADAF-A0F8048F07A9}" srcOrd="1" destOrd="0" presId="urn:microsoft.com/office/officeart/2005/8/layout/cycle8"/>
    <dgm:cxn modelId="{4F318FF2-FC6C-5F45-9FD6-1D98BC520FAE}" srcId="{441586D1-709F-1440-A507-A2054998546C}" destId="{40D4B3E2-F452-DC45-804B-9CA684B59D69}" srcOrd="3" destOrd="0" parTransId="{6AA41303-28FA-C44A-923D-5CA48E8DFD19}" sibTransId="{6105037B-108E-F541-B385-EB9B93519B15}"/>
    <dgm:cxn modelId="{F97CE50D-2C16-5145-8FCA-7187AAB9152E}" type="presParOf" srcId="{1E8BA7BF-B0F6-7D49-B41B-8D9D66A892D5}" destId="{837E06B1-3AD3-0644-B3E0-24B4A5218441}" srcOrd="0" destOrd="0" presId="urn:microsoft.com/office/officeart/2005/8/layout/cycle8"/>
    <dgm:cxn modelId="{82A0DB7C-CD0A-AD4F-B3D8-83FC27E164F9}" type="presParOf" srcId="{1E8BA7BF-B0F6-7D49-B41B-8D9D66A892D5}" destId="{532E80F3-4759-CA40-90AA-FEA309820587}" srcOrd="1" destOrd="0" presId="urn:microsoft.com/office/officeart/2005/8/layout/cycle8"/>
    <dgm:cxn modelId="{6B04B7A5-F3B6-D140-9B02-2B8753E7FBFF}" type="presParOf" srcId="{1E8BA7BF-B0F6-7D49-B41B-8D9D66A892D5}" destId="{C2567233-B111-2348-83A6-CAE200DC8BEA}" srcOrd="2" destOrd="0" presId="urn:microsoft.com/office/officeart/2005/8/layout/cycle8"/>
    <dgm:cxn modelId="{85AFFFBC-0E6F-AB4B-B872-1E40FAA4180B}" type="presParOf" srcId="{1E8BA7BF-B0F6-7D49-B41B-8D9D66A892D5}" destId="{2CA17E5A-A0E0-924E-ADAF-A0F8048F07A9}" srcOrd="3" destOrd="0" presId="urn:microsoft.com/office/officeart/2005/8/layout/cycle8"/>
    <dgm:cxn modelId="{6CB295E2-BF54-974E-AD92-152BAB8280A2}" type="presParOf" srcId="{1E8BA7BF-B0F6-7D49-B41B-8D9D66A892D5}" destId="{8CFAB082-81BC-4848-A366-E9E7691FABD3}" srcOrd="4" destOrd="0" presId="urn:microsoft.com/office/officeart/2005/8/layout/cycle8"/>
    <dgm:cxn modelId="{79068500-E40A-4441-94D5-43294CAB0702}" type="presParOf" srcId="{1E8BA7BF-B0F6-7D49-B41B-8D9D66A892D5}" destId="{6A9C3026-EF69-7340-84B3-724789E22D2A}" srcOrd="5" destOrd="0" presId="urn:microsoft.com/office/officeart/2005/8/layout/cycle8"/>
    <dgm:cxn modelId="{DBDE5A3F-DBF4-FD48-AB05-8D54401E7AE4}" type="presParOf" srcId="{1E8BA7BF-B0F6-7D49-B41B-8D9D66A892D5}" destId="{0AA46B26-C19A-CE42-A80F-1CBE5F202160}" srcOrd="6" destOrd="0" presId="urn:microsoft.com/office/officeart/2005/8/layout/cycle8"/>
    <dgm:cxn modelId="{5CDEAFD7-BC3D-8E43-9345-87F7A0F832CB}" type="presParOf" srcId="{1E8BA7BF-B0F6-7D49-B41B-8D9D66A892D5}" destId="{79866E2D-6657-4445-B06C-ED30DCC4E549}" srcOrd="7" destOrd="0" presId="urn:microsoft.com/office/officeart/2005/8/layout/cycle8"/>
    <dgm:cxn modelId="{BE9C966A-A813-9B49-A42A-00DC9D88B75E}" type="presParOf" srcId="{1E8BA7BF-B0F6-7D49-B41B-8D9D66A892D5}" destId="{C7CA5847-88F5-5844-9C77-49552ABC3820}" srcOrd="8" destOrd="0" presId="urn:microsoft.com/office/officeart/2005/8/layout/cycle8"/>
    <dgm:cxn modelId="{68B96903-1AEE-B64B-972D-8AB3A2BEFEB3}" type="presParOf" srcId="{1E8BA7BF-B0F6-7D49-B41B-8D9D66A892D5}" destId="{E883DB75-9F6D-C047-B568-1515972A1113}" srcOrd="9" destOrd="0" presId="urn:microsoft.com/office/officeart/2005/8/layout/cycle8"/>
    <dgm:cxn modelId="{757DE326-DD7F-964F-BEA0-DAC68A13B291}" type="presParOf" srcId="{1E8BA7BF-B0F6-7D49-B41B-8D9D66A892D5}" destId="{81A52611-C71C-5A46-B006-B432B5C42B0A}" srcOrd="10" destOrd="0" presId="urn:microsoft.com/office/officeart/2005/8/layout/cycle8"/>
    <dgm:cxn modelId="{46243133-A489-3241-8CCC-8E5C16C80F0C}" type="presParOf" srcId="{1E8BA7BF-B0F6-7D49-B41B-8D9D66A892D5}" destId="{9E35B232-99D9-FC40-A962-5B6FADDC64A3}" srcOrd="11" destOrd="0" presId="urn:microsoft.com/office/officeart/2005/8/layout/cycle8"/>
    <dgm:cxn modelId="{26B01FB8-6076-8A49-B532-38B38977719A}" type="presParOf" srcId="{1E8BA7BF-B0F6-7D49-B41B-8D9D66A892D5}" destId="{6DE9DEFA-A975-904F-9890-37A11C7F8890}" srcOrd="12" destOrd="0" presId="urn:microsoft.com/office/officeart/2005/8/layout/cycle8"/>
    <dgm:cxn modelId="{3FC1038B-608C-6B4B-BF91-1890415D5AC3}" type="presParOf" srcId="{1E8BA7BF-B0F6-7D49-B41B-8D9D66A892D5}" destId="{142FBDA9-F15A-1140-AA2D-A25F9D4C927B}" srcOrd="13" destOrd="0" presId="urn:microsoft.com/office/officeart/2005/8/layout/cycle8"/>
    <dgm:cxn modelId="{5655EC85-86E6-D54E-B295-8372439D5A1D}" type="presParOf" srcId="{1E8BA7BF-B0F6-7D49-B41B-8D9D66A892D5}" destId="{B3A8C18A-7A81-9241-A178-B74C8FB5405F}" srcOrd="14" destOrd="0" presId="urn:microsoft.com/office/officeart/2005/8/layout/cycle8"/>
    <dgm:cxn modelId="{D05FD5E4-DE2D-4F42-9B35-97FDB7F74345}" type="presParOf" srcId="{1E8BA7BF-B0F6-7D49-B41B-8D9D66A892D5}" destId="{8C073305-F815-6F47-A3BD-514E373CE19A}" srcOrd="15" destOrd="0" presId="urn:microsoft.com/office/officeart/2005/8/layout/cycle8"/>
    <dgm:cxn modelId="{CA3867F1-5791-2742-857A-E7DB1FB79842}" type="presParOf" srcId="{1E8BA7BF-B0F6-7D49-B41B-8D9D66A892D5}" destId="{493C5FFB-F392-AD47-AEFD-B855A13E663B}" srcOrd="16" destOrd="0" presId="urn:microsoft.com/office/officeart/2005/8/layout/cycle8"/>
    <dgm:cxn modelId="{42596705-4E08-E548-9E0D-D56A7AA4607C}" type="presParOf" srcId="{1E8BA7BF-B0F6-7D49-B41B-8D9D66A892D5}" destId="{F2F942C2-0F6E-0C41-B794-8053F0F65AD2}" srcOrd="17" destOrd="0" presId="urn:microsoft.com/office/officeart/2005/8/layout/cycle8"/>
    <dgm:cxn modelId="{C3E4FB57-F89C-A547-87A5-9854CDACF1E4}" type="presParOf" srcId="{1E8BA7BF-B0F6-7D49-B41B-8D9D66A892D5}" destId="{93C8804B-724B-6C4E-80ED-26FB019AFA1B}" srcOrd="18" destOrd="0" presId="urn:microsoft.com/office/officeart/2005/8/layout/cycle8"/>
    <dgm:cxn modelId="{014495EF-E9C7-344D-8CCF-A74199583917}" type="presParOf" srcId="{1E8BA7BF-B0F6-7D49-B41B-8D9D66A892D5}" destId="{674A1858-F470-2844-96AE-DBD45E322DE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1586D1-709F-1440-A507-A2054998546C}" type="doc">
      <dgm:prSet loTypeId="urn:microsoft.com/office/officeart/2005/8/layout/cycle8" loCatId="" qsTypeId="urn:microsoft.com/office/officeart/2005/8/quickstyle/simple1" qsCatId="simple" csTypeId="urn:microsoft.com/office/officeart/2005/8/colors/accent2_2" csCatId="accent2" phldr="1"/>
      <dgm:spPr/>
    </dgm:pt>
    <dgm:pt modelId="{41C6E982-B4A1-0648-8E16-250C454B8EBE}">
      <dgm:prSet phldrT="[Text]" custT="1"/>
      <dgm:spPr/>
      <dgm:t>
        <a:bodyPr/>
        <a:lstStyle/>
        <a:p>
          <a:r>
            <a:rPr lang="en-GB" sz="900" dirty="0"/>
            <a:t>P</a:t>
          </a:r>
        </a:p>
      </dgm:t>
    </dgm:pt>
    <dgm:pt modelId="{C6763BEB-E5C4-2A4D-8A4A-2FB28A84B6D8}" type="parTrans" cxnId="{CFB18E55-B02C-1148-8DAA-24C27F0F17BE}">
      <dgm:prSet/>
      <dgm:spPr/>
      <dgm:t>
        <a:bodyPr/>
        <a:lstStyle/>
        <a:p>
          <a:endParaRPr lang="en-GB" sz="1600"/>
        </a:p>
      </dgm:t>
    </dgm:pt>
    <dgm:pt modelId="{02CBC807-70F6-E54C-90FF-CE054AAC96D3}" type="sibTrans" cxnId="{CFB18E55-B02C-1148-8DAA-24C27F0F17BE}">
      <dgm:prSet/>
      <dgm:spPr/>
      <dgm:t>
        <a:bodyPr/>
        <a:lstStyle/>
        <a:p>
          <a:endParaRPr lang="en-GB" sz="1600"/>
        </a:p>
      </dgm:t>
    </dgm:pt>
    <dgm:pt modelId="{9AC1C5E3-6C4A-004F-8A92-B2ABDF7AACD4}">
      <dgm:prSet phldrT="[Text]" custT="1"/>
      <dgm:spPr/>
      <dgm:t>
        <a:bodyPr/>
        <a:lstStyle/>
        <a:p>
          <a:r>
            <a:rPr lang="en-GB" sz="900" dirty="0"/>
            <a:t>D</a:t>
          </a:r>
        </a:p>
      </dgm:t>
    </dgm:pt>
    <dgm:pt modelId="{40AB7FBB-D7D7-F549-A3F7-03A3FA62B020}" type="parTrans" cxnId="{D30274A4-6C26-524E-8DF1-9D51C78778E2}">
      <dgm:prSet/>
      <dgm:spPr/>
      <dgm:t>
        <a:bodyPr/>
        <a:lstStyle/>
        <a:p>
          <a:endParaRPr lang="en-GB" sz="1600"/>
        </a:p>
      </dgm:t>
    </dgm:pt>
    <dgm:pt modelId="{D288E464-B96C-D545-BD7E-2330D5775FA6}" type="sibTrans" cxnId="{D30274A4-6C26-524E-8DF1-9D51C78778E2}">
      <dgm:prSet/>
      <dgm:spPr/>
      <dgm:t>
        <a:bodyPr/>
        <a:lstStyle/>
        <a:p>
          <a:endParaRPr lang="en-GB" sz="1600"/>
        </a:p>
      </dgm:t>
    </dgm:pt>
    <dgm:pt modelId="{40D4B3E2-F452-DC45-804B-9CA684B59D69}">
      <dgm:prSet phldrT="[Text]" custT="1"/>
      <dgm:spPr/>
      <dgm:t>
        <a:bodyPr/>
        <a:lstStyle/>
        <a:p>
          <a:r>
            <a:rPr lang="en-GB" sz="900" dirty="0"/>
            <a:t>A</a:t>
          </a:r>
        </a:p>
      </dgm:t>
    </dgm:pt>
    <dgm:pt modelId="{6AA41303-28FA-C44A-923D-5CA48E8DFD19}" type="parTrans" cxnId="{4F318FF2-FC6C-5F45-9FD6-1D98BC520FAE}">
      <dgm:prSet/>
      <dgm:spPr/>
      <dgm:t>
        <a:bodyPr/>
        <a:lstStyle/>
        <a:p>
          <a:endParaRPr lang="en-GB" sz="1600"/>
        </a:p>
      </dgm:t>
    </dgm:pt>
    <dgm:pt modelId="{6105037B-108E-F541-B385-EB9B93519B15}" type="sibTrans" cxnId="{4F318FF2-FC6C-5F45-9FD6-1D98BC520FAE}">
      <dgm:prSet/>
      <dgm:spPr/>
      <dgm:t>
        <a:bodyPr/>
        <a:lstStyle/>
        <a:p>
          <a:endParaRPr lang="en-GB" sz="1600"/>
        </a:p>
      </dgm:t>
    </dgm:pt>
    <dgm:pt modelId="{BA3A6FC1-1511-2E43-9417-043A1EA24719}">
      <dgm:prSet phldrT="[Text]" custT="1"/>
      <dgm:spPr/>
      <dgm:t>
        <a:bodyPr/>
        <a:lstStyle/>
        <a:p>
          <a:r>
            <a:rPr lang="en-GB" sz="900" dirty="0"/>
            <a:t>S</a:t>
          </a:r>
        </a:p>
      </dgm:t>
    </dgm:pt>
    <dgm:pt modelId="{E4540A4A-6FD0-9B43-8DA9-B7ABCFF2504A}" type="parTrans" cxnId="{1149C32C-1FC6-8340-BC41-120945E2B27D}">
      <dgm:prSet/>
      <dgm:spPr/>
      <dgm:t>
        <a:bodyPr/>
        <a:lstStyle/>
        <a:p>
          <a:endParaRPr lang="en-GB" sz="1600"/>
        </a:p>
      </dgm:t>
    </dgm:pt>
    <dgm:pt modelId="{ACF3739A-EEF7-D94C-8982-454BE75FF4C4}" type="sibTrans" cxnId="{1149C32C-1FC6-8340-BC41-120945E2B27D}">
      <dgm:prSet/>
      <dgm:spPr/>
      <dgm:t>
        <a:bodyPr/>
        <a:lstStyle/>
        <a:p>
          <a:endParaRPr lang="en-GB" sz="1600"/>
        </a:p>
      </dgm:t>
    </dgm:pt>
    <dgm:pt modelId="{1E8BA7BF-B0F6-7D49-B41B-8D9D66A892D5}" type="pres">
      <dgm:prSet presAssocID="{441586D1-709F-1440-A507-A2054998546C}" presName="compositeShape" presStyleCnt="0">
        <dgm:presLayoutVars>
          <dgm:chMax val="7"/>
          <dgm:dir/>
          <dgm:resizeHandles val="exact"/>
        </dgm:presLayoutVars>
      </dgm:prSet>
      <dgm:spPr/>
    </dgm:pt>
    <dgm:pt modelId="{837E06B1-3AD3-0644-B3E0-24B4A5218441}" type="pres">
      <dgm:prSet presAssocID="{441586D1-709F-1440-A507-A2054998546C}" presName="wedge1" presStyleLbl="node1" presStyleIdx="0" presStyleCnt="4"/>
      <dgm:spPr/>
    </dgm:pt>
    <dgm:pt modelId="{532E80F3-4759-CA40-90AA-FEA309820587}" type="pres">
      <dgm:prSet presAssocID="{441586D1-709F-1440-A507-A2054998546C}" presName="dummy1a" presStyleCnt="0"/>
      <dgm:spPr/>
    </dgm:pt>
    <dgm:pt modelId="{C2567233-B111-2348-83A6-CAE200DC8BEA}" type="pres">
      <dgm:prSet presAssocID="{441586D1-709F-1440-A507-A2054998546C}" presName="dummy1b" presStyleCnt="0"/>
      <dgm:spPr/>
    </dgm:pt>
    <dgm:pt modelId="{2CA17E5A-A0E0-924E-ADAF-A0F8048F07A9}" type="pres">
      <dgm:prSet presAssocID="{441586D1-709F-1440-A507-A2054998546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CFAB082-81BC-4848-A366-E9E7691FABD3}" type="pres">
      <dgm:prSet presAssocID="{441586D1-709F-1440-A507-A2054998546C}" presName="wedge2" presStyleLbl="node1" presStyleIdx="1" presStyleCnt="4"/>
      <dgm:spPr/>
    </dgm:pt>
    <dgm:pt modelId="{6A9C3026-EF69-7340-84B3-724789E22D2A}" type="pres">
      <dgm:prSet presAssocID="{441586D1-709F-1440-A507-A2054998546C}" presName="dummy2a" presStyleCnt="0"/>
      <dgm:spPr/>
    </dgm:pt>
    <dgm:pt modelId="{0AA46B26-C19A-CE42-A80F-1CBE5F202160}" type="pres">
      <dgm:prSet presAssocID="{441586D1-709F-1440-A507-A2054998546C}" presName="dummy2b" presStyleCnt="0"/>
      <dgm:spPr/>
    </dgm:pt>
    <dgm:pt modelId="{79866E2D-6657-4445-B06C-ED30DCC4E549}" type="pres">
      <dgm:prSet presAssocID="{441586D1-709F-1440-A507-A2054998546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7CA5847-88F5-5844-9C77-49552ABC3820}" type="pres">
      <dgm:prSet presAssocID="{441586D1-709F-1440-A507-A2054998546C}" presName="wedge3" presStyleLbl="node1" presStyleIdx="2" presStyleCnt="4"/>
      <dgm:spPr/>
    </dgm:pt>
    <dgm:pt modelId="{E883DB75-9F6D-C047-B568-1515972A1113}" type="pres">
      <dgm:prSet presAssocID="{441586D1-709F-1440-A507-A2054998546C}" presName="dummy3a" presStyleCnt="0"/>
      <dgm:spPr/>
    </dgm:pt>
    <dgm:pt modelId="{81A52611-C71C-5A46-B006-B432B5C42B0A}" type="pres">
      <dgm:prSet presAssocID="{441586D1-709F-1440-A507-A2054998546C}" presName="dummy3b" presStyleCnt="0"/>
      <dgm:spPr/>
    </dgm:pt>
    <dgm:pt modelId="{9E35B232-99D9-FC40-A962-5B6FADDC64A3}" type="pres">
      <dgm:prSet presAssocID="{441586D1-709F-1440-A507-A2054998546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DE9DEFA-A975-904F-9890-37A11C7F8890}" type="pres">
      <dgm:prSet presAssocID="{441586D1-709F-1440-A507-A2054998546C}" presName="wedge4" presStyleLbl="node1" presStyleIdx="3" presStyleCnt="4"/>
      <dgm:spPr/>
    </dgm:pt>
    <dgm:pt modelId="{142FBDA9-F15A-1140-AA2D-A25F9D4C927B}" type="pres">
      <dgm:prSet presAssocID="{441586D1-709F-1440-A507-A2054998546C}" presName="dummy4a" presStyleCnt="0"/>
      <dgm:spPr/>
    </dgm:pt>
    <dgm:pt modelId="{B3A8C18A-7A81-9241-A178-B74C8FB5405F}" type="pres">
      <dgm:prSet presAssocID="{441586D1-709F-1440-A507-A2054998546C}" presName="dummy4b" presStyleCnt="0"/>
      <dgm:spPr/>
    </dgm:pt>
    <dgm:pt modelId="{8C073305-F815-6F47-A3BD-514E373CE19A}" type="pres">
      <dgm:prSet presAssocID="{441586D1-709F-1440-A507-A2054998546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93C5FFB-F392-AD47-AEFD-B855A13E663B}" type="pres">
      <dgm:prSet presAssocID="{02CBC807-70F6-E54C-90FF-CE054AAC96D3}" presName="arrowWedge1" presStyleLbl="fgSibTrans2D1" presStyleIdx="0" presStyleCnt="4"/>
      <dgm:spPr/>
    </dgm:pt>
    <dgm:pt modelId="{F2F942C2-0F6E-0C41-B794-8053F0F65AD2}" type="pres">
      <dgm:prSet presAssocID="{D288E464-B96C-D545-BD7E-2330D5775FA6}" presName="arrowWedge2" presStyleLbl="fgSibTrans2D1" presStyleIdx="1" presStyleCnt="4"/>
      <dgm:spPr/>
    </dgm:pt>
    <dgm:pt modelId="{93C8804B-724B-6C4E-80ED-26FB019AFA1B}" type="pres">
      <dgm:prSet presAssocID="{ACF3739A-EEF7-D94C-8982-454BE75FF4C4}" presName="arrowWedge3" presStyleLbl="fgSibTrans2D1" presStyleIdx="2" presStyleCnt="4"/>
      <dgm:spPr/>
    </dgm:pt>
    <dgm:pt modelId="{674A1858-F470-2844-96AE-DBD45E322DED}" type="pres">
      <dgm:prSet presAssocID="{6105037B-108E-F541-B385-EB9B93519B15}" presName="arrowWedge4" presStyleLbl="fgSibTrans2D1" presStyleIdx="3" presStyleCnt="4"/>
      <dgm:spPr/>
    </dgm:pt>
  </dgm:ptLst>
  <dgm:cxnLst>
    <dgm:cxn modelId="{1149C32C-1FC6-8340-BC41-120945E2B27D}" srcId="{441586D1-709F-1440-A507-A2054998546C}" destId="{BA3A6FC1-1511-2E43-9417-043A1EA24719}" srcOrd="2" destOrd="0" parTransId="{E4540A4A-6FD0-9B43-8DA9-B7ABCFF2504A}" sibTransId="{ACF3739A-EEF7-D94C-8982-454BE75FF4C4}"/>
    <dgm:cxn modelId="{B475293C-7BA9-CF47-AC17-DB484793BDBD}" type="presOf" srcId="{9AC1C5E3-6C4A-004F-8A92-B2ABDF7AACD4}" destId="{8CFAB082-81BC-4848-A366-E9E7691FABD3}" srcOrd="0" destOrd="0" presId="urn:microsoft.com/office/officeart/2005/8/layout/cycle8"/>
    <dgm:cxn modelId="{CFB18E55-B02C-1148-8DAA-24C27F0F17BE}" srcId="{441586D1-709F-1440-A507-A2054998546C}" destId="{41C6E982-B4A1-0648-8E16-250C454B8EBE}" srcOrd="0" destOrd="0" parTransId="{C6763BEB-E5C4-2A4D-8A4A-2FB28A84B6D8}" sibTransId="{02CBC807-70F6-E54C-90FF-CE054AAC96D3}"/>
    <dgm:cxn modelId="{08CC965C-1A33-6E40-B32C-357659E7D3A0}" type="presOf" srcId="{40D4B3E2-F452-DC45-804B-9CA684B59D69}" destId="{6DE9DEFA-A975-904F-9890-37A11C7F8890}" srcOrd="0" destOrd="0" presId="urn:microsoft.com/office/officeart/2005/8/layout/cycle8"/>
    <dgm:cxn modelId="{2FC3A668-43B4-3F42-8E2A-15A24FFDE10C}" type="presOf" srcId="{40D4B3E2-F452-DC45-804B-9CA684B59D69}" destId="{8C073305-F815-6F47-A3BD-514E373CE19A}" srcOrd="1" destOrd="0" presId="urn:microsoft.com/office/officeart/2005/8/layout/cycle8"/>
    <dgm:cxn modelId="{90273980-C2DA-DD41-BCB7-78C998BFF36D}" type="presOf" srcId="{9AC1C5E3-6C4A-004F-8A92-B2ABDF7AACD4}" destId="{79866E2D-6657-4445-B06C-ED30DCC4E549}" srcOrd="1" destOrd="0" presId="urn:microsoft.com/office/officeart/2005/8/layout/cycle8"/>
    <dgm:cxn modelId="{D2C7FE8B-6A47-B34B-9F4E-FD1C0D6C2744}" type="presOf" srcId="{41C6E982-B4A1-0648-8E16-250C454B8EBE}" destId="{837E06B1-3AD3-0644-B3E0-24B4A5218441}" srcOrd="0" destOrd="0" presId="urn:microsoft.com/office/officeart/2005/8/layout/cycle8"/>
    <dgm:cxn modelId="{D30274A4-6C26-524E-8DF1-9D51C78778E2}" srcId="{441586D1-709F-1440-A507-A2054998546C}" destId="{9AC1C5E3-6C4A-004F-8A92-B2ABDF7AACD4}" srcOrd="1" destOrd="0" parTransId="{40AB7FBB-D7D7-F549-A3F7-03A3FA62B020}" sibTransId="{D288E464-B96C-D545-BD7E-2330D5775FA6}"/>
    <dgm:cxn modelId="{E08A2CA9-C652-EC4C-8718-61277521565A}" type="presOf" srcId="{BA3A6FC1-1511-2E43-9417-043A1EA24719}" destId="{9E35B232-99D9-FC40-A962-5B6FADDC64A3}" srcOrd="1" destOrd="0" presId="urn:microsoft.com/office/officeart/2005/8/layout/cycle8"/>
    <dgm:cxn modelId="{6C74E9B6-61A8-2E46-8805-627BC505492D}" type="presOf" srcId="{BA3A6FC1-1511-2E43-9417-043A1EA24719}" destId="{C7CA5847-88F5-5844-9C77-49552ABC3820}" srcOrd="0" destOrd="0" presId="urn:microsoft.com/office/officeart/2005/8/layout/cycle8"/>
    <dgm:cxn modelId="{72D986CA-397F-0645-910A-87DF53578722}" type="presOf" srcId="{441586D1-709F-1440-A507-A2054998546C}" destId="{1E8BA7BF-B0F6-7D49-B41B-8D9D66A892D5}" srcOrd="0" destOrd="0" presId="urn:microsoft.com/office/officeart/2005/8/layout/cycle8"/>
    <dgm:cxn modelId="{E20F09EF-E13C-154A-91F7-0612C3685CE4}" type="presOf" srcId="{41C6E982-B4A1-0648-8E16-250C454B8EBE}" destId="{2CA17E5A-A0E0-924E-ADAF-A0F8048F07A9}" srcOrd="1" destOrd="0" presId="urn:microsoft.com/office/officeart/2005/8/layout/cycle8"/>
    <dgm:cxn modelId="{4F318FF2-FC6C-5F45-9FD6-1D98BC520FAE}" srcId="{441586D1-709F-1440-A507-A2054998546C}" destId="{40D4B3E2-F452-DC45-804B-9CA684B59D69}" srcOrd="3" destOrd="0" parTransId="{6AA41303-28FA-C44A-923D-5CA48E8DFD19}" sibTransId="{6105037B-108E-F541-B385-EB9B93519B15}"/>
    <dgm:cxn modelId="{F97CE50D-2C16-5145-8FCA-7187AAB9152E}" type="presParOf" srcId="{1E8BA7BF-B0F6-7D49-B41B-8D9D66A892D5}" destId="{837E06B1-3AD3-0644-B3E0-24B4A5218441}" srcOrd="0" destOrd="0" presId="urn:microsoft.com/office/officeart/2005/8/layout/cycle8"/>
    <dgm:cxn modelId="{82A0DB7C-CD0A-AD4F-B3D8-83FC27E164F9}" type="presParOf" srcId="{1E8BA7BF-B0F6-7D49-B41B-8D9D66A892D5}" destId="{532E80F3-4759-CA40-90AA-FEA309820587}" srcOrd="1" destOrd="0" presId="urn:microsoft.com/office/officeart/2005/8/layout/cycle8"/>
    <dgm:cxn modelId="{6B04B7A5-F3B6-D140-9B02-2B8753E7FBFF}" type="presParOf" srcId="{1E8BA7BF-B0F6-7D49-B41B-8D9D66A892D5}" destId="{C2567233-B111-2348-83A6-CAE200DC8BEA}" srcOrd="2" destOrd="0" presId="urn:microsoft.com/office/officeart/2005/8/layout/cycle8"/>
    <dgm:cxn modelId="{85AFFFBC-0E6F-AB4B-B872-1E40FAA4180B}" type="presParOf" srcId="{1E8BA7BF-B0F6-7D49-B41B-8D9D66A892D5}" destId="{2CA17E5A-A0E0-924E-ADAF-A0F8048F07A9}" srcOrd="3" destOrd="0" presId="urn:microsoft.com/office/officeart/2005/8/layout/cycle8"/>
    <dgm:cxn modelId="{6CB295E2-BF54-974E-AD92-152BAB8280A2}" type="presParOf" srcId="{1E8BA7BF-B0F6-7D49-B41B-8D9D66A892D5}" destId="{8CFAB082-81BC-4848-A366-E9E7691FABD3}" srcOrd="4" destOrd="0" presId="urn:microsoft.com/office/officeart/2005/8/layout/cycle8"/>
    <dgm:cxn modelId="{79068500-E40A-4441-94D5-43294CAB0702}" type="presParOf" srcId="{1E8BA7BF-B0F6-7D49-B41B-8D9D66A892D5}" destId="{6A9C3026-EF69-7340-84B3-724789E22D2A}" srcOrd="5" destOrd="0" presId="urn:microsoft.com/office/officeart/2005/8/layout/cycle8"/>
    <dgm:cxn modelId="{DBDE5A3F-DBF4-FD48-AB05-8D54401E7AE4}" type="presParOf" srcId="{1E8BA7BF-B0F6-7D49-B41B-8D9D66A892D5}" destId="{0AA46B26-C19A-CE42-A80F-1CBE5F202160}" srcOrd="6" destOrd="0" presId="urn:microsoft.com/office/officeart/2005/8/layout/cycle8"/>
    <dgm:cxn modelId="{5CDEAFD7-BC3D-8E43-9345-87F7A0F832CB}" type="presParOf" srcId="{1E8BA7BF-B0F6-7D49-B41B-8D9D66A892D5}" destId="{79866E2D-6657-4445-B06C-ED30DCC4E549}" srcOrd="7" destOrd="0" presId="urn:microsoft.com/office/officeart/2005/8/layout/cycle8"/>
    <dgm:cxn modelId="{BE9C966A-A813-9B49-A42A-00DC9D88B75E}" type="presParOf" srcId="{1E8BA7BF-B0F6-7D49-B41B-8D9D66A892D5}" destId="{C7CA5847-88F5-5844-9C77-49552ABC3820}" srcOrd="8" destOrd="0" presId="urn:microsoft.com/office/officeart/2005/8/layout/cycle8"/>
    <dgm:cxn modelId="{68B96903-1AEE-B64B-972D-8AB3A2BEFEB3}" type="presParOf" srcId="{1E8BA7BF-B0F6-7D49-B41B-8D9D66A892D5}" destId="{E883DB75-9F6D-C047-B568-1515972A1113}" srcOrd="9" destOrd="0" presId="urn:microsoft.com/office/officeart/2005/8/layout/cycle8"/>
    <dgm:cxn modelId="{757DE326-DD7F-964F-BEA0-DAC68A13B291}" type="presParOf" srcId="{1E8BA7BF-B0F6-7D49-B41B-8D9D66A892D5}" destId="{81A52611-C71C-5A46-B006-B432B5C42B0A}" srcOrd="10" destOrd="0" presId="urn:microsoft.com/office/officeart/2005/8/layout/cycle8"/>
    <dgm:cxn modelId="{46243133-A489-3241-8CCC-8E5C16C80F0C}" type="presParOf" srcId="{1E8BA7BF-B0F6-7D49-B41B-8D9D66A892D5}" destId="{9E35B232-99D9-FC40-A962-5B6FADDC64A3}" srcOrd="11" destOrd="0" presId="urn:microsoft.com/office/officeart/2005/8/layout/cycle8"/>
    <dgm:cxn modelId="{26B01FB8-6076-8A49-B532-38B38977719A}" type="presParOf" srcId="{1E8BA7BF-B0F6-7D49-B41B-8D9D66A892D5}" destId="{6DE9DEFA-A975-904F-9890-37A11C7F8890}" srcOrd="12" destOrd="0" presId="urn:microsoft.com/office/officeart/2005/8/layout/cycle8"/>
    <dgm:cxn modelId="{3FC1038B-608C-6B4B-BF91-1890415D5AC3}" type="presParOf" srcId="{1E8BA7BF-B0F6-7D49-B41B-8D9D66A892D5}" destId="{142FBDA9-F15A-1140-AA2D-A25F9D4C927B}" srcOrd="13" destOrd="0" presId="urn:microsoft.com/office/officeart/2005/8/layout/cycle8"/>
    <dgm:cxn modelId="{5655EC85-86E6-D54E-B295-8372439D5A1D}" type="presParOf" srcId="{1E8BA7BF-B0F6-7D49-B41B-8D9D66A892D5}" destId="{B3A8C18A-7A81-9241-A178-B74C8FB5405F}" srcOrd="14" destOrd="0" presId="urn:microsoft.com/office/officeart/2005/8/layout/cycle8"/>
    <dgm:cxn modelId="{D05FD5E4-DE2D-4F42-9B35-97FDB7F74345}" type="presParOf" srcId="{1E8BA7BF-B0F6-7D49-B41B-8D9D66A892D5}" destId="{8C073305-F815-6F47-A3BD-514E373CE19A}" srcOrd="15" destOrd="0" presId="urn:microsoft.com/office/officeart/2005/8/layout/cycle8"/>
    <dgm:cxn modelId="{CA3867F1-5791-2742-857A-E7DB1FB79842}" type="presParOf" srcId="{1E8BA7BF-B0F6-7D49-B41B-8D9D66A892D5}" destId="{493C5FFB-F392-AD47-AEFD-B855A13E663B}" srcOrd="16" destOrd="0" presId="urn:microsoft.com/office/officeart/2005/8/layout/cycle8"/>
    <dgm:cxn modelId="{42596705-4E08-E548-9E0D-D56A7AA4607C}" type="presParOf" srcId="{1E8BA7BF-B0F6-7D49-B41B-8D9D66A892D5}" destId="{F2F942C2-0F6E-0C41-B794-8053F0F65AD2}" srcOrd="17" destOrd="0" presId="urn:microsoft.com/office/officeart/2005/8/layout/cycle8"/>
    <dgm:cxn modelId="{C3E4FB57-F89C-A547-87A5-9854CDACF1E4}" type="presParOf" srcId="{1E8BA7BF-B0F6-7D49-B41B-8D9D66A892D5}" destId="{93C8804B-724B-6C4E-80ED-26FB019AFA1B}" srcOrd="18" destOrd="0" presId="urn:microsoft.com/office/officeart/2005/8/layout/cycle8"/>
    <dgm:cxn modelId="{014495EF-E9C7-344D-8CCF-A74199583917}" type="presParOf" srcId="{1E8BA7BF-B0F6-7D49-B41B-8D9D66A892D5}" destId="{674A1858-F470-2844-96AE-DBD45E322DE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1586D1-709F-1440-A507-A2054998546C}" type="doc">
      <dgm:prSet loTypeId="urn:microsoft.com/office/officeart/2005/8/layout/cycle8" loCatId="" qsTypeId="urn:microsoft.com/office/officeart/2005/8/quickstyle/simple1" qsCatId="simple" csTypeId="urn:microsoft.com/office/officeart/2005/8/colors/accent2_2" csCatId="accent2" phldr="1"/>
      <dgm:spPr/>
    </dgm:pt>
    <dgm:pt modelId="{41C6E982-B4A1-0648-8E16-250C454B8EBE}">
      <dgm:prSet phldrT="[Text]" custT="1"/>
      <dgm:spPr/>
      <dgm:t>
        <a:bodyPr/>
        <a:lstStyle/>
        <a:p>
          <a:r>
            <a:rPr lang="en-GB" sz="900" dirty="0"/>
            <a:t>P</a:t>
          </a:r>
        </a:p>
      </dgm:t>
    </dgm:pt>
    <dgm:pt modelId="{C6763BEB-E5C4-2A4D-8A4A-2FB28A84B6D8}" type="parTrans" cxnId="{CFB18E55-B02C-1148-8DAA-24C27F0F17BE}">
      <dgm:prSet/>
      <dgm:spPr/>
      <dgm:t>
        <a:bodyPr/>
        <a:lstStyle/>
        <a:p>
          <a:endParaRPr lang="en-GB" sz="1600"/>
        </a:p>
      </dgm:t>
    </dgm:pt>
    <dgm:pt modelId="{02CBC807-70F6-E54C-90FF-CE054AAC96D3}" type="sibTrans" cxnId="{CFB18E55-B02C-1148-8DAA-24C27F0F17BE}">
      <dgm:prSet/>
      <dgm:spPr/>
      <dgm:t>
        <a:bodyPr/>
        <a:lstStyle/>
        <a:p>
          <a:endParaRPr lang="en-GB" sz="1600"/>
        </a:p>
      </dgm:t>
    </dgm:pt>
    <dgm:pt modelId="{9AC1C5E3-6C4A-004F-8A92-B2ABDF7AACD4}">
      <dgm:prSet phldrT="[Text]" custT="1"/>
      <dgm:spPr/>
      <dgm:t>
        <a:bodyPr/>
        <a:lstStyle/>
        <a:p>
          <a:r>
            <a:rPr lang="en-GB" sz="900" dirty="0"/>
            <a:t>D</a:t>
          </a:r>
        </a:p>
      </dgm:t>
    </dgm:pt>
    <dgm:pt modelId="{40AB7FBB-D7D7-F549-A3F7-03A3FA62B020}" type="parTrans" cxnId="{D30274A4-6C26-524E-8DF1-9D51C78778E2}">
      <dgm:prSet/>
      <dgm:spPr/>
      <dgm:t>
        <a:bodyPr/>
        <a:lstStyle/>
        <a:p>
          <a:endParaRPr lang="en-GB" sz="1600"/>
        </a:p>
      </dgm:t>
    </dgm:pt>
    <dgm:pt modelId="{D288E464-B96C-D545-BD7E-2330D5775FA6}" type="sibTrans" cxnId="{D30274A4-6C26-524E-8DF1-9D51C78778E2}">
      <dgm:prSet/>
      <dgm:spPr/>
      <dgm:t>
        <a:bodyPr/>
        <a:lstStyle/>
        <a:p>
          <a:endParaRPr lang="en-GB" sz="1600"/>
        </a:p>
      </dgm:t>
    </dgm:pt>
    <dgm:pt modelId="{40D4B3E2-F452-DC45-804B-9CA684B59D69}">
      <dgm:prSet phldrT="[Text]" custT="1"/>
      <dgm:spPr/>
      <dgm:t>
        <a:bodyPr/>
        <a:lstStyle/>
        <a:p>
          <a:r>
            <a:rPr lang="en-GB" sz="900" dirty="0"/>
            <a:t>A</a:t>
          </a:r>
        </a:p>
      </dgm:t>
    </dgm:pt>
    <dgm:pt modelId="{6AA41303-28FA-C44A-923D-5CA48E8DFD19}" type="parTrans" cxnId="{4F318FF2-FC6C-5F45-9FD6-1D98BC520FAE}">
      <dgm:prSet/>
      <dgm:spPr/>
      <dgm:t>
        <a:bodyPr/>
        <a:lstStyle/>
        <a:p>
          <a:endParaRPr lang="en-GB" sz="1600"/>
        </a:p>
      </dgm:t>
    </dgm:pt>
    <dgm:pt modelId="{6105037B-108E-F541-B385-EB9B93519B15}" type="sibTrans" cxnId="{4F318FF2-FC6C-5F45-9FD6-1D98BC520FAE}">
      <dgm:prSet/>
      <dgm:spPr/>
      <dgm:t>
        <a:bodyPr/>
        <a:lstStyle/>
        <a:p>
          <a:endParaRPr lang="en-GB" sz="1600"/>
        </a:p>
      </dgm:t>
    </dgm:pt>
    <dgm:pt modelId="{BA3A6FC1-1511-2E43-9417-043A1EA24719}">
      <dgm:prSet phldrT="[Text]" custT="1"/>
      <dgm:spPr/>
      <dgm:t>
        <a:bodyPr/>
        <a:lstStyle/>
        <a:p>
          <a:r>
            <a:rPr lang="en-GB" sz="900" dirty="0"/>
            <a:t>S</a:t>
          </a:r>
        </a:p>
      </dgm:t>
    </dgm:pt>
    <dgm:pt modelId="{E4540A4A-6FD0-9B43-8DA9-B7ABCFF2504A}" type="parTrans" cxnId="{1149C32C-1FC6-8340-BC41-120945E2B27D}">
      <dgm:prSet/>
      <dgm:spPr/>
      <dgm:t>
        <a:bodyPr/>
        <a:lstStyle/>
        <a:p>
          <a:endParaRPr lang="en-GB" sz="1600"/>
        </a:p>
      </dgm:t>
    </dgm:pt>
    <dgm:pt modelId="{ACF3739A-EEF7-D94C-8982-454BE75FF4C4}" type="sibTrans" cxnId="{1149C32C-1FC6-8340-BC41-120945E2B27D}">
      <dgm:prSet/>
      <dgm:spPr/>
      <dgm:t>
        <a:bodyPr/>
        <a:lstStyle/>
        <a:p>
          <a:endParaRPr lang="en-GB" sz="1600"/>
        </a:p>
      </dgm:t>
    </dgm:pt>
    <dgm:pt modelId="{1E8BA7BF-B0F6-7D49-B41B-8D9D66A892D5}" type="pres">
      <dgm:prSet presAssocID="{441586D1-709F-1440-A507-A2054998546C}" presName="compositeShape" presStyleCnt="0">
        <dgm:presLayoutVars>
          <dgm:chMax val="7"/>
          <dgm:dir/>
          <dgm:resizeHandles val="exact"/>
        </dgm:presLayoutVars>
      </dgm:prSet>
      <dgm:spPr/>
    </dgm:pt>
    <dgm:pt modelId="{837E06B1-3AD3-0644-B3E0-24B4A5218441}" type="pres">
      <dgm:prSet presAssocID="{441586D1-709F-1440-A507-A2054998546C}" presName="wedge1" presStyleLbl="node1" presStyleIdx="0" presStyleCnt="4"/>
      <dgm:spPr/>
    </dgm:pt>
    <dgm:pt modelId="{532E80F3-4759-CA40-90AA-FEA309820587}" type="pres">
      <dgm:prSet presAssocID="{441586D1-709F-1440-A507-A2054998546C}" presName="dummy1a" presStyleCnt="0"/>
      <dgm:spPr/>
    </dgm:pt>
    <dgm:pt modelId="{C2567233-B111-2348-83A6-CAE200DC8BEA}" type="pres">
      <dgm:prSet presAssocID="{441586D1-709F-1440-A507-A2054998546C}" presName="dummy1b" presStyleCnt="0"/>
      <dgm:spPr/>
    </dgm:pt>
    <dgm:pt modelId="{2CA17E5A-A0E0-924E-ADAF-A0F8048F07A9}" type="pres">
      <dgm:prSet presAssocID="{441586D1-709F-1440-A507-A2054998546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CFAB082-81BC-4848-A366-E9E7691FABD3}" type="pres">
      <dgm:prSet presAssocID="{441586D1-709F-1440-A507-A2054998546C}" presName="wedge2" presStyleLbl="node1" presStyleIdx="1" presStyleCnt="4"/>
      <dgm:spPr/>
    </dgm:pt>
    <dgm:pt modelId="{6A9C3026-EF69-7340-84B3-724789E22D2A}" type="pres">
      <dgm:prSet presAssocID="{441586D1-709F-1440-A507-A2054998546C}" presName="dummy2a" presStyleCnt="0"/>
      <dgm:spPr/>
    </dgm:pt>
    <dgm:pt modelId="{0AA46B26-C19A-CE42-A80F-1CBE5F202160}" type="pres">
      <dgm:prSet presAssocID="{441586D1-709F-1440-A507-A2054998546C}" presName="dummy2b" presStyleCnt="0"/>
      <dgm:spPr/>
    </dgm:pt>
    <dgm:pt modelId="{79866E2D-6657-4445-B06C-ED30DCC4E549}" type="pres">
      <dgm:prSet presAssocID="{441586D1-709F-1440-A507-A2054998546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7CA5847-88F5-5844-9C77-49552ABC3820}" type="pres">
      <dgm:prSet presAssocID="{441586D1-709F-1440-A507-A2054998546C}" presName="wedge3" presStyleLbl="node1" presStyleIdx="2" presStyleCnt="4"/>
      <dgm:spPr/>
    </dgm:pt>
    <dgm:pt modelId="{E883DB75-9F6D-C047-B568-1515972A1113}" type="pres">
      <dgm:prSet presAssocID="{441586D1-709F-1440-A507-A2054998546C}" presName="dummy3a" presStyleCnt="0"/>
      <dgm:spPr/>
    </dgm:pt>
    <dgm:pt modelId="{81A52611-C71C-5A46-B006-B432B5C42B0A}" type="pres">
      <dgm:prSet presAssocID="{441586D1-709F-1440-A507-A2054998546C}" presName="dummy3b" presStyleCnt="0"/>
      <dgm:spPr/>
    </dgm:pt>
    <dgm:pt modelId="{9E35B232-99D9-FC40-A962-5B6FADDC64A3}" type="pres">
      <dgm:prSet presAssocID="{441586D1-709F-1440-A507-A2054998546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DE9DEFA-A975-904F-9890-37A11C7F8890}" type="pres">
      <dgm:prSet presAssocID="{441586D1-709F-1440-A507-A2054998546C}" presName="wedge4" presStyleLbl="node1" presStyleIdx="3" presStyleCnt="4"/>
      <dgm:spPr/>
    </dgm:pt>
    <dgm:pt modelId="{142FBDA9-F15A-1140-AA2D-A25F9D4C927B}" type="pres">
      <dgm:prSet presAssocID="{441586D1-709F-1440-A507-A2054998546C}" presName="dummy4a" presStyleCnt="0"/>
      <dgm:spPr/>
    </dgm:pt>
    <dgm:pt modelId="{B3A8C18A-7A81-9241-A178-B74C8FB5405F}" type="pres">
      <dgm:prSet presAssocID="{441586D1-709F-1440-A507-A2054998546C}" presName="dummy4b" presStyleCnt="0"/>
      <dgm:spPr/>
    </dgm:pt>
    <dgm:pt modelId="{8C073305-F815-6F47-A3BD-514E373CE19A}" type="pres">
      <dgm:prSet presAssocID="{441586D1-709F-1440-A507-A2054998546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93C5FFB-F392-AD47-AEFD-B855A13E663B}" type="pres">
      <dgm:prSet presAssocID="{02CBC807-70F6-E54C-90FF-CE054AAC96D3}" presName="arrowWedge1" presStyleLbl="fgSibTrans2D1" presStyleIdx="0" presStyleCnt="4"/>
      <dgm:spPr/>
    </dgm:pt>
    <dgm:pt modelId="{F2F942C2-0F6E-0C41-B794-8053F0F65AD2}" type="pres">
      <dgm:prSet presAssocID="{D288E464-B96C-D545-BD7E-2330D5775FA6}" presName="arrowWedge2" presStyleLbl="fgSibTrans2D1" presStyleIdx="1" presStyleCnt="4"/>
      <dgm:spPr/>
    </dgm:pt>
    <dgm:pt modelId="{93C8804B-724B-6C4E-80ED-26FB019AFA1B}" type="pres">
      <dgm:prSet presAssocID="{ACF3739A-EEF7-D94C-8982-454BE75FF4C4}" presName="arrowWedge3" presStyleLbl="fgSibTrans2D1" presStyleIdx="2" presStyleCnt="4"/>
      <dgm:spPr/>
    </dgm:pt>
    <dgm:pt modelId="{674A1858-F470-2844-96AE-DBD45E322DED}" type="pres">
      <dgm:prSet presAssocID="{6105037B-108E-F541-B385-EB9B93519B15}" presName="arrowWedge4" presStyleLbl="fgSibTrans2D1" presStyleIdx="3" presStyleCnt="4"/>
      <dgm:spPr/>
    </dgm:pt>
  </dgm:ptLst>
  <dgm:cxnLst>
    <dgm:cxn modelId="{1149C32C-1FC6-8340-BC41-120945E2B27D}" srcId="{441586D1-709F-1440-A507-A2054998546C}" destId="{BA3A6FC1-1511-2E43-9417-043A1EA24719}" srcOrd="2" destOrd="0" parTransId="{E4540A4A-6FD0-9B43-8DA9-B7ABCFF2504A}" sibTransId="{ACF3739A-EEF7-D94C-8982-454BE75FF4C4}"/>
    <dgm:cxn modelId="{B475293C-7BA9-CF47-AC17-DB484793BDBD}" type="presOf" srcId="{9AC1C5E3-6C4A-004F-8A92-B2ABDF7AACD4}" destId="{8CFAB082-81BC-4848-A366-E9E7691FABD3}" srcOrd="0" destOrd="0" presId="urn:microsoft.com/office/officeart/2005/8/layout/cycle8"/>
    <dgm:cxn modelId="{CFB18E55-B02C-1148-8DAA-24C27F0F17BE}" srcId="{441586D1-709F-1440-A507-A2054998546C}" destId="{41C6E982-B4A1-0648-8E16-250C454B8EBE}" srcOrd="0" destOrd="0" parTransId="{C6763BEB-E5C4-2A4D-8A4A-2FB28A84B6D8}" sibTransId="{02CBC807-70F6-E54C-90FF-CE054AAC96D3}"/>
    <dgm:cxn modelId="{08CC965C-1A33-6E40-B32C-357659E7D3A0}" type="presOf" srcId="{40D4B3E2-F452-DC45-804B-9CA684B59D69}" destId="{6DE9DEFA-A975-904F-9890-37A11C7F8890}" srcOrd="0" destOrd="0" presId="urn:microsoft.com/office/officeart/2005/8/layout/cycle8"/>
    <dgm:cxn modelId="{2FC3A668-43B4-3F42-8E2A-15A24FFDE10C}" type="presOf" srcId="{40D4B3E2-F452-DC45-804B-9CA684B59D69}" destId="{8C073305-F815-6F47-A3BD-514E373CE19A}" srcOrd="1" destOrd="0" presId="urn:microsoft.com/office/officeart/2005/8/layout/cycle8"/>
    <dgm:cxn modelId="{90273980-C2DA-DD41-BCB7-78C998BFF36D}" type="presOf" srcId="{9AC1C5E3-6C4A-004F-8A92-B2ABDF7AACD4}" destId="{79866E2D-6657-4445-B06C-ED30DCC4E549}" srcOrd="1" destOrd="0" presId="urn:microsoft.com/office/officeart/2005/8/layout/cycle8"/>
    <dgm:cxn modelId="{D2C7FE8B-6A47-B34B-9F4E-FD1C0D6C2744}" type="presOf" srcId="{41C6E982-B4A1-0648-8E16-250C454B8EBE}" destId="{837E06B1-3AD3-0644-B3E0-24B4A5218441}" srcOrd="0" destOrd="0" presId="urn:microsoft.com/office/officeart/2005/8/layout/cycle8"/>
    <dgm:cxn modelId="{D30274A4-6C26-524E-8DF1-9D51C78778E2}" srcId="{441586D1-709F-1440-A507-A2054998546C}" destId="{9AC1C5E3-6C4A-004F-8A92-B2ABDF7AACD4}" srcOrd="1" destOrd="0" parTransId="{40AB7FBB-D7D7-F549-A3F7-03A3FA62B020}" sibTransId="{D288E464-B96C-D545-BD7E-2330D5775FA6}"/>
    <dgm:cxn modelId="{E08A2CA9-C652-EC4C-8718-61277521565A}" type="presOf" srcId="{BA3A6FC1-1511-2E43-9417-043A1EA24719}" destId="{9E35B232-99D9-FC40-A962-5B6FADDC64A3}" srcOrd="1" destOrd="0" presId="urn:microsoft.com/office/officeart/2005/8/layout/cycle8"/>
    <dgm:cxn modelId="{6C74E9B6-61A8-2E46-8805-627BC505492D}" type="presOf" srcId="{BA3A6FC1-1511-2E43-9417-043A1EA24719}" destId="{C7CA5847-88F5-5844-9C77-49552ABC3820}" srcOrd="0" destOrd="0" presId="urn:microsoft.com/office/officeart/2005/8/layout/cycle8"/>
    <dgm:cxn modelId="{72D986CA-397F-0645-910A-87DF53578722}" type="presOf" srcId="{441586D1-709F-1440-A507-A2054998546C}" destId="{1E8BA7BF-B0F6-7D49-B41B-8D9D66A892D5}" srcOrd="0" destOrd="0" presId="urn:microsoft.com/office/officeart/2005/8/layout/cycle8"/>
    <dgm:cxn modelId="{E20F09EF-E13C-154A-91F7-0612C3685CE4}" type="presOf" srcId="{41C6E982-B4A1-0648-8E16-250C454B8EBE}" destId="{2CA17E5A-A0E0-924E-ADAF-A0F8048F07A9}" srcOrd="1" destOrd="0" presId="urn:microsoft.com/office/officeart/2005/8/layout/cycle8"/>
    <dgm:cxn modelId="{4F318FF2-FC6C-5F45-9FD6-1D98BC520FAE}" srcId="{441586D1-709F-1440-A507-A2054998546C}" destId="{40D4B3E2-F452-DC45-804B-9CA684B59D69}" srcOrd="3" destOrd="0" parTransId="{6AA41303-28FA-C44A-923D-5CA48E8DFD19}" sibTransId="{6105037B-108E-F541-B385-EB9B93519B15}"/>
    <dgm:cxn modelId="{F97CE50D-2C16-5145-8FCA-7187AAB9152E}" type="presParOf" srcId="{1E8BA7BF-B0F6-7D49-B41B-8D9D66A892D5}" destId="{837E06B1-3AD3-0644-B3E0-24B4A5218441}" srcOrd="0" destOrd="0" presId="urn:microsoft.com/office/officeart/2005/8/layout/cycle8"/>
    <dgm:cxn modelId="{82A0DB7C-CD0A-AD4F-B3D8-83FC27E164F9}" type="presParOf" srcId="{1E8BA7BF-B0F6-7D49-B41B-8D9D66A892D5}" destId="{532E80F3-4759-CA40-90AA-FEA309820587}" srcOrd="1" destOrd="0" presId="urn:microsoft.com/office/officeart/2005/8/layout/cycle8"/>
    <dgm:cxn modelId="{6B04B7A5-F3B6-D140-9B02-2B8753E7FBFF}" type="presParOf" srcId="{1E8BA7BF-B0F6-7D49-B41B-8D9D66A892D5}" destId="{C2567233-B111-2348-83A6-CAE200DC8BEA}" srcOrd="2" destOrd="0" presId="urn:microsoft.com/office/officeart/2005/8/layout/cycle8"/>
    <dgm:cxn modelId="{85AFFFBC-0E6F-AB4B-B872-1E40FAA4180B}" type="presParOf" srcId="{1E8BA7BF-B0F6-7D49-B41B-8D9D66A892D5}" destId="{2CA17E5A-A0E0-924E-ADAF-A0F8048F07A9}" srcOrd="3" destOrd="0" presId="urn:microsoft.com/office/officeart/2005/8/layout/cycle8"/>
    <dgm:cxn modelId="{6CB295E2-BF54-974E-AD92-152BAB8280A2}" type="presParOf" srcId="{1E8BA7BF-B0F6-7D49-B41B-8D9D66A892D5}" destId="{8CFAB082-81BC-4848-A366-E9E7691FABD3}" srcOrd="4" destOrd="0" presId="urn:microsoft.com/office/officeart/2005/8/layout/cycle8"/>
    <dgm:cxn modelId="{79068500-E40A-4441-94D5-43294CAB0702}" type="presParOf" srcId="{1E8BA7BF-B0F6-7D49-B41B-8D9D66A892D5}" destId="{6A9C3026-EF69-7340-84B3-724789E22D2A}" srcOrd="5" destOrd="0" presId="urn:microsoft.com/office/officeart/2005/8/layout/cycle8"/>
    <dgm:cxn modelId="{DBDE5A3F-DBF4-FD48-AB05-8D54401E7AE4}" type="presParOf" srcId="{1E8BA7BF-B0F6-7D49-B41B-8D9D66A892D5}" destId="{0AA46B26-C19A-CE42-A80F-1CBE5F202160}" srcOrd="6" destOrd="0" presId="urn:microsoft.com/office/officeart/2005/8/layout/cycle8"/>
    <dgm:cxn modelId="{5CDEAFD7-BC3D-8E43-9345-87F7A0F832CB}" type="presParOf" srcId="{1E8BA7BF-B0F6-7D49-B41B-8D9D66A892D5}" destId="{79866E2D-6657-4445-B06C-ED30DCC4E549}" srcOrd="7" destOrd="0" presId="urn:microsoft.com/office/officeart/2005/8/layout/cycle8"/>
    <dgm:cxn modelId="{BE9C966A-A813-9B49-A42A-00DC9D88B75E}" type="presParOf" srcId="{1E8BA7BF-B0F6-7D49-B41B-8D9D66A892D5}" destId="{C7CA5847-88F5-5844-9C77-49552ABC3820}" srcOrd="8" destOrd="0" presId="urn:microsoft.com/office/officeart/2005/8/layout/cycle8"/>
    <dgm:cxn modelId="{68B96903-1AEE-B64B-972D-8AB3A2BEFEB3}" type="presParOf" srcId="{1E8BA7BF-B0F6-7D49-B41B-8D9D66A892D5}" destId="{E883DB75-9F6D-C047-B568-1515972A1113}" srcOrd="9" destOrd="0" presId="urn:microsoft.com/office/officeart/2005/8/layout/cycle8"/>
    <dgm:cxn modelId="{757DE326-DD7F-964F-BEA0-DAC68A13B291}" type="presParOf" srcId="{1E8BA7BF-B0F6-7D49-B41B-8D9D66A892D5}" destId="{81A52611-C71C-5A46-B006-B432B5C42B0A}" srcOrd="10" destOrd="0" presId="urn:microsoft.com/office/officeart/2005/8/layout/cycle8"/>
    <dgm:cxn modelId="{46243133-A489-3241-8CCC-8E5C16C80F0C}" type="presParOf" srcId="{1E8BA7BF-B0F6-7D49-B41B-8D9D66A892D5}" destId="{9E35B232-99D9-FC40-A962-5B6FADDC64A3}" srcOrd="11" destOrd="0" presId="urn:microsoft.com/office/officeart/2005/8/layout/cycle8"/>
    <dgm:cxn modelId="{26B01FB8-6076-8A49-B532-38B38977719A}" type="presParOf" srcId="{1E8BA7BF-B0F6-7D49-B41B-8D9D66A892D5}" destId="{6DE9DEFA-A975-904F-9890-37A11C7F8890}" srcOrd="12" destOrd="0" presId="urn:microsoft.com/office/officeart/2005/8/layout/cycle8"/>
    <dgm:cxn modelId="{3FC1038B-608C-6B4B-BF91-1890415D5AC3}" type="presParOf" srcId="{1E8BA7BF-B0F6-7D49-B41B-8D9D66A892D5}" destId="{142FBDA9-F15A-1140-AA2D-A25F9D4C927B}" srcOrd="13" destOrd="0" presId="urn:microsoft.com/office/officeart/2005/8/layout/cycle8"/>
    <dgm:cxn modelId="{5655EC85-86E6-D54E-B295-8372439D5A1D}" type="presParOf" srcId="{1E8BA7BF-B0F6-7D49-B41B-8D9D66A892D5}" destId="{B3A8C18A-7A81-9241-A178-B74C8FB5405F}" srcOrd="14" destOrd="0" presId="urn:microsoft.com/office/officeart/2005/8/layout/cycle8"/>
    <dgm:cxn modelId="{D05FD5E4-DE2D-4F42-9B35-97FDB7F74345}" type="presParOf" srcId="{1E8BA7BF-B0F6-7D49-B41B-8D9D66A892D5}" destId="{8C073305-F815-6F47-A3BD-514E373CE19A}" srcOrd="15" destOrd="0" presId="urn:microsoft.com/office/officeart/2005/8/layout/cycle8"/>
    <dgm:cxn modelId="{CA3867F1-5791-2742-857A-E7DB1FB79842}" type="presParOf" srcId="{1E8BA7BF-B0F6-7D49-B41B-8D9D66A892D5}" destId="{493C5FFB-F392-AD47-AEFD-B855A13E663B}" srcOrd="16" destOrd="0" presId="urn:microsoft.com/office/officeart/2005/8/layout/cycle8"/>
    <dgm:cxn modelId="{42596705-4E08-E548-9E0D-D56A7AA4607C}" type="presParOf" srcId="{1E8BA7BF-B0F6-7D49-B41B-8D9D66A892D5}" destId="{F2F942C2-0F6E-0C41-B794-8053F0F65AD2}" srcOrd="17" destOrd="0" presId="urn:microsoft.com/office/officeart/2005/8/layout/cycle8"/>
    <dgm:cxn modelId="{C3E4FB57-F89C-A547-87A5-9854CDACF1E4}" type="presParOf" srcId="{1E8BA7BF-B0F6-7D49-B41B-8D9D66A892D5}" destId="{93C8804B-724B-6C4E-80ED-26FB019AFA1B}" srcOrd="18" destOrd="0" presId="urn:microsoft.com/office/officeart/2005/8/layout/cycle8"/>
    <dgm:cxn modelId="{014495EF-E9C7-344D-8CCF-A74199583917}" type="presParOf" srcId="{1E8BA7BF-B0F6-7D49-B41B-8D9D66A892D5}" destId="{674A1858-F470-2844-96AE-DBD45E322DE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1586D1-709F-1440-A507-A2054998546C}" type="doc">
      <dgm:prSet loTypeId="urn:microsoft.com/office/officeart/2005/8/layout/cycle8" loCatId="" qsTypeId="urn:microsoft.com/office/officeart/2005/8/quickstyle/simple1" qsCatId="simple" csTypeId="urn:microsoft.com/office/officeart/2005/8/colors/accent2_2" csCatId="accent2" phldr="1"/>
      <dgm:spPr/>
    </dgm:pt>
    <dgm:pt modelId="{41C6E982-B4A1-0648-8E16-250C454B8EBE}">
      <dgm:prSet phldrT="[Text]" custT="1"/>
      <dgm:spPr/>
      <dgm:t>
        <a:bodyPr/>
        <a:lstStyle/>
        <a:p>
          <a:r>
            <a:rPr lang="en-GB" sz="900" dirty="0"/>
            <a:t>P</a:t>
          </a:r>
        </a:p>
      </dgm:t>
    </dgm:pt>
    <dgm:pt modelId="{C6763BEB-E5C4-2A4D-8A4A-2FB28A84B6D8}" type="parTrans" cxnId="{CFB18E55-B02C-1148-8DAA-24C27F0F17BE}">
      <dgm:prSet/>
      <dgm:spPr/>
      <dgm:t>
        <a:bodyPr/>
        <a:lstStyle/>
        <a:p>
          <a:endParaRPr lang="en-GB" sz="1600"/>
        </a:p>
      </dgm:t>
    </dgm:pt>
    <dgm:pt modelId="{02CBC807-70F6-E54C-90FF-CE054AAC96D3}" type="sibTrans" cxnId="{CFB18E55-B02C-1148-8DAA-24C27F0F17BE}">
      <dgm:prSet/>
      <dgm:spPr/>
      <dgm:t>
        <a:bodyPr/>
        <a:lstStyle/>
        <a:p>
          <a:endParaRPr lang="en-GB" sz="1600"/>
        </a:p>
      </dgm:t>
    </dgm:pt>
    <dgm:pt modelId="{9AC1C5E3-6C4A-004F-8A92-B2ABDF7AACD4}">
      <dgm:prSet phldrT="[Text]" custT="1"/>
      <dgm:spPr/>
      <dgm:t>
        <a:bodyPr/>
        <a:lstStyle/>
        <a:p>
          <a:r>
            <a:rPr lang="en-GB" sz="900" dirty="0"/>
            <a:t>D</a:t>
          </a:r>
        </a:p>
      </dgm:t>
    </dgm:pt>
    <dgm:pt modelId="{40AB7FBB-D7D7-F549-A3F7-03A3FA62B020}" type="parTrans" cxnId="{D30274A4-6C26-524E-8DF1-9D51C78778E2}">
      <dgm:prSet/>
      <dgm:spPr/>
      <dgm:t>
        <a:bodyPr/>
        <a:lstStyle/>
        <a:p>
          <a:endParaRPr lang="en-GB" sz="1600"/>
        </a:p>
      </dgm:t>
    </dgm:pt>
    <dgm:pt modelId="{D288E464-B96C-D545-BD7E-2330D5775FA6}" type="sibTrans" cxnId="{D30274A4-6C26-524E-8DF1-9D51C78778E2}">
      <dgm:prSet/>
      <dgm:spPr/>
      <dgm:t>
        <a:bodyPr/>
        <a:lstStyle/>
        <a:p>
          <a:endParaRPr lang="en-GB" sz="1600"/>
        </a:p>
      </dgm:t>
    </dgm:pt>
    <dgm:pt modelId="{40D4B3E2-F452-DC45-804B-9CA684B59D69}">
      <dgm:prSet phldrT="[Text]" custT="1"/>
      <dgm:spPr/>
      <dgm:t>
        <a:bodyPr/>
        <a:lstStyle/>
        <a:p>
          <a:r>
            <a:rPr lang="en-GB" sz="900" dirty="0"/>
            <a:t>A</a:t>
          </a:r>
        </a:p>
      </dgm:t>
    </dgm:pt>
    <dgm:pt modelId="{6AA41303-28FA-C44A-923D-5CA48E8DFD19}" type="parTrans" cxnId="{4F318FF2-FC6C-5F45-9FD6-1D98BC520FAE}">
      <dgm:prSet/>
      <dgm:spPr/>
      <dgm:t>
        <a:bodyPr/>
        <a:lstStyle/>
        <a:p>
          <a:endParaRPr lang="en-GB" sz="1600"/>
        </a:p>
      </dgm:t>
    </dgm:pt>
    <dgm:pt modelId="{6105037B-108E-F541-B385-EB9B93519B15}" type="sibTrans" cxnId="{4F318FF2-FC6C-5F45-9FD6-1D98BC520FAE}">
      <dgm:prSet/>
      <dgm:spPr/>
      <dgm:t>
        <a:bodyPr/>
        <a:lstStyle/>
        <a:p>
          <a:endParaRPr lang="en-GB" sz="1600"/>
        </a:p>
      </dgm:t>
    </dgm:pt>
    <dgm:pt modelId="{BA3A6FC1-1511-2E43-9417-043A1EA24719}">
      <dgm:prSet phldrT="[Text]" custT="1"/>
      <dgm:spPr/>
      <dgm:t>
        <a:bodyPr/>
        <a:lstStyle/>
        <a:p>
          <a:r>
            <a:rPr lang="en-GB" sz="900" dirty="0"/>
            <a:t>S</a:t>
          </a:r>
        </a:p>
      </dgm:t>
    </dgm:pt>
    <dgm:pt modelId="{E4540A4A-6FD0-9B43-8DA9-B7ABCFF2504A}" type="parTrans" cxnId="{1149C32C-1FC6-8340-BC41-120945E2B27D}">
      <dgm:prSet/>
      <dgm:spPr/>
      <dgm:t>
        <a:bodyPr/>
        <a:lstStyle/>
        <a:p>
          <a:endParaRPr lang="en-GB" sz="1600"/>
        </a:p>
      </dgm:t>
    </dgm:pt>
    <dgm:pt modelId="{ACF3739A-EEF7-D94C-8982-454BE75FF4C4}" type="sibTrans" cxnId="{1149C32C-1FC6-8340-BC41-120945E2B27D}">
      <dgm:prSet/>
      <dgm:spPr/>
      <dgm:t>
        <a:bodyPr/>
        <a:lstStyle/>
        <a:p>
          <a:endParaRPr lang="en-GB" sz="1600"/>
        </a:p>
      </dgm:t>
    </dgm:pt>
    <dgm:pt modelId="{1E8BA7BF-B0F6-7D49-B41B-8D9D66A892D5}" type="pres">
      <dgm:prSet presAssocID="{441586D1-709F-1440-A507-A2054998546C}" presName="compositeShape" presStyleCnt="0">
        <dgm:presLayoutVars>
          <dgm:chMax val="7"/>
          <dgm:dir/>
          <dgm:resizeHandles val="exact"/>
        </dgm:presLayoutVars>
      </dgm:prSet>
      <dgm:spPr/>
    </dgm:pt>
    <dgm:pt modelId="{837E06B1-3AD3-0644-B3E0-24B4A5218441}" type="pres">
      <dgm:prSet presAssocID="{441586D1-709F-1440-A507-A2054998546C}" presName="wedge1" presStyleLbl="node1" presStyleIdx="0" presStyleCnt="4"/>
      <dgm:spPr/>
    </dgm:pt>
    <dgm:pt modelId="{532E80F3-4759-CA40-90AA-FEA309820587}" type="pres">
      <dgm:prSet presAssocID="{441586D1-709F-1440-A507-A2054998546C}" presName="dummy1a" presStyleCnt="0"/>
      <dgm:spPr/>
    </dgm:pt>
    <dgm:pt modelId="{C2567233-B111-2348-83A6-CAE200DC8BEA}" type="pres">
      <dgm:prSet presAssocID="{441586D1-709F-1440-A507-A2054998546C}" presName="dummy1b" presStyleCnt="0"/>
      <dgm:spPr/>
    </dgm:pt>
    <dgm:pt modelId="{2CA17E5A-A0E0-924E-ADAF-A0F8048F07A9}" type="pres">
      <dgm:prSet presAssocID="{441586D1-709F-1440-A507-A2054998546C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CFAB082-81BC-4848-A366-E9E7691FABD3}" type="pres">
      <dgm:prSet presAssocID="{441586D1-709F-1440-A507-A2054998546C}" presName="wedge2" presStyleLbl="node1" presStyleIdx="1" presStyleCnt="4"/>
      <dgm:spPr/>
    </dgm:pt>
    <dgm:pt modelId="{6A9C3026-EF69-7340-84B3-724789E22D2A}" type="pres">
      <dgm:prSet presAssocID="{441586D1-709F-1440-A507-A2054998546C}" presName="dummy2a" presStyleCnt="0"/>
      <dgm:spPr/>
    </dgm:pt>
    <dgm:pt modelId="{0AA46B26-C19A-CE42-A80F-1CBE5F202160}" type="pres">
      <dgm:prSet presAssocID="{441586D1-709F-1440-A507-A2054998546C}" presName="dummy2b" presStyleCnt="0"/>
      <dgm:spPr/>
    </dgm:pt>
    <dgm:pt modelId="{79866E2D-6657-4445-B06C-ED30DCC4E549}" type="pres">
      <dgm:prSet presAssocID="{441586D1-709F-1440-A507-A2054998546C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7CA5847-88F5-5844-9C77-49552ABC3820}" type="pres">
      <dgm:prSet presAssocID="{441586D1-709F-1440-A507-A2054998546C}" presName="wedge3" presStyleLbl="node1" presStyleIdx="2" presStyleCnt="4"/>
      <dgm:spPr/>
    </dgm:pt>
    <dgm:pt modelId="{E883DB75-9F6D-C047-B568-1515972A1113}" type="pres">
      <dgm:prSet presAssocID="{441586D1-709F-1440-A507-A2054998546C}" presName="dummy3a" presStyleCnt="0"/>
      <dgm:spPr/>
    </dgm:pt>
    <dgm:pt modelId="{81A52611-C71C-5A46-B006-B432B5C42B0A}" type="pres">
      <dgm:prSet presAssocID="{441586D1-709F-1440-A507-A2054998546C}" presName="dummy3b" presStyleCnt="0"/>
      <dgm:spPr/>
    </dgm:pt>
    <dgm:pt modelId="{9E35B232-99D9-FC40-A962-5B6FADDC64A3}" type="pres">
      <dgm:prSet presAssocID="{441586D1-709F-1440-A507-A2054998546C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DE9DEFA-A975-904F-9890-37A11C7F8890}" type="pres">
      <dgm:prSet presAssocID="{441586D1-709F-1440-A507-A2054998546C}" presName="wedge4" presStyleLbl="node1" presStyleIdx="3" presStyleCnt="4"/>
      <dgm:spPr/>
    </dgm:pt>
    <dgm:pt modelId="{142FBDA9-F15A-1140-AA2D-A25F9D4C927B}" type="pres">
      <dgm:prSet presAssocID="{441586D1-709F-1440-A507-A2054998546C}" presName="dummy4a" presStyleCnt="0"/>
      <dgm:spPr/>
    </dgm:pt>
    <dgm:pt modelId="{B3A8C18A-7A81-9241-A178-B74C8FB5405F}" type="pres">
      <dgm:prSet presAssocID="{441586D1-709F-1440-A507-A2054998546C}" presName="dummy4b" presStyleCnt="0"/>
      <dgm:spPr/>
    </dgm:pt>
    <dgm:pt modelId="{8C073305-F815-6F47-A3BD-514E373CE19A}" type="pres">
      <dgm:prSet presAssocID="{441586D1-709F-1440-A507-A2054998546C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93C5FFB-F392-AD47-AEFD-B855A13E663B}" type="pres">
      <dgm:prSet presAssocID="{02CBC807-70F6-E54C-90FF-CE054AAC96D3}" presName="arrowWedge1" presStyleLbl="fgSibTrans2D1" presStyleIdx="0" presStyleCnt="4"/>
      <dgm:spPr/>
    </dgm:pt>
    <dgm:pt modelId="{F2F942C2-0F6E-0C41-B794-8053F0F65AD2}" type="pres">
      <dgm:prSet presAssocID="{D288E464-B96C-D545-BD7E-2330D5775FA6}" presName="arrowWedge2" presStyleLbl="fgSibTrans2D1" presStyleIdx="1" presStyleCnt="4"/>
      <dgm:spPr/>
    </dgm:pt>
    <dgm:pt modelId="{93C8804B-724B-6C4E-80ED-26FB019AFA1B}" type="pres">
      <dgm:prSet presAssocID="{ACF3739A-EEF7-D94C-8982-454BE75FF4C4}" presName="arrowWedge3" presStyleLbl="fgSibTrans2D1" presStyleIdx="2" presStyleCnt="4"/>
      <dgm:spPr/>
    </dgm:pt>
    <dgm:pt modelId="{674A1858-F470-2844-96AE-DBD45E322DED}" type="pres">
      <dgm:prSet presAssocID="{6105037B-108E-F541-B385-EB9B93519B15}" presName="arrowWedge4" presStyleLbl="fgSibTrans2D1" presStyleIdx="3" presStyleCnt="4"/>
      <dgm:spPr/>
    </dgm:pt>
  </dgm:ptLst>
  <dgm:cxnLst>
    <dgm:cxn modelId="{1149C32C-1FC6-8340-BC41-120945E2B27D}" srcId="{441586D1-709F-1440-A507-A2054998546C}" destId="{BA3A6FC1-1511-2E43-9417-043A1EA24719}" srcOrd="2" destOrd="0" parTransId="{E4540A4A-6FD0-9B43-8DA9-B7ABCFF2504A}" sibTransId="{ACF3739A-EEF7-D94C-8982-454BE75FF4C4}"/>
    <dgm:cxn modelId="{B475293C-7BA9-CF47-AC17-DB484793BDBD}" type="presOf" srcId="{9AC1C5E3-6C4A-004F-8A92-B2ABDF7AACD4}" destId="{8CFAB082-81BC-4848-A366-E9E7691FABD3}" srcOrd="0" destOrd="0" presId="urn:microsoft.com/office/officeart/2005/8/layout/cycle8"/>
    <dgm:cxn modelId="{CFB18E55-B02C-1148-8DAA-24C27F0F17BE}" srcId="{441586D1-709F-1440-A507-A2054998546C}" destId="{41C6E982-B4A1-0648-8E16-250C454B8EBE}" srcOrd="0" destOrd="0" parTransId="{C6763BEB-E5C4-2A4D-8A4A-2FB28A84B6D8}" sibTransId="{02CBC807-70F6-E54C-90FF-CE054AAC96D3}"/>
    <dgm:cxn modelId="{08CC965C-1A33-6E40-B32C-357659E7D3A0}" type="presOf" srcId="{40D4B3E2-F452-DC45-804B-9CA684B59D69}" destId="{6DE9DEFA-A975-904F-9890-37A11C7F8890}" srcOrd="0" destOrd="0" presId="urn:microsoft.com/office/officeart/2005/8/layout/cycle8"/>
    <dgm:cxn modelId="{2FC3A668-43B4-3F42-8E2A-15A24FFDE10C}" type="presOf" srcId="{40D4B3E2-F452-DC45-804B-9CA684B59D69}" destId="{8C073305-F815-6F47-A3BD-514E373CE19A}" srcOrd="1" destOrd="0" presId="urn:microsoft.com/office/officeart/2005/8/layout/cycle8"/>
    <dgm:cxn modelId="{90273980-C2DA-DD41-BCB7-78C998BFF36D}" type="presOf" srcId="{9AC1C5E3-6C4A-004F-8A92-B2ABDF7AACD4}" destId="{79866E2D-6657-4445-B06C-ED30DCC4E549}" srcOrd="1" destOrd="0" presId="urn:microsoft.com/office/officeart/2005/8/layout/cycle8"/>
    <dgm:cxn modelId="{D2C7FE8B-6A47-B34B-9F4E-FD1C0D6C2744}" type="presOf" srcId="{41C6E982-B4A1-0648-8E16-250C454B8EBE}" destId="{837E06B1-3AD3-0644-B3E0-24B4A5218441}" srcOrd="0" destOrd="0" presId="urn:microsoft.com/office/officeart/2005/8/layout/cycle8"/>
    <dgm:cxn modelId="{D30274A4-6C26-524E-8DF1-9D51C78778E2}" srcId="{441586D1-709F-1440-A507-A2054998546C}" destId="{9AC1C5E3-6C4A-004F-8A92-B2ABDF7AACD4}" srcOrd="1" destOrd="0" parTransId="{40AB7FBB-D7D7-F549-A3F7-03A3FA62B020}" sibTransId="{D288E464-B96C-D545-BD7E-2330D5775FA6}"/>
    <dgm:cxn modelId="{E08A2CA9-C652-EC4C-8718-61277521565A}" type="presOf" srcId="{BA3A6FC1-1511-2E43-9417-043A1EA24719}" destId="{9E35B232-99D9-FC40-A962-5B6FADDC64A3}" srcOrd="1" destOrd="0" presId="urn:microsoft.com/office/officeart/2005/8/layout/cycle8"/>
    <dgm:cxn modelId="{6C74E9B6-61A8-2E46-8805-627BC505492D}" type="presOf" srcId="{BA3A6FC1-1511-2E43-9417-043A1EA24719}" destId="{C7CA5847-88F5-5844-9C77-49552ABC3820}" srcOrd="0" destOrd="0" presId="urn:microsoft.com/office/officeart/2005/8/layout/cycle8"/>
    <dgm:cxn modelId="{72D986CA-397F-0645-910A-87DF53578722}" type="presOf" srcId="{441586D1-709F-1440-A507-A2054998546C}" destId="{1E8BA7BF-B0F6-7D49-B41B-8D9D66A892D5}" srcOrd="0" destOrd="0" presId="urn:microsoft.com/office/officeart/2005/8/layout/cycle8"/>
    <dgm:cxn modelId="{E20F09EF-E13C-154A-91F7-0612C3685CE4}" type="presOf" srcId="{41C6E982-B4A1-0648-8E16-250C454B8EBE}" destId="{2CA17E5A-A0E0-924E-ADAF-A0F8048F07A9}" srcOrd="1" destOrd="0" presId="urn:microsoft.com/office/officeart/2005/8/layout/cycle8"/>
    <dgm:cxn modelId="{4F318FF2-FC6C-5F45-9FD6-1D98BC520FAE}" srcId="{441586D1-709F-1440-A507-A2054998546C}" destId="{40D4B3E2-F452-DC45-804B-9CA684B59D69}" srcOrd="3" destOrd="0" parTransId="{6AA41303-28FA-C44A-923D-5CA48E8DFD19}" sibTransId="{6105037B-108E-F541-B385-EB9B93519B15}"/>
    <dgm:cxn modelId="{F97CE50D-2C16-5145-8FCA-7187AAB9152E}" type="presParOf" srcId="{1E8BA7BF-B0F6-7D49-B41B-8D9D66A892D5}" destId="{837E06B1-3AD3-0644-B3E0-24B4A5218441}" srcOrd="0" destOrd="0" presId="urn:microsoft.com/office/officeart/2005/8/layout/cycle8"/>
    <dgm:cxn modelId="{82A0DB7C-CD0A-AD4F-B3D8-83FC27E164F9}" type="presParOf" srcId="{1E8BA7BF-B0F6-7D49-B41B-8D9D66A892D5}" destId="{532E80F3-4759-CA40-90AA-FEA309820587}" srcOrd="1" destOrd="0" presId="urn:microsoft.com/office/officeart/2005/8/layout/cycle8"/>
    <dgm:cxn modelId="{6B04B7A5-F3B6-D140-9B02-2B8753E7FBFF}" type="presParOf" srcId="{1E8BA7BF-B0F6-7D49-B41B-8D9D66A892D5}" destId="{C2567233-B111-2348-83A6-CAE200DC8BEA}" srcOrd="2" destOrd="0" presId="urn:microsoft.com/office/officeart/2005/8/layout/cycle8"/>
    <dgm:cxn modelId="{85AFFFBC-0E6F-AB4B-B872-1E40FAA4180B}" type="presParOf" srcId="{1E8BA7BF-B0F6-7D49-B41B-8D9D66A892D5}" destId="{2CA17E5A-A0E0-924E-ADAF-A0F8048F07A9}" srcOrd="3" destOrd="0" presId="urn:microsoft.com/office/officeart/2005/8/layout/cycle8"/>
    <dgm:cxn modelId="{6CB295E2-BF54-974E-AD92-152BAB8280A2}" type="presParOf" srcId="{1E8BA7BF-B0F6-7D49-B41B-8D9D66A892D5}" destId="{8CFAB082-81BC-4848-A366-E9E7691FABD3}" srcOrd="4" destOrd="0" presId="urn:microsoft.com/office/officeart/2005/8/layout/cycle8"/>
    <dgm:cxn modelId="{79068500-E40A-4441-94D5-43294CAB0702}" type="presParOf" srcId="{1E8BA7BF-B0F6-7D49-B41B-8D9D66A892D5}" destId="{6A9C3026-EF69-7340-84B3-724789E22D2A}" srcOrd="5" destOrd="0" presId="urn:microsoft.com/office/officeart/2005/8/layout/cycle8"/>
    <dgm:cxn modelId="{DBDE5A3F-DBF4-FD48-AB05-8D54401E7AE4}" type="presParOf" srcId="{1E8BA7BF-B0F6-7D49-B41B-8D9D66A892D5}" destId="{0AA46B26-C19A-CE42-A80F-1CBE5F202160}" srcOrd="6" destOrd="0" presId="urn:microsoft.com/office/officeart/2005/8/layout/cycle8"/>
    <dgm:cxn modelId="{5CDEAFD7-BC3D-8E43-9345-87F7A0F832CB}" type="presParOf" srcId="{1E8BA7BF-B0F6-7D49-B41B-8D9D66A892D5}" destId="{79866E2D-6657-4445-B06C-ED30DCC4E549}" srcOrd="7" destOrd="0" presId="urn:microsoft.com/office/officeart/2005/8/layout/cycle8"/>
    <dgm:cxn modelId="{BE9C966A-A813-9B49-A42A-00DC9D88B75E}" type="presParOf" srcId="{1E8BA7BF-B0F6-7D49-B41B-8D9D66A892D5}" destId="{C7CA5847-88F5-5844-9C77-49552ABC3820}" srcOrd="8" destOrd="0" presId="urn:microsoft.com/office/officeart/2005/8/layout/cycle8"/>
    <dgm:cxn modelId="{68B96903-1AEE-B64B-972D-8AB3A2BEFEB3}" type="presParOf" srcId="{1E8BA7BF-B0F6-7D49-B41B-8D9D66A892D5}" destId="{E883DB75-9F6D-C047-B568-1515972A1113}" srcOrd="9" destOrd="0" presId="urn:microsoft.com/office/officeart/2005/8/layout/cycle8"/>
    <dgm:cxn modelId="{757DE326-DD7F-964F-BEA0-DAC68A13B291}" type="presParOf" srcId="{1E8BA7BF-B0F6-7D49-B41B-8D9D66A892D5}" destId="{81A52611-C71C-5A46-B006-B432B5C42B0A}" srcOrd="10" destOrd="0" presId="urn:microsoft.com/office/officeart/2005/8/layout/cycle8"/>
    <dgm:cxn modelId="{46243133-A489-3241-8CCC-8E5C16C80F0C}" type="presParOf" srcId="{1E8BA7BF-B0F6-7D49-B41B-8D9D66A892D5}" destId="{9E35B232-99D9-FC40-A962-5B6FADDC64A3}" srcOrd="11" destOrd="0" presId="urn:microsoft.com/office/officeart/2005/8/layout/cycle8"/>
    <dgm:cxn modelId="{26B01FB8-6076-8A49-B532-38B38977719A}" type="presParOf" srcId="{1E8BA7BF-B0F6-7D49-B41B-8D9D66A892D5}" destId="{6DE9DEFA-A975-904F-9890-37A11C7F8890}" srcOrd="12" destOrd="0" presId="urn:microsoft.com/office/officeart/2005/8/layout/cycle8"/>
    <dgm:cxn modelId="{3FC1038B-608C-6B4B-BF91-1890415D5AC3}" type="presParOf" srcId="{1E8BA7BF-B0F6-7D49-B41B-8D9D66A892D5}" destId="{142FBDA9-F15A-1140-AA2D-A25F9D4C927B}" srcOrd="13" destOrd="0" presId="urn:microsoft.com/office/officeart/2005/8/layout/cycle8"/>
    <dgm:cxn modelId="{5655EC85-86E6-D54E-B295-8372439D5A1D}" type="presParOf" srcId="{1E8BA7BF-B0F6-7D49-B41B-8D9D66A892D5}" destId="{B3A8C18A-7A81-9241-A178-B74C8FB5405F}" srcOrd="14" destOrd="0" presId="urn:microsoft.com/office/officeart/2005/8/layout/cycle8"/>
    <dgm:cxn modelId="{D05FD5E4-DE2D-4F42-9B35-97FDB7F74345}" type="presParOf" srcId="{1E8BA7BF-B0F6-7D49-B41B-8D9D66A892D5}" destId="{8C073305-F815-6F47-A3BD-514E373CE19A}" srcOrd="15" destOrd="0" presId="urn:microsoft.com/office/officeart/2005/8/layout/cycle8"/>
    <dgm:cxn modelId="{CA3867F1-5791-2742-857A-E7DB1FB79842}" type="presParOf" srcId="{1E8BA7BF-B0F6-7D49-B41B-8D9D66A892D5}" destId="{493C5FFB-F392-AD47-AEFD-B855A13E663B}" srcOrd="16" destOrd="0" presId="urn:microsoft.com/office/officeart/2005/8/layout/cycle8"/>
    <dgm:cxn modelId="{42596705-4E08-E548-9E0D-D56A7AA4607C}" type="presParOf" srcId="{1E8BA7BF-B0F6-7D49-B41B-8D9D66A892D5}" destId="{F2F942C2-0F6E-0C41-B794-8053F0F65AD2}" srcOrd="17" destOrd="0" presId="urn:microsoft.com/office/officeart/2005/8/layout/cycle8"/>
    <dgm:cxn modelId="{C3E4FB57-F89C-A547-87A5-9854CDACF1E4}" type="presParOf" srcId="{1E8BA7BF-B0F6-7D49-B41B-8D9D66A892D5}" destId="{93C8804B-724B-6C4E-80ED-26FB019AFA1B}" srcOrd="18" destOrd="0" presId="urn:microsoft.com/office/officeart/2005/8/layout/cycle8"/>
    <dgm:cxn modelId="{014495EF-E9C7-344D-8CCF-A74199583917}" type="presParOf" srcId="{1E8BA7BF-B0F6-7D49-B41B-8D9D66A892D5}" destId="{674A1858-F470-2844-96AE-DBD45E322DE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E06B1-3AD3-0644-B3E0-24B4A5218441}">
      <dsp:nvSpPr>
        <dsp:cNvPr id="0" name=""/>
        <dsp:cNvSpPr/>
      </dsp:nvSpPr>
      <dsp:spPr>
        <a:xfrm>
          <a:off x="50168" y="28472"/>
          <a:ext cx="592366" cy="592366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</a:t>
          </a:r>
        </a:p>
      </dsp:txBody>
      <dsp:txXfrm>
        <a:off x="364616" y="151247"/>
        <a:ext cx="218611" cy="162195"/>
      </dsp:txXfrm>
    </dsp:sp>
    <dsp:sp modelId="{8CFAB082-81BC-4848-A366-E9E7691FABD3}">
      <dsp:nvSpPr>
        <dsp:cNvPr id="0" name=""/>
        <dsp:cNvSpPr/>
      </dsp:nvSpPr>
      <dsp:spPr>
        <a:xfrm>
          <a:off x="50168" y="48359"/>
          <a:ext cx="592366" cy="592366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</a:t>
          </a:r>
        </a:p>
      </dsp:txBody>
      <dsp:txXfrm>
        <a:off x="364616" y="355754"/>
        <a:ext cx="218611" cy="162195"/>
      </dsp:txXfrm>
    </dsp:sp>
    <dsp:sp modelId="{C7CA5847-88F5-5844-9C77-49552ABC3820}">
      <dsp:nvSpPr>
        <dsp:cNvPr id="0" name=""/>
        <dsp:cNvSpPr/>
      </dsp:nvSpPr>
      <dsp:spPr>
        <a:xfrm>
          <a:off x="30282" y="48359"/>
          <a:ext cx="592366" cy="592366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</a:t>
          </a:r>
        </a:p>
      </dsp:txBody>
      <dsp:txXfrm>
        <a:off x="89589" y="355754"/>
        <a:ext cx="218611" cy="162195"/>
      </dsp:txXfrm>
    </dsp:sp>
    <dsp:sp modelId="{6DE9DEFA-A975-904F-9890-37A11C7F8890}">
      <dsp:nvSpPr>
        <dsp:cNvPr id="0" name=""/>
        <dsp:cNvSpPr/>
      </dsp:nvSpPr>
      <dsp:spPr>
        <a:xfrm>
          <a:off x="30282" y="28472"/>
          <a:ext cx="592366" cy="592366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</a:t>
          </a:r>
        </a:p>
      </dsp:txBody>
      <dsp:txXfrm>
        <a:off x="89589" y="151247"/>
        <a:ext cx="218611" cy="162195"/>
      </dsp:txXfrm>
    </dsp:sp>
    <dsp:sp modelId="{493C5FFB-F392-AD47-AEFD-B855A13E663B}">
      <dsp:nvSpPr>
        <dsp:cNvPr id="0" name=""/>
        <dsp:cNvSpPr/>
      </dsp:nvSpPr>
      <dsp:spPr>
        <a:xfrm>
          <a:off x="13498" y="-8197"/>
          <a:ext cx="665706" cy="66570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942C2-0F6E-0C41-B794-8053F0F65AD2}">
      <dsp:nvSpPr>
        <dsp:cNvPr id="0" name=""/>
        <dsp:cNvSpPr/>
      </dsp:nvSpPr>
      <dsp:spPr>
        <a:xfrm>
          <a:off x="13498" y="11688"/>
          <a:ext cx="665706" cy="66570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8804B-724B-6C4E-80ED-26FB019AFA1B}">
      <dsp:nvSpPr>
        <dsp:cNvPr id="0" name=""/>
        <dsp:cNvSpPr/>
      </dsp:nvSpPr>
      <dsp:spPr>
        <a:xfrm>
          <a:off x="-6388" y="11688"/>
          <a:ext cx="665706" cy="66570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A1858-F470-2844-96AE-DBD45E322DED}">
      <dsp:nvSpPr>
        <dsp:cNvPr id="0" name=""/>
        <dsp:cNvSpPr/>
      </dsp:nvSpPr>
      <dsp:spPr>
        <a:xfrm>
          <a:off x="-6388" y="-8197"/>
          <a:ext cx="665706" cy="66570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E06B1-3AD3-0644-B3E0-24B4A5218441}">
      <dsp:nvSpPr>
        <dsp:cNvPr id="0" name=""/>
        <dsp:cNvSpPr/>
      </dsp:nvSpPr>
      <dsp:spPr>
        <a:xfrm>
          <a:off x="50168" y="28472"/>
          <a:ext cx="592366" cy="592366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</a:t>
          </a:r>
        </a:p>
      </dsp:txBody>
      <dsp:txXfrm>
        <a:off x="364616" y="151247"/>
        <a:ext cx="218611" cy="162195"/>
      </dsp:txXfrm>
    </dsp:sp>
    <dsp:sp modelId="{8CFAB082-81BC-4848-A366-E9E7691FABD3}">
      <dsp:nvSpPr>
        <dsp:cNvPr id="0" name=""/>
        <dsp:cNvSpPr/>
      </dsp:nvSpPr>
      <dsp:spPr>
        <a:xfrm>
          <a:off x="50168" y="48359"/>
          <a:ext cx="592366" cy="592366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</a:t>
          </a:r>
        </a:p>
      </dsp:txBody>
      <dsp:txXfrm>
        <a:off x="364616" y="355754"/>
        <a:ext cx="218611" cy="162195"/>
      </dsp:txXfrm>
    </dsp:sp>
    <dsp:sp modelId="{C7CA5847-88F5-5844-9C77-49552ABC3820}">
      <dsp:nvSpPr>
        <dsp:cNvPr id="0" name=""/>
        <dsp:cNvSpPr/>
      </dsp:nvSpPr>
      <dsp:spPr>
        <a:xfrm>
          <a:off x="30282" y="48359"/>
          <a:ext cx="592366" cy="592366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</a:t>
          </a:r>
        </a:p>
      </dsp:txBody>
      <dsp:txXfrm>
        <a:off x="89589" y="355754"/>
        <a:ext cx="218611" cy="162195"/>
      </dsp:txXfrm>
    </dsp:sp>
    <dsp:sp modelId="{6DE9DEFA-A975-904F-9890-37A11C7F8890}">
      <dsp:nvSpPr>
        <dsp:cNvPr id="0" name=""/>
        <dsp:cNvSpPr/>
      </dsp:nvSpPr>
      <dsp:spPr>
        <a:xfrm>
          <a:off x="30282" y="28472"/>
          <a:ext cx="592366" cy="592366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</a:t>
          </a:r>
        </a:p>
      </dsp:txBody>
      <dsp:txXfrm>
        <a:off x="89589" y="151247"/>
        <a:ext cx="218611" cy="162195"/>
      </dsp:txXfrm>
    </dsp:sp>
    <dsp:sp modelId="{493C5FFB-F392-AD47-AEFD-B855A13E663B}">
      <dsp:nvSpPr>
        <dsp:cNvPr id="0" name=""/>
        <dsp:cNvSpPr/>
      </dsp:nvSpPr>
      <dsp:spPr>
        <a:xfrm>
          <a:off x="13498" y="-8197"/>
          <a:ext cx="665706" cy="66570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942C2-0F6E-0C41-B794-8053F0F65AD2}">
      <dsp:nvSpPr>
        <dsp:cNvPr id="0" name=""/>
        <dsp:cNvSpPr/>
      </dsp:nvSpPr>
      <dsp:spPr>
        <a:xfrm>
          <a:off x="13498" y="11688"/>
          <a:ext cx="665706" cy="66570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8804B-724B-6C4E-80ED-26FB019AFA1B}">
      <dsp:nvSpPr>
        <dsp:cNvPr id="0" name=""/>
        <dsp:cNvSpPr/>
      </dsp:nvSpPr>
      <dsp:spPr>
        <a:xfrm>
          <a:off x="-6388" y="11688"/>
          <a:ext cx="665706" cy="66570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A1858-F470-2844-96AE-DBD45E322DED}">
      <dsp:nvSpPr>
        <dsp:cNvPr id="0" name=""/>
        <dsp:cNvSpPr/>
      </dsp:nvSpPr>
      <dsp:spPr>
        <a:xfrm>
          <a:off x="-6388" y="-8197"/>
          <a:ext cx="665706" cy="66570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E06B1-3AD3-0644-B3E0-24B4A5218441}">
      <dsp:nvSpPr>
        <dsp:cNvPr id="0" name=""/>
        <dsp:cNvSpPr/>
      </dsp:nvSpPr>
      <dsp:spPr>
        <a:xfrm>
          <a:off x="50168" y="28472"/>
          <a:ext cx="592366" cy="592366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</a:t>
          </a:r>
        </a:p>
      </dsp:txBody>
      <dsp:txXfrm>
        <a:off x="364616" y="151247"/>
        <a:ext cx="218611" cy="162195"/>
      </dsp:txXfrm>
    </dsp:sp>
    <dsp:sp modelId="{8CFAB082-81BC-4848-A366-E9E7691FABD3}">
      <dsp:nvSpPr>
        <dsp:cNvPr id="0" name=""/>
        <dsp:cNvSpPr/>
      </dsp:nvSpPr>
      <dsp:spPr>
        <a:xfrm>
          <a:off x="50168" y="48359"/>
          <a:ext cx="592366" cy="592366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</a:t>
          </a:r>
        </a:p>
      </dsp:txBody>
      <dsp:txXfrm>
        <a:off x="364616" y="355754"/>
        <a:ext cx="218611" cy="162195"/>
      </dsp:txXfrm>
    </dsp:sp>
    <dsp:sp modelId="{C7CA5847-88F5-5844-9C77-49552ABC3820}">
      <dsp:nvSpPr>
        <dsp:cNvPr id="0" name=""/>
        <dsp:cNvSpPr/>
      </dsp:nvSpPr>
      <dsp:spPr>
        <a:xfrm>
          <a:off x="30282" y="48359"/>
          <a:ext cx="592366" cy="592366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</a:t>
          </a:r>
        </a:p>
      </dsp:txBody>
      <dsp:txXfrm>
        <a:off x="89589" y="355754"/>
        <a:ext cx="218611" cy="162195"/>
      </dsp:txXfrm>
    </dsp:sp>
    <dsp:sp modelId="{6DE9DEFA-A975-904F-9890-37A11C7F8890}">
      <dsp:nvSpPr>
        <dsp:cNvPr id="0" name=""/>
        <dsp:cNvSpPr/>
      </dsp:nvSpPr>
      <dsp:spPr>
        <a:xfrm>
          <a:off x="30282" y="28472"/>
          <a:ext cx="592366" cy="592366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</a:t>
          </a:r>
        </a:p>
      </dsp:txBody>
      <dsp:txXfrm>
        <a:off x="89589" y="151247"/>
        <a:ext cx="218611" cy="162195"/>
      </dsp:txXfrm>
    </dsp:sp>
    <dsp:sp modelId="{493C5FFB-F392-AD47-AEFD-B855A13E663B}">
      <dsp:nvSpPr>
        <dsp:cNvPr id="0" name=""/>
        <dsp:cNvSpPr/>
      </dsp:nvSpPr>
      <dsp:spPr>
        <a:xfrm>
          <a:off x="13498" y="-8197"/>
          <a:ext cx="665706" cy="66570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942C2-0F6E-0C41-B794-8053F0F65AD2}">
      <dsp:nvSpPr>
        <dsp:cNvPr id="0" name=""/>
        <dsp:cNvSpPr/>
      </dsp:nvSpPr>
      <dsp:spPr>
        <a:xfrm>
          <a:off x="13498" y="11688"/>
          <a:ext cx="665706" cy="66570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8804B-724B-6C4E-80ED-26FB019AFA1B}">
      <dsp:nvSpPr>
        <dsp:cNvPr id="0" name=""/>
        <dsp:cNvSpPr/>
      </dsp:nvSpPr>
      <dsp:spPr>
        <a:xfrm>
          <a:off x="-6388" y="11688"/>
          <a:ext cx="665706" cy="66570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A1858-F470-2844-96AE-DBD45E322DED}">
      <dsp:nvSpPr>
        <dsp:cNvPr id="0" name=""/>
        <dsp:cNvSpPr/>
      </dsp:nvSpPr>
      <dsp:spPr>
        <a:xfrm>
          <a:off x="-6388" y="-8197"/>
          <a:ext cx="665706" cy="66570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E06B1-3AD3-0644-B3E0-24B4A5218441}">
      <dsp:nvSpPr>
        <dsp:cNvPr id="0" name=""/>
        <dsp:cNvSpPr/>
      </dsp:nvSpPr>
      <dsp:spPr>
        <a:xfrm>
          <a:off x="50168" y="28472"/>
          <a:ext cx="592366" cy="592366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</a:t>
          </a:r>
        </a:p>
      </dsp:txBody>
      <dsp:txXfrm>
        <a:off x="364616" y="151247"/>
        <a:ext cx="218611" cy="162195"/>
      </dsp:txXfrm>
    </dsp:sp>
    <dsp:sp modelId="{8CFAB082-81BC-4848-A366-E9E7691FABD3}">
      <dsp:nvSpPr>
        <dsp:cNvPr id="0" name=""/>
        <dsp:cNvSpPr/>
      </dsp:nvSpPr>
      <dsp:spPr>
        <a:xfrm>
          <a:off x="50168" y="48359"/>
          <a:ext cx="592366" cy="592366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</a:t>
          </a:r>
        </a:p>
      </dsp:txBody>
      <dsp:txXfrm>
        <a:off x="364616" y="355754"/>
        <a:ext cx="218611" cy="162195"/>
      </dsp:txXfrm>
    </dsp:sp>
    <dsp:sp modelId="{C7CA5847-88F5-5844-9C77-49552ABC3820}">
      <dsp:nvSpPr>
        <dsp:cNvPr id="0" name=""/>
        <dsp:cNvSpPr/>
      </dsp:nvSpPr>
      <dsp:spPr>
        <a:xfrm>
          <a:off x="30282" y="48359"/>
          <a:ext cx="592366" cy="592366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</a:t>
          </a:r>
        </a:p>
      </dsp:txBody>
      <dsp:txXfrm>
        <a:off x="89589" y="355754"/>
        <a:ext cx="218611" cy="162195"/>
      </dsp:txXfrm>
    </dsp:sp>
    <dsp:sp modelId="{6DE9DEFA-A975-904F-9890-37A11C7F8890}">
      <dsp:nvSpPr>
        <dsp:cNvPr id="0" name=""/>
        <dsp:cNvSpPr/>
      </dsp:nvSpPr>
      <dsp:spPr>
        <a:xfrm>
          <a:off x="30282" y="28472"/>
          <a:ext cx="592366" cy="592366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</a:t>
          </a:r>
        </a:p>
      </dsp:txBody>
      <dsp:txXfrm>
        <a:off x="89589" y="151247"/>
        <a:ext cx="218611" cy="162195"/>
      </dsp:txXfrm>
    </dsp:sp>
    <dsp:sp modelId="{493C5FFB-F392-AD47-AEFD-B855A13E663B}">
      <dsp:nvSpPr>
        <dsp:cNvPr id="0" name=""/>
        <dsp:cNvSpPr/>
      </dsp:nvSpPr>
      <dsp:spPr>
        <a:xfrm>
          <a:off x="13498" y="-8197"/>
          <a:ext cx="665706" cy="66570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942C2-0F6E-0C41-B794-8053F0F65AD2}">
      <dsp:nvSpPr>
        <dsp:cNvPr id="0" name=""/>
        <dsp:cNvSpPr/>
      </dsp:nvSpPr>
      <dsp:spPr>
        <a:xfrm>
          <a:off x="13498" y="11688"/>
          <a:ext cx="665706" cy="66570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8804B-724B-6C4E-80ED-26FB019AFA1B}">
      <dsp:nvSpPr>
        <dsp:cNvPr id="0" name=""/>
        <dsp:cNvSpPr/>
      </dsp:nvSpPr>
      <dsp:spPr>
        <a:xfrm>
          <a:off x="-6388" y="11688"/>
          <a:ext cx="665706" cy="66570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A1858-F470-2844-96AE-DBD45E322DED}">
      <dsp:nvSpPr>
        <dsp:cNvPr id="0" name=""/>
        <dsp:cNvSpPr/>
      </dsp:nvSpPr>
      <dsp:spPr>
        <a:xfrm>
          <a:off x="-6388" y="-8197"/>
          <a:ext cx="665706" cy="66570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03AA-7A1A-6AE7-E0CF-6EC362AF0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1C84AD-EFAB-14BE-AA2F-2B34ACD67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1B8F0-38A0-9A9D-3F3D-C0E2B3C9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1DD21-73FA-6EF3-CC5E-84E3ECCD8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4E885-9730-0D6C-146F-8650F197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99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03A5-36CE-7621-1D9A-8E2F5C484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FDE0D-CE3E-7E71-73A2-C7A926CE7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5C63E-602D-1B5A-D08B-0DB1C22A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D787D-E996-18A6-6CA5-11C69985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E1803-BCA4-A3F1-94A8-554C1F6F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44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CEF94F-863E-DBF9-A857-034309621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29E98-5CB3-F153-0B7C-3FFD09BA7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FB2E4-20AB-1617-2198-3051EA94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71B19-0B87-A63D-9981-CB3CC9A6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51C4F-1453-7990-3FC3-77FACAC7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8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376D-9421-9643-3443-F2EF22754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CED62-4E2A-4255-5A04-2F55C1291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17FDE-1FCF-BF80-304F-629535F6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155A5-B3EB-FC9E-EC36-CCD8F075D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F9E38-7E84-507C-2A88-83B61711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25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43AD-FB95-703E-9FAD-92E129C8B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5F9E9-60F2-CADE-A355-55CB8A300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AA445-419A-C9D9-E493-1CF641388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99501-05AD-7654-E587-7A6E8B83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8C057-EC61-0323-C411-EB495017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11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3C50-AB73-F58E-603A-57B87789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C5AAD-095C-6775-B85D-F6928C8DD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AD107-9BE1-9A09-A1CA-91BF8E352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48125-7BCE-3FB8-F368-1E3A353D6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8DE95D-5D82-CC60-8550-CD31BF7F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7A505-CF10-98D3-2899-B5394CF2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9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D59C-70F7-E764-4F6B-4B6C97689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BC92D-F5DC-4107-DF0C-A18E79CD4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B9E5D-2CF5-09F7-E672-A62639410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62F676-FF0B-AB7C-D6F6-253C6F809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473E9A-D5D1-2787-9E91-A81EBAE61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7EC06C-CD19-2695-004B-AB5323AE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FDD127-60A1-2B7B-6126-581B6CA6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DF273D-E9A5-1F13-C85D-5B8DFF83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52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ED6DF-60DB-A6CA-C57C-527BE54A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98989-A1EE-B28F-0BC5-34A2EF019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F7644-8761-F6D9-4FD8-1A97342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DE96E-8044-8997-802A-56473945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5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6DA1CE-9A46-E29D-CA98-8510CE884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5D7BD5-E6C6-A8F3-B322-BD8A8600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24D5B-0179-4A88-130F-4576776DC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68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DF4F-06EA-E1E9-C4FB-C26FC35C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8FA01-B56A-F9F0-AADB-A689F656E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38684-5BF8-8BB3-B6A1-3A468DDF5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4DA56-11C4-EB9F-B2B3-46E382665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3F073-41DC-706F-95A7-B78DEFC72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9519B-D389-A389-5307-4AB41221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86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1A69-CC45-35A2-013A-3F4B87294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03DCB7-C713-DA63-D9CA-24EB5CF0E9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86CB8B-0560-8414-74B9-69B2345A0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61847-5427-A0EB-EE85-FCAD86BE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59C8D-D58F-92CD-FFA2-C8AE59F6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E4E23-656B-0282-DBCF-90621BD90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42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3E572B-B001-1840-F050-C5B2661D5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35BAA-69ED-60C6-68C3-C9E35DA59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E8D6E-E2E8-186F-B351-ECE7FCED7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A91CB-FD8C-404B-9CC9-E695DF5CA148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C7C5F-4307-6320-0D9D-76F076F08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E8075-6210-5EB8-4324-6C7F61673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B9D7B-4671-A242-BE4B-88CC3840C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95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000D1-D6B1-4571-E12A-5B98D3BA2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GB" sz="2800" b="1" dirty="0"/>
              <a:t>Driver diagram template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1F84C-BDFD-9E05-6523-C7610909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D2256-61B5-3F4F-BC5F-2E9C0730E982}" type="slidenum">
              <a:rPr lang="en-GB" smtClean="0"/>
              <a:t>1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D8D38D-7D88-01AB-14B9-6EB0C876D65D}"/>
              </a:ext>
            </a:extLst>
          </p:cNvPr>
          <p:cNvSpPr/>
          <p:nvPr/>
        </p:nvSpPr>
        <p:spPr>
          <a:xfrm>
            <a:off x="1510615" y="3100498"/>
            <a:ext cx="1477369" cy="1042617"/>
          </a:xfrm>
          <a:custGeom>
            <a:avLst/>
            <a:gdLst>
              <a:gd name="connsiteX0" fmla="*/ 0 w 1477369"/>
              <a:gd name="connsiteY0" fmla="*/ 0 h 1042617"/>
              <a:gd name="connsiteX1" fmla="*/ 1477369 w 1477369"/>
              <a:gd name="connsiteY1" fmla="*/ 0 h 1042617"/>
              <a:gd name="connsiteX2" fmla="*/ 1477369 w 1477369"/>
              <a:gd name="connsiteY2" fmla="*/ 1042617 h 1042617"/>
              <a:gd name="connsiteX3" fmla="*/ 0 w 1477369"/>
              <a:gd name="connsiteY3" fmla="*/ 1042617 h 1042617"/>
              <a:gd name="connsiteX4" fmla="*/ 0 w 1477369"/>
              <a:gd name="connsiteY4" fmla="*/ 0 h 1042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7369" h="1042617" fill="none" extrusionOk="0">
                <a:moveTo>
                  <a:pt x="0" y="0"/>
                </a:moveTo>
                <a:cubicBezTo>
                  <a:pt x="696084" y="-16229"/>
                  <a:pt x="897076" y="87454"/>
                  <a:pt x="1477369" y="0"/>
                </a:cubicBezTo>
                <a:cubicBezTo>
                  <a:pt x="1447056" y="310019"/>
                  <a:pt x="1506564" y="713350"/>
                  <a:pt x="1477369" y="1042617"/>
                </a:cubicBezTo>
                <a:cubicBezTo>
                  <a:pt x="1158748" y="1124612"/>
                  <a:pt x="360193" y="986761"/>
                  <a:pt x="0" y="1042617"/>
                </a:cubicBezTo>
                <a:cubicBezTo>
                  <a:pt x="-22212" y="558664"/>
                  <a:pt x="-53566" y="419256"/>
                  <a:pt x="0" y="0"/>
                </a:cubicBezTo>
                <a:close/>
              </a:path>
              <a:path w="1477369" h="1042617" stroke="0" extrusionOk="0">
                <a:moveTo>
                  <a:pt x="0" y="0"/>
                </a:moveTo>
                <a:cubicBezTo>
                  <a:pt x="162568" y="7849"/>
                  <a:pt x="1258687" y="50978"/>
                  <a:pt x="1477369" y="0"/>
                </a:cubicBezTo>
                <a:cubicBezTo>
                  <a:pt x="1446090" y="323938"/>
                  <a:pt x="1478131" y="884082"/>
                  <a:pt x="1477369" y="1042617"/>
                </a:cubicBezTo>
                <a:cubicBezTo>
                  <a:pt x="1119297" y="1066868"/>
                  <a:pt x="163490" y="987869"/>
                  <a:pt x="0" y="1042617"/>
                </a:cubicBezTo>
                <a:cubicBezTo>
                  <a:pt x="61852" y="830118"/>
                  <a:pt x="-67383" y="249100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SMART Objective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144D6C-4A12-DFAB-8E42-C97D4C0326DE}"/>
              </a:ext>
            </a:extLst>
          </p:cNvPr>
          <p:cNvSpPr/>
          <p:nvPr/>
        </p:nvSpPr>
        <p:spPr>
          <a:xfrm>
            <a:off x="1510616" y="4698308"/>
            <a:ext cx="1477369" cy="1530041"/>
          </a:xfrm>
          <a:custGeom>
            <a:avLst/>
            <a:gdLst>
              <a:gd name="connsiteX0" fmla="*/ 0 w 1477369"/>
              <a:gd name="connsiteY0" fmla="*/ 0 h 1530041"/>
              <a:gd name="connsiteX1" fmla="*/ 1477369 w 1477369"/>
              <a:gd name="connsiteY1" fmla="*/ 0 h 1530041"/>
              <a:gd name="connsiteX2" fmla="*/ 1477369 w 1477369"/>
              <a:gd name="connsiteY2" fmla="*/ 1530041 h 1530041"/>
              <a:gd name="connsiteX3" fmla="*/ 0 w 1477369"/>
              <a:gd name="connsiteY3" fmla="*/ 1530041 h 1530041"/>
              <a:gd name="connsiteX4" fmla="*/ 0 w 1477369"/>
              <a:gd name="connsiteY4" fmla="*/ 0 h 153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7369" h="1530041" fill="none" extrusionOk="0">
                <a:moveTo>
                  <a:pt x="0" y="0"/>
                </a:moveTo>
                <a:cubicBezTo>
                  <a:pt x="153687" y="-38875"/>
                  <a:pt x="789781" y="8314"/>
                  <a:pt x="1477369" y="0"/>
                </a:cubicBezTo>
                <a:cubicBezTo>
                  <a:pt x="1444227" y="578801"/>
                  <a:pt x="1574488" y="1314866"/>
                  <a:pt x="1477369" y="1530041"/>
                </a:cubicBezTo>
                <a:cubicBezTo>
                  <a:pt x="1085279" y="1602122"/>
                  <a:pt x="632858" y="1484164"/>
                  <a:pt x="0" y="1530041"/>
                </a:cubicBezTo>
                <a:cubicBezTo>
                  <a:pt x="75535" y="1024888"/>
                  <a:pt x="-92793" y="232897"/>
                  <a:pt x="0" y="0"/>
                </a:cubicBezTo>
                <a:close/>
              </a:path>
              <a:path w="1477369" h="1530041" stroke="0" extrusionOk="0">
                <a:moveTo>
                  <a:pt x="0" y="0"/>
                </a:moveTo>
                <a:cubicBezTo>
                  <a:pt x="404872" y="-131949"/>
                  <a:pt x="849253" y="-18800"/>
                  <a:pt x="1477369" y="0"/>
                </a:cubicBezTo>
                <a:cubicBezTo>
                  <a:pt x="1536741" y="398469"/>
                  <a:pt x="1345676" y="1249577"/>
                  <a:pt x="1477369" y="1530041"/>
                </a:cubicBezTo>
                <a:cubicBezTo>
                  <a:pt x="790765" y="1521689"/>
                  <a:pt x="586709" y="1568061"/>
                  <a:pt x="0" y="1530041"/>
                </a:cubicBezTo>
                <a:cubicBezTo>
                  <a:pt x="-32553" y="1006076"/>
                  <a:pt x="13171" y="300146"/>
                  <a:pt x="0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3809068511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Measures: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Process measure(s):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Outcome measure(s):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Balancing measure(s):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CA0DE3FE-2378-942A-C484-B73E9D76D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5448" y="1143220"/>
            <a:ext cx="2610552" cy="667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spcAft>
                <a:spcPts val="1000"/>
              </a:spcAft>
            </a:pPr>
            <a:endParaRPr lang="en-GB" sz="105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9AB2C29D-31CD-DFFD-0C7A-148C6F6D8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727" y="1052785"/>
            <a:ext cx="2677052" cy="7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B6DF4BBF-ACA8-4DBC-C099-AFB3A1301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4642" y="1341196"/>
            <a:ext cx="2677052" cy="7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BC5E5B80-8D5B-32AE-690A-C7D260E00782}"/>
              </a:ext>
            </a:extLst>
          </p:cNvPr>
          <p:cNvSpPr txBox="1">
            <a:spLocks/>
          </p:cNvSpPr>
          <p:nvPr/>
        </p:nvSpPr>
        <p:spPr>
          <a:xfrm>
            <a:off x="6096000" y="1268592"/>
            <a:ext cx="2903340" cy="978780"/>
          </a:xfrm>
          <a:prstGeom prst="rect">
            <a:avLst/>
          </a:prstGeom>
        </p:spPr>
        <p:txBody>
          <a:bodyPr vert="horz" lIns="91440" tIns="45720" rIns="91440" bIns="45720" numCol="1" spcCol="18000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GB" sz="1200" dirty="0"/>
          </a:p>
        </p:txBody>
      </p:sp>
      <p:graphicFrame>
        <p:nvGraphicFramePr>
          <p:cNvPr id="36" name="Table 36">
            <a:extLst>
              <a:ext uri="{FF2B5EF4-FFF2-40B4-BE49-F238E27FC236}">
                <a16:creationId xmlns:a16="http://schemas.microsoft.com/office/drawing/2014/main" id="{E19C3CCE-801B-7DD7-DEC3-31420E46A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10560"/>
              </p:ext>
            </p:extLst>
          </p:nvPr>
        </p:nvGraphicFramePr>
        <p:xfrm>
          <a:off x="3750980" y="1313073"/>
          <a:ext cx="6818721" cy="10014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2907">
                  <a:extLst>
                    <a:ext uri="{9D8B030D-6E8A-4147-A177-3AD203B41FA5}">
                      <a16:colId xmlns:a16="http://schemas.microsoft.com/office/drawing/2014/main" val="391128816"/>
                    </a:ext>
                  </a:extLst>
                </a:gridCol>
                <a:gridCol w="2272907">
                  <a:extLst>
                    <a:ext uri="{9D8B030D-6E8A-4147-A177-3AD203B41FA5}">
                      <a16:colId xmlns:a16="http://schemas.microsoft.com/office/drawing/2014/main" val="3940668720"/>
                    </a:ext>
                  </a:extLst>
                </a:gridCol>
                <a:gridCol w="2272907">
                  <a:extLst>
                    <a:ext uri="{9D8B030D-6E8A-4147-A177-3AD203B41FA5}">
                      <a16:colId xmlns:a16="http://schemas.microsoft.com/office/drawing/2014/main" val="2671860229"/>
                    </a:ext>
                  </a:extLst>
                </a:gridCol>
              </a:tblGrid>
              <a:tr h="1001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00" b="1" dirty="0"/>
                        <a:t>Primary Drivers: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00" dirty="0"/>
                        <a:t>System components which will contribute to meeting the project objective­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00" b="1" dirty="0"/>
                        <a:t>Secondary Drivers: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00" dirty="0"/>
                        <a:t>Elements of the associated primary driver. They can be used to create projects or change packages that will affect the primary driver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ideas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9527421"/>
                  </a:ext>
                </a:extLst>
              </a:tr>
            </a:tbl>
          </a:graphicData>
        </a:graphic>
      </p:graphicFrame>
      <p:sp>
        <p:nvSpPr>
          <p:cNvPr id="37" name="Rectangle 36">
            <a:extLst>
              <a:ext uri="{FF2B5EF4-FFF2-40B4-BE49-F238E27FC236}">
                <a16:creationId xmlns:a16="http://schemas.microsoft.com/office/drawing/2014/main" id="{8D4C0A84-860B-BB4C-157C-63A132AE9EEF}"/>
              </a:ext>
            </a:extLst>
          </p:cNvPr>
          <p:cNvSpPr/>
          <p:nvPr/>
        </p:nvSpPr>
        <p:spPr>
          <a:xfrm>
            <a:off x="3808604" y="2332375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69BDD6-B7BE-0B19-88B9-84C04920A67A}"/>
              </a:ext>
            </a:extLst>
          </p:cNvPr>
          <p:cNvSpPr/>
          <p:nvPr/>
        </p:nvSpPr>
        <p:spPr>
          <a:xfrm>
            <a:off x="3808604" y="4417609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3A20D5C-8AFE-1DD0-E6D3-96C0EDF0E3B1}"/>
              </a:ext>
            </a:extLst>
          </p:cNvPr>
          <p:cNvSpPr/>
          <p:nvPr/>
        </p:nvSpPr>
        <p:spPr>
          <a:xfrm>
            <a:off x="3808605" y="3374992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0BD896-0B8A-C4AC-8628-A96C8DEE7BA9}"/>
              </a:ext>
            </a:extLst>
          </p:cNvPr>
          <p:cNvSpPr/>
          <p:nvPr/>
        </p:nvSpPr>
        <p:spPr>
          <a:xfrm>
            <a:off x="3808604" y="5460226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D139766-6970-32DB-9215-7CA670128E93}"/>
              </a:ext>
            </a:extLst>
          </p:cNvPr>
          <p:cNvSpPr/>
          <p:nvPr/>
        </p:nvSpPr>
        <p:spPr>
          <a:xfrm>
            <a:off x="6178222" y="2332375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392555-1D85-2029-2972-2477EC38733C}"/>
              </a:ext>
            </a:extLst>
          </p:cNvPr>
          <p:cNvSpPr/>
          <p:nvPr/>
        </p:nvSpPr>
        <p:spPr>
          <a:xfrm>
            <a:off x="6178222" y="4417609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2C103EA-A1D7-277F-7C51-1EF306EF6687}"/>
              </a:ext>
            </a:extLst>
          </p:cNvPr>
          <p:cNvSpPr/>
          <p:nvPr/>
        </p:nvSpPr>
        <p:spPr>
          <a:xfrm>
            <a:off x="6178223" y="3374992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F3225DD-586A-2405-086C-DC4480E3A720}"/>
              </a:ext>
            </a:extLst>
          </p:cNvPr>
          <p:cNvSpPr/>
          <p:nvPr/>
        </p:nvSpPr>
        <p:spPr>
          <a:xfrm>
            <a:off x="6178222" y="5460226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982B178-D9AD-3DA1-DBAF-F0D829E44304}"/>
              </a:ext>
            </a:extLst>
          </p:cNvPr>
          <p:cNvSpPr/>
          <p:nvPr/>
        </p:nvSpPr>
        <p:spPr>
          <a:xfrm>
            <a:off x="8547840" y="2329587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E030E5C-6CEC-AA4C-7867-F6E8C77DF8CF}"/>
              </a:ext>
            </a:extLst>
          </p:cNvPr>
          <p:cNvSpPr/>
          <p:nvPr/>
        </p:nvSpPr>
        <p:spPr>
          <a:xfrm>
            <a:off x="8547840" y="4414821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431E45-428B-9307-CE5B-513D9A0A2DE4}"/>
              </a:ext>
            </a:extLst>
          </p:cNvPr>
          <p:cNvSpPr/>
          <p:nvPr/>
        </p:nvSpPr>
        <p:spPr>
          <a:xfrm>
            <a:off x="8547841" y="3372204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D375A24-57C4-1705-0C42-FD0AD1EBD258}"/>
              </a:ext>
            </a:extLst>
          </p:cNvPr>
          <p:cNvSpPr/>
          <p:nvPr/>
        </p:nvSpPr>
        <p:spPr>
          <a:xfrm>
            <a:off x="8547840" y="5457438"/>
            <a:ext cx="1964239" cy="770911"/>
          </a:xfrm>
          <a:custGeom>
            <a:avLst/>
            <a:gdLst>
              <a:gd name="connsiteX0" fmla="*/ 0 w 1964239"/>
              <a:gd name="connsiteY0" fmla="*/ 0 h 770911"/>
              <a:gd name="connsiteX1" fmla="*/ 1964239 w 1964239"/>
              <a:gd name="connsiteY1" fmla="*/ 0 h 770911"/>
              <a:gd name="connsiteX2" fmla="*/ 1964239 w 1964239"/>
              <a:gd name="connsiteY2" fmla="*/ 770911 h 770911"/>
              <a:gd name="connsiteX3" fmla="*/ 0 w 1964239"/>
              <a:gd name="connsiteY3" fmla="*/ 770911 h 770911"/>
              <a:gd name="connsiteX4" fmla="*/ 0 w 1964239"/>
              <a:gd name="connsiteY4" fmla="*/ 0 h 77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239" h="770911" fill="none" extrusionOk="0">
                <a:moveTo>
                  <a:pt x="0" y="0"/>
                </a:moveTo>
                <a:cubicBezTo>
                  <a:pt x="200853" y="-109175"/>
                  <a:pt x="1160094" y="-48220"/>
                  <a:pt x="1964239" y="0"/>
                </a:cubicBezTo>
                <a:cubicBezTo>
                  <a:pt x="1930028" y="171044"/>
                  <a:pt x="2016117" y="616985"/>
                  <a:pt x="1964239" y="770911"/>
                </a:cubicBezTo>
                <a:cubicBezTo>
                  <a:pt x="1127413" y="738089"/>
                  <a:pt x="618729" y="746351"/>
                  <a:pt x="0" y="770911"/>
                </a:cubicBezTo>
                <a:cubicBezTo>
                  <a:pt x="-4586" y="558009"/>
                  <a:pt x="-60788" y="136965"/>
                  <a:pt x="0" y="0"/>
                </a:cubicBezTo>
                <a:close/>
              </a:path>
              <a:path w="1964239" h="770911" stroke="0" extrusionOk="0">
                <a:moveTo>
                  <a:pt x="0" y="0"/>
                </a:moveTo>
                <a:cubicBezTo>
                  <a:pt x="257341" y="56275"/>
                  <a:pt x="1429728" y="-36696"/>
                  <a:pt x="1964239" y="0"/>
                </a:cubicBezTo>
                <a:cubicBezTo>
                  <a:pt x="1908501" y="235747"/>
                  <a:pt x="1904021" y="505407"/>
                  <a:pt x="1964239" y="770911"/>
                </a:cubicBezTo>
                <a:cubicBezTo>
                  <a:pt x="1289512" y="711457"/>
                  <a:pt x="853007" y="795006"/>
                  <a:pt x="0" y="770911"/>
                </a:cubicBezTo>
                <a:cubicBezTo>
                  <a:pt x="-54032" y="409883"/>
                  <a:pt x="10898" y="84644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61725608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 </a:t>
            </a:r>
          </a:p>
        </p:txBody>
      </p:sp>
      <p:graphicFrame>
        <p:nvGraphicFramePr>
          <p:cNvPr id="49" name="Diagram 48">
            <a:extLst>
              <a:ext uri="{FF2B5EF4-FFF2-40B4-BE49-F238E27FC236}">
                <a16:creationId xmlns:a16="http://schemas.microsoft.com/office/drawing/2014/main" id="{98F601F7-54F3-054E-E280-FEF2083B41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7905322"/>
              </p:ext>
            </p:extLst>
          </p:nvPr>
        </p:nvGraphicFramePr>
        <p:xfrm>
          <a:off x="10215292" y="2362442"/>
          <a:ext cx="708817" cy="705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0" name="Diagram 49">
            <a:extLst>
              <a:ext uri="{FF2B5EF4-FFF2-40B4-BE49-F238E27FC236}">
                <a16:creationId xmlns:a16="http://schemas.microsoft.com/office/drawing/2014/main" id="{7E2D2D18-5363-67F4-9975-1BBDD8B4D4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8922356"/>
              </p:ext>
            </p:extLst>
          </p:nvPr>
        </p:nvGraphicFramePr>
        <p:xfrm>
          <a:off x="10215291" y="3388974"/>
          <a:ext cx="708817" cy="705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1" name="Diagram 50">
            <a:extLst>
              <a:ext uri="{FF2B5EF4-FFF2-40B4-BE49-F238E27FC236}">
                <a16:creationId xmlns:a16="http://schemas.microsoft.com/office/drawing/2014/main" id="{B33C317C-D788-E6B2-7A5C-815762F116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6201131"/>
              </p:ext>
            </p:extLst>
          </p:nvPr>
        </p:nvGraphicFramePr>
        <p:xfrm>
          <a:off x="10215291" y="4414820"/>
          <a:ext cx="708817" cy="705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52" name="Diagram 51">
            <a:extLst>
              <a:ext uri="{FF2B5EF4-FFF2-40B4-BE49-F238E27FC236}">
                <a16:creationId xmlns:a16="http://schemas.microsoft.com/office/drawing/2014/main" id="{C8556AAB-8940-F9F6-5C09-272F134A93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6776533"/>
              </p:ext>
            </p:extLst>
          </p:nvPr>
        </p:nvGraphicFramePr>
        <p:xfrm>
          <a:off x="10215291" y="5490293"/>
          <a:ext cx="708817" cy="705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53" name="Footer Placeholder 52">
            <a:extLst>
              <a:ext uri="{FF2B5EF4-FFF2-40B4-BE49-F238E27FC236}">
                <a16:creationId xmlns:a16="http://schemas.microsoft.com/office/drawing/2014/main" id="{9CCE2798-4FE1-A1C3-B9D8-3954C7BF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West of England Academy Quality Improvement Workbook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49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althInnoWest">
      <a:dk1>
        <a:srgbClr val="393539"/>
      </a:dk1>
      <a:lt1>
        <a:srgbClr val="FFFFFF"/>
      </a:lt1>
      <a:dk2>
        <a:srgbClr val="48237D"/>
      </a:dk2>
      <a:lt2>
        <a:srgbClr val="F5F5F5"/>
      </a:lt2>
      <a:accent1>
        <a:srgbClr val="227AB9"/>
      </a:accent1>
      <a:accent2>
        <a:srgbClr val="57788F"/>
      </a:accent2>
      <a:accent3>
        <a:srgbClr val="008091"/>
      </a:accent3>
      <a:accent4>
        <a:srgbClr val="9C4179"/>
      </a:accent4>
      <a:accent5>
        <a:srgbClr val="C0402F"/>
      </a:accent5>
      <a:accent6>
        <a:srgbClr val="870D33"/>
      </a:accent6>
      <a:hlink>
        <a:srgbClr val="004F99"/>
      </a:hlink>
      <a:folHlink>
        <a:srgbClr val="4823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</Words>
  <Application>Microsoft Macintosh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Driver diagram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 diagram template</dc:title>
  <dc:creator>Nat Delaney</dc:creator>
  <cp:lastModifiedBy>Nat Delaney</cp:lastModifiedBy>
  <cp:revision>1</cp:revision>
  <dcterms:created xsi:type="dcterms:W3CDTF">2024-01-05T14:53:03Z</dcterms:created>
  <dcterms:modified xsi:type="dcterms:W3CDTF">2024-01-05T14:54:22Z</dcterms:modified>
</cp:coreProperties>
</file>