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"/>
  </p:notesMasterIdLst>
  <p:sldIdLst>
    <p:sldId id="256" r:id="rId2"/>
    <p:sldId id="257" r:id="rId3"/>
    <p:sldId id="258" r:id="rId4"/>
  </p:sldIdLst>
  <p:sldSz cx="10691813" cy="7559675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36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nzies Noshin (West of England Academic Health Science Network)" initials="MN(oEAHSN" lastIdx="2" clrIdx="0">
    <p:extLst>
      <p:ext uri="{19B8F6BF-5375-455C-9EA6-DF929625EA0E}">
        <p15:presenceInfo xmlns:p15="http://schemas.microsoft.com/office/powerpoint/2012/main" userId="S-1-5-21-4164745261-2377062921-2452224875-113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C6C3"/>
    <a:srgbClr val="427070"/>
    <a:srgbClr val="75AED3"/>
    <a:srgbClr val="446479"/>
    <a:srgbClr val="553456"/>
    <a:srgbClr val="995F98"/>
    <a:srgbClr val="A1CC73"/>
    <a:srgbClr val="13538E"/>
    <a:srgbClr val="37B4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74"/>
  </p:normalViewPr>
  <p:slideViewPr>
    <p:cSldViewPr snapToGrid="0" snapToObjects="1">
      <p:cViewPr varScale="1">
        <p:scale>
          <a:sx n="112" d="100"/>
          <a:sy n="112" d="100"/>
        </p:scale>
        <p:origin x="1552" y="200"/>
      </p:cViewPr>
      <p:guideLst>
        <p:guide orient="horz" pos="2381"/>
        <p:guide pos="33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C60905-5A43-2849-942B-2BD42BD93CA1}" type="datetimeFigureOut">
              <a:rPr lang="en-US" smtClean="0"/>
              <a:t>12/8/23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43AEB3-114B-0342-A9AB-780C37322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35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9BA80-65B9-794D-8001-33B4E958FCCD}" type="datetimeFigureOut">
              <a:rPr lang="en-US" smtClean="0"/>
              <a:t>12/8/23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0EAA-0A6B-C449-9EF3-0DB91F5D6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287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9BA80-65B9-794D-8001-33B4E958FCCD}" type="datetimeFigureOut">
              <a:rPr lang="en-US" smtClean="0"/>
              <a:t>12/8/23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0EAA-0A6B-C449-9EF3-0DB91F5D6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65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9BA80-65B9-794D-8001-33B4E958FCCD}" type="datetimeFigureOut">
              <a:rPr lang="en-US" smtClean="0"/>
              <a:t>12/8/23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0EAA-0A6B-C449-9EF3-0DB91F5D6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959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9BA80-65B9-794D-8001-33B4E958FCCD}" type="datetimeFigureOut">
              <a:rPr lang="en-US" smtClean="0"/>
              <a:t>12/8/23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0EAA-0A6B-C449-9EF3-0DB91F5D6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421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9BA80-65B9-794D-8001-33B4E958FCCD}" type="datetimeFigureOut">
              <a:rPr lang="en-US" smtClean="0"/>
              <a:t>12/8/23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0EAA-0A6B-C449-9EF3-0DB91F5D6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556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9BA80-65B9-794D-8001-33B4E958FCCD}" type="datetimeFigureOut">
              <a:rPr lang="en-US" smtClean="0"/>
              <a:t>12/8/23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0EAA-0A6B-C449-9EF3-0DB91F5D6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169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9BA80-65B9-794D-8001-33B4E958FCCD}" type="datetimeFigureOut">
              <a:rPr lang="en-US" smtClean="0"/>
              <a:t>12/8/23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0EAA-0A6B-C449-9EF3-0DB91F5D6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601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9BA80-65B9-794D-8001-33B4E958FCCD}" type="datetimeFigureOut">
              <a:rPr lang="en-US" smtClean="0"/>
              <a:t>12/8/23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0EAA-0A6B-C449-9EF3-0DB91F5D6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164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9BA80-65B9-794D-8001-33B4E958FCCD}" type="datetimeFigureOut">
              <a:rPr lang="en-US" smtClean="0"/>
              <a:t>12/8/23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0EAA-0A6B-C449-9EF3-0DB91F5D6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019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9BA80-65B9-794D-8001-33B4E958FCCD}" type="datetimeFigureOut">
              <a:rPr lang="en-US" smtClean="0"/>
              <a:t>12/8/23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0EAA-0A6B-C449-9EF3-0DB91F5D6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009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9BA80-65B9-794D-8001-33B4E958FCCD}" type="datetimeFigureOut">
              <a:rPr lang="en-US" smtClean="0"/>
              <a:t>12/8/23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0EAA-0A6B-C449-9EF3-0DB91F5D6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375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79BA80-65B9-794D-8001-33B4E958FCCD}" type="datetimeFigureOut">
              <a:rPr lang="en-US" smtClean="0"/>
              <a:t>12/8/23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30EAA-0A6B-C449-9EF3-0DB91F5D6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15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3370B4B-1FDA-4C46-8CE0-A0602A11C8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5" y="1587"/>
            <a:ext cx="10686257" cy="7556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08EFD65-790B-8F47-8E55-B95263CF8AA8}"/>
              </a:ext>
            </a:extLst>
          </p:cNvPr>
          <p:cNvSpPr txBox="1"/>
          <p:nvPr/>
        </p:nvSpPr>
        <p:spPr>
          <a:xfrm>
            <a:off x="646770" y="3769116"/>
            <a:ext cx="37834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995F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certificate is awarded to: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E5B099-BF62-5449-AD19-5B10C84FEE6F}"/>
              </a:ext>
            </a:extLst>
          </p:cNvPr>
          <p:cNvSpPr txBox="1"/>
          <p:nvPr/>
        </p:nvSpPr>
        <p:spPr>
          <a:xfrm>
            <a:off x="646770" y="4315526"/>
            <a:ext cx="91786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Thank you for your dedication in delivering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PERIPrem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, improving care and optimising outcomes 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for the most vulnerable </a:t>
            </a:r>
            <a:r>
              <a:rPr lang="en-GB" sz="1600">
                <a:latin typeface="Arial" panose="020B0604020202020204" pitchFamily="34" charset="0"/>
                <a:cs typeface="Arial" panose="020B0604020202020204" pitchFamily="34" charset="0"/>
              </a:rPr>
              <a:t>preterm infants.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E0DACD-10B6-B742-8A96-F9DB1B36B3CD}"/>
              </a:ext>
            </a:extLst>
          </p:cNvPr>
          <p:cNvSpPr txBox="1"/>
          <p:nvPr/>
        </p:nvSpPr>
        <p:spPr>
          <a:xfrm>
            <a:off x="646770" y="5096109"/>
            <a:ext cx="15408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rgbClr val="5534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Presented by: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A439F0-DE70-9148-A909-70346CFA6305}"/>
              </a:ext>
            </a:extLst>
          </p:cNvPr>
          <p:cNvSpPr txBox="1"/>
          <p:nvPr/>
        </p:nvSpPr>
        <p:spPr>
          <a:xfrm>
            <a:off x="646770" y="5720577"/>
            <a:ext cx="9364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rgbClr val="5534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Signed: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3D4501-5A6F-BA44-A7FD-D03B8C4A3AFF}"/>
              </a:ext>
            </a:extLst>
          </p:cNvPr>
          <p:cNvSpPr txBox="1"/>
          <p:nvPr/>
        </p:nvSpPr>
        <p:spPr>
          <a:xfrm>
            <a:off x="5073608" y="5720577"/>
            <a:ext cx="6976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rgbClr val="5534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Date: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40351F6-AC52-8F43-85B0-38CB3109AD07}"/>
              </a:ext>
            </a:extLst>
          </p:cNvPr>
          <p:cNvCxnSpPr>
            <a:cxnSpLocks/>
          </p:cNvCxnSpPr>
          <p:nvPr/>
        </p:nvCxnSpPr>
        <p:spPr>
          <a:xfrm>
            <a:off x="4364598" y="4146924"/>
            <a:ext cx="5460775" cy="11151"/>
          </a:xfrm>
          <a:prstGeom prst="line">
            <a:avLst/>
          </a:prstGeom>
          <a:ln>
            <a:solidFill>
              <a:srgbClr val="55345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50D0A1A-0C84-394D-826F-4089E8A4E8E7}"/>
              </a:ext>
            </a:extLst>
          </p:cNvPr>
          <p:cNvCxnSpPr>
            <a:cxnSpLocks/>
          </p:cNvCxnSpPr>
          <p:nvPr/>
        </p:nvCxnSpPr>
        <p:spPr>
          <a:xfrm>
            <a:off x="2123203" y="5440465"/>
            <a:ext cx="5849919" cy="11946"/>
          </a:xfrm>
          <a:prstGeom prst="line">
            <a:avLst/>
          </a:prstGeom>
          <a:ln>
            <a:solidFill>
              <a:srgbClr val="55345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6A7C4AC-CCD2-DE4F-A5BA-3600DE295A4E}"/>
              </a:ext>
            </a:extLst>
          </p:cNvPr>
          <p:cNvCxnSpPr>
            <a:cxnSpLocks/>
          </p:cNvCxnSpPr>
          <p:nvPr/>
        </p:nvCxnSpPr>
        <p:spPr>
          <a:xfrm>
            <a:off x="5771235" y="6038929"/>
            <a:ext cx="2201887" cy="4496"/>
          </a:xfrm>
          <a:prstGeom prst="line">
            <a:avLst/>
          </a:prstGeom>
          <a:ln>
            <a:solidFill>
              <a:srgbClr val="55345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E2AE216-7A5C-574B-93E9-D6667F4D501F}"/>
              </a:ext>
            </a:extLst>
          </p:cNvPr>
          <p:cNvCxnSpPr>
            <a:cxnSpLocks/>
          </p:cNvCxnSpPr>
          <p:nvPr/>
        </p:nvCxnSpPr>
        <p:spPr>
          <a:xfrm>
            <a:off x="1527490" y="6043425"/>
            <a:ext cx="3289838" cy="0"/>
          </a:xfrm>
          <a:prstGeom prst="line">
            <a:avLst/>
          </a:prstGeom>
          <a:ln>
            <a:solidFill>
              <a:srgbClr val="55345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08EFD65-790B-8F47-8E55-B95263CF8AA8}"/>
              </a:ext>
            </a:extLst>
          </p:cNvPr>
          <p:cNvSpPr txBox="1"/>
          <p:nvPr/>
        </p:nvSpPr>
        <p:spPr>
          <a:xfrm>
            <a:off x="4430178" y="3769116"/>
            <a:ext cx="52680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Insert Name &gt;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08EFD65-790B-8F47-8E55-B95263CF8AA8}"/>
              </a:ext>
            </a:extLst>
          </p:cNvPr>
          <p:cNvSpPr txBox="1"/>
          <p:nvPr/>
        </p:nvSpPr>
        <p:spPr>
          <a:xfrm>
            <a:off x="2187576" y="5096109"/>
            <a:ext cx="53951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Insert Name &gt;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08EFD65-790B-8F47-8E55-B95263CF8AA8}"/>
              </a:ext>
            </a:extLst>
          </p:cNvPr>
          <p:cNvSpPr txBox="1"/>
          <p:nvPr/>
        </p:nvSpPr>
        <p:spPr>
          <a:xfrm>
            <a:off x="5771235" y="5697799"/>
            <a:ext cx="2231384" cy="3456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Insert Date  &gt;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05CEF6E-092C-0659-8D74-130AAB85344B}"/>
              </a:ext>
            </a:extLst>
          </p:cNvPr>
          <p:cNvSpPr/>
          <p:nvPr/>
        </p:nvSpPr>
        <p:spPr>
          <a:xfrm>
            <a:off x="646770" y="6059131"/>
            <a:ext cx="3216570" cy="10046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7413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3370B4B-1FDA-4C46-8CE0-A0602A11C8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3" y="1587"/>
            <a:ext cx="10680700" cy="7556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08EFD65-790B-8F47-8E55-B95263CF8AA8}"/>
              </a:ext>
            </a:extLst>
          </p:cNvPr>
          <p:cNvSpPr txBox="1"/>
          <p:nvPr/>
        </p:nvSpPr>
        <p:spPr>
          <a:xfrm>
            <a:off x="646770" y="3769116"/>
            <a:ext cx="37834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75AE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certificate is awarded to: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E5B099-BF62-5449-AD19-5B10C84FEE6F}"/>
              </a:ext>
            </a:extLst>
          </p:cNvPr>
          <p:cNvSpPr txBox="1"/>
          <p:nvPr/>
        </p:nvSpPr>
        <p:spPr>
          <a:xfrm>
            <a:off x="646770" y="4315526"/>
            <a:ext cx="91786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Thank you for your dedication in delivering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PERIPrem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, improving care and optimising outcomes 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for the most vulnerable preterm infants.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E0DACD-10B6-B742-8A96-F9DB1B36B3CD}"/>
              </a:ext>
            </a:extLst>
          </p:cNvPr>
          <p:cNvSpPr txBox="1"/>
          <p:nvPr/>
        </p:nvSpPr>
        <p:spPr>
          <a:xfrm>
            <a:off x="646770" y="5096109"/>
            <a:ext cx="15408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rgbClr val="4464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Presented by: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A439F0-DE70-9148-A909-70346CFA6305}"/>
              </a:ext>
            </a:extLst>
          </p:cNvPr>
          <p:cNvSpPr txBox="1"/>
          <p:nvPr/>
        </p:nvSpPr>
        <p:spPr>
          <a:xfrm>
            <a:off x="646770" y="5720577"/>
            <a:ext cx="9364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rgbClr val="4464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Signed: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3D4501-5A6F-BA44-A7FD-D03B8C4A3AFF}"/>
              </a:ext>
            </a:extLst>
          </p:cNvPr>
          <p:cNvSpPr txBox="1"/>
          <p:nvPr/>
        </p:nvSpPr>
        <p:spPr>
          <a:xfrm>
            <a:off x="5073608" y="5720577"/>
            <a:ext cx="6976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rgbClr val="4464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Date: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40351F6-AC52-8F43-85B0-38CB3109AD07}"/>
              </a:ext>
            </a:extLst>
          </p:cNvPr>
          <p:cNvCxnSpPr>
            <a:cxnSpLocks/>
          </p:cNvCxnSpPr>
          <p:nvPr/>
        </p:nvCxnSpPr>
        <p:spPr>
          <a:xfrm>
            <a:off x="4364598" y="4146924"/>
            <a:ext cx="5460775" cy="11151"/>
          </a:xfrm>
          <a:prstGeom prst="line">
            <a:avLst/>
          </a:prstGeom>
          <a:ln>
            <a:solidFill>
              <a:srgbClr val="44647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50D0A1A-0C84-394D-826F-4089E8A4E8E7}"/>
              </a:ext>
            </a:extLst>
          </p:cNvPr>
          <p:cNvCxnSpPr>
            <a:cxnSpLocks/>
          </p:cNvCxnSpPr>
          <p:nvPr/>
        </p:nvCxnSpPr>
        <p:spPr>
          <a:xfrm>
            <a:off x="2123203" y="5440465"/>
            <a:ext cx="5849919" cy="11946"/>
          </a:xfrm>
          <a:prstGeom prst="line">
            <a:avLst/>
          </a:prstGeom>
          <a:ln>
            <a:solidFill>
              <a:srgbClr val="44647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6A7C4AC-CCD2-DE4F-A5BA-3600DE295A4E}"/>
              </a:ext>
            </a:extLst>
          </p:cNvPr>
          <p:cNvCxnSpPr>
            <a:cxnSpLocks/>
          </p:cNvCxnSpPr>
          <p:nvPr/>
        </p:nvCxnSpPr>
        <p:spPr>
          <a:xfrm>
            <a:off x="5771235" y="6038929"/>
            <a:ext cx="2201887" cy="4496"/>
          </a:xfrm>
          <a:prstGeom prst="line">
            <a:avLst/>
          </a:prstGeom>
          <a:ln>
            <a:solidFill>
              <a:srgbClr val="44647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E2AE216-7A5C-574B-93E9-D6667F4D501F}"/>
              </a:ext>
            </a:extLst>
          </p:cNvPr>
          <p:cNvCxnSpPr>
            <a:cxnSpLocks/>
          </p:cNvCxnSpPr>
          <p:nvPr/>
        </p:nvCxnSpPr>
        <p:spPr>
          <a:xfrm>
            <a:off x="1527490" y="6043425"/>
            <a:ext cx="3289838" cy="0"/>
          </a:xfrm>
          <a:prstGeom prst="line">
            <a:avLst/>
          </a:prstGeom>
          <a:ln>
            <a:solidFill>
              <a:srgbClr val="44647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08EFD65-790B-8F47-8E55-B95263CF8AA8}"/>
              </a:ext>
            </a:extLst>
          </p:cNvPr>
          <p:cNvSpPr txBox="1"/>
          <p:nvPr/>
        </p:nvSpPr>
        <p:spPr>
          <a:xfrm>
            <a:off x="4430178" y="3769116"/>
            <a:ext cx="52680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Insert Name &gt;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08EFD65-790B-8F47-8E55-B95263CF8AA8}"/>
              </a:ext>
            </a:extLst>
          </p:cNvPr>
          <p:cNvSpPr txBox="1"/>
          <p:nvPr/>
        </p:nvSpPr>
        <p:spPr>
          <a:xfrm>
            <a:off x="2187576" y="5096109"/>
            <a:ext cx="53951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Insert Name &gt;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08EFD65-790B-8F47-8E55-B95263CF8AA8}"/>
              </a:ext>
            </a:extLst>
          </p:cNvPr>
          <p:cNvSpPr txBox="1"/>
          <p:nvPr/>
        </p:nvSpPr>
        <p:spPr>
          <a:xfrm>
            <a:off x="5771235" y="5697799"/>
            <a:ext cx="2231384" cy="3456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Insert Date  &gt;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BB140D8-3C54-64E3-BD1B-6CF385454874}"/>
              </a:ext>
            </a:extLst>
          </p:cNvPr>
          <p:cNvSpPr/>
          <p:nvPr/>
        </p:nvSpPr>
        <p:spPr>
          <a:xfrm>
            <a:off x="646770" y="6059131"/>
            <a:ext cx="3216570" cy="10046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1148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3370B4B-1FDA-4C46-8CE0-A0602A11C8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3" y="1587"/>
            <a:ext cx="10680700" cy="7556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08EFD65-790B-8F47-8E55-B95263CF8AA8}"/>
              </a:ext>
            </a:extLst>
          </p:cNvPr>
          <p:cNvSpPr txBox="1"/>
          <p:nvPr/>
        </p:nvSpPr>
        <p:spPr>
          <a:xfrm>
            <a:off x="646770" y="3769116"/>
            <a:ext cx="37834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78C6C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certificate is awarded to: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E5B099-BF62-5449-AD19-5B10C84FEE6F}"/>
              </a:ext>
            </a:extLst>
          </p:cNvPr>
          <p:cNvSpPr txBox="1"/>
          <p:nvPr/>
        </p:nvSpPr>
        <p:spPr>
          <a:xfrm>
            <a:off x="646770" y="4315526"/>
            <a:ext cx="91786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Thank you for your dedication in delivering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PERIPrem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, improving care and optimising outcomes 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for the most vulnerable preterm infants.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E0DACD-10B6-B742-8A96-F9DB1B36B3CD}"/>
              </a:ext>
            </a:extLst>
          </p:cNvPr>
          <p:cNvSpPr txBox="1"/>
          <p:nvPr/>
        </p:nvSpPr>
        <p:spPr>
          <a:xfrm>
            <a:off x="646770" y="5096109"/>
            <a:ext cx="15408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rgbClr val="42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Presented by: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A439F0-DE70-9148-A909-70346CFA6305}"/>
              </a:ext>
            </a:extLst>
          </p:cNvPr>
          <p:cNvSpPr txBox="1"/>
          <p:nvPr/>
        </p:nvSpPr>
        <p:spPr>
          <a:xfrm>
            <a:off x="646770" y="5720577"/>
            <a:ext cx="9364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rgbClr val="42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Signed: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3D4501-5A6F-BA44-A7FD-D03B8C4A3AFF}"/>
              </a:ext>
            </a:extLst>
          </p:cNvPr>
          <p:cNvSpPr txBox="1"/>
          <p:nvPr/>
        </p:nvSpPr>
        <p:spPr>
          <a:xfrm>
            <a:off x="5073608" y="5720577"/>
            <a:ext cx="6976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rgbClr val="42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Date: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40351F6-AC52-8F43-85B0-38CB3109AD07}"/>
              </a:ext>
            </a:extLst>
          </p:cNvPr>
          <p:cNvCxnSpPr>
            <a:cxnSpLocks/>
          </p:cNvCxnSpPr>
          <p:nvPr/>
        </p:nvCxnSpPr>
        <p:spPr>
          <a:xfrm>
            <a:off x="4364598" y="4146924"/>
            <a:ext cx="5460775" cy="11151"/>
          </a:xfrm>
          <a:prstGeom prst="line">
            <a:avLst/>
          </a:prstGeom>
          <a:ln>
            <a:solidFill>
              <a:srgbClr val="42707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50D0A1A-0C84-394D-826F-4089E8A4E8E7}"/>
              </a:ext>
            </a:extLst>
          </p:cNvPr>
          <p:cNvCxnSpPr>
            <a:cxnSpLocks/>
          </p:cNvCxnSpPr>
          <p:nvPr/>
        </p:nvCxnSpPr>
        <p:spPr>
          <a:xfrm>
            <a:off x="2123203" y="5440465"/>
            <a:ext cx="5849919" cy="11946"/>
          </a:xfrm>
          <a:prstGeom prst="line">
            <a:avLst/>
          </a:prstGeom>
          <a:ln>
            <a:solidFill>
              <a:srgbClr val="42707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6A7C4AC-CCD2-DE4F-A5BA-3600DE295A4E}"/>
              </a:ext>
            </a:extLst>
          </p:cNvPr>
          <p:cNvCxnSpPr>
            <a:cxnSpLocks/>
          </p:cNvCxnSpPr>
          <p:nvPr/>
        </p:nvCxnSpPr>
        <p:spPr>
          <a:xfrm>
            <a:off x="5771235" y="6038929"/>
            <a:ext cx="2201887" cy="4496"/>
          </a:xfrm>
          <a:prstGeom prst="line">
            <a:avLst/>
          </a:prstGeom>
          <a:ln>
            <a:solidFill>
              <a:srgbClr val="42707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E2AE216-7A5C-574B-93E9-D6667F4D501F}"/>
              </a:ext>
            </a:extLst>
          </p:cNvPr>
          <p:cNvCxnSpPr>
            <a:cxnSpLocks/>
          </p:cNvCxnSpPr>
          <p:nvPr/>
        </p:nvCxnSpPr>
        <p:spPr>
          <a:xfrm>
            <a:off x="1527490" y="6043425"/>
            <a:ext cx="3289838" cy="0"/>
          </a:xfrm>
          <a:prstGeom prst="line">
            <a:avLst/>
          </a:prstGeom>
          <a:ln>
            <a:solidFill>
              <a:srgbClr val="42707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08EFD65-790B-8F47-8E55-B95263CF8AA8}"/>
              </a:ext>
            </a:extLst>
          </p:cNvPr>
          <p:cNvSpPr txBox="1"/>
          <p:nvPr/>
        </p:nvSpPr>
        <p:spPr>
          <a:xfrm>
            <a:off x="4430178" y="3769116"/>
            <a:ext cx="52680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Insert Name &gt;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08EFD65-790B-8F47-8E55-B95263CF8AA8}"/>
              </a:ext>
            </a:extLst>
          </p:cNvPr>
          <p:cNvSpPr txBox="1"/>
          <p:nvPr/>
        </p:nvSpPr>
        <p:spPr>
          <a:xfrm>
            <a:off x="2187576" y="5096109"/>
            <a:ext cx="53951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Insert Name &gt;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08EFD65-790B-8F47-8E55-B95263CF8AA8}"/>
              </a:ext>
            </a:extLst>
          </p:cNvPr>
          <p:cNvSpPr txBox="1"/>
          <p:nvPr/>
        </p:nvSpPr>
        <p:spPr>
          <a:xfrm>
            <a:off x="5771235" y="5697799"/>
            <a:ext cx="2231384" cy="3456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Insert Date  &gt;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00764BF-B268-24CF-E340-1D6EABD19792}"/>
              </a:ext>
            </a:extLst>
          </p:cNvPr>
          <p:cNvSpPr/>
          <p:nvPr/>
        </p:nvSpPr>
        <p:spPr>
          <a:xfrm>
            <a:off x="646770" y="6059131"/>
            <a:ext cx="3216570" cy="10046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E49815C-5F66-2FFF-9C81-1E42BFBE17E5}"/>
              </a:ext>
            </a:extLst>
          </p:cNvPr>
          <p:cNvSpPr/>
          <p:nvPr/>
        </p:nvSpPr>
        <p:spPr>
          <a:xfrm>
            <a:off x="799170" y="6211532"/>
            <a:ext cx="3216570" cy="7607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30336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</TotalTime>
  <Words>138</Words>
  <Application>Microsoft Macintosh PowerPoint</Application>
  <PresentationFormat>Custom</PresentationFormat>
  <Paragraphs>27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Myring</dc:creator>
  <cp:lastModifiedBy>Nat Delaney</cp:lastModifiedBy>
  <cp:revision>7</cp:revision>
  <cp:lastPrinted>2019-01-07T11:20:32Z</cp:lastPrinted>
  <dcterms:created xsi:type="dcterms:W3CDTF">2019-01-07T11:02:41Z</dcterms:created>
  <dcterms:modified xsi:type="dcterms:W3CDTF">2023-12-08T11:29:48Z</dcterms:modified>
</cp:coreProperties>
</file>