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1023" r:id="rId2"/>
    <p:sldId id="311" r:id="rId3"/>
    <p:sldId id="1018" r:id="rId4"/>
    <p:sldId id="322" r:id="rId5"/>
    <p:sldId id="1026" r:id="rId6"/>
    <p:sldId id="1027" r:id="rId7"/>
    <p:sldId id="388" r:id="rId8"/>
    <p:sldId id="1028" r:id="rId9"/>
    <p:sldId id="302" r:id="rId10"/>
    <p:sldId id="1022" r:id="rId11"/>
    <p:sldId id="306" r:id="rId12"/>
    <p:sldId id="1029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91"/>
    <a:srgbClr val="C03F2F"/>
    <a:srgbClr val="A8B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0" autoAdjust="0"/>
    <p:restoredTop sz="95859" autoAdjust="0"/>
  </p:normalViewPr>
  <p:slideViewPr>
    <p:cSldViewPr snapToGrid="0">
      <p:cViewPr varScale="1">
        <p:scale>
          <a:sx n="106" d="100"/>
          <a:sy n="106" d="100"/>
        </p:scale>
        <p:origin x="7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27644-2E08-41AE-9C25-0485EC4DE655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136F-2D9E-40E8-A33C-3E99D60A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F136F-2D9E-40E8-A33C-3E99D60AB0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1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F136F-2D9E-40E8-A33C-3E99D60AB0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5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F136F-2D9E-40E8-A33C-3E99D60AB0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1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A4 version – addition of NIV 5 logo</a:t>
            </a:r>
          </a:p>
          <a:p>
            <a:r>
              <a:rPr lang="en-GB" dirty="0"/>
              <a:t>Addition of time of initiation.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F136F-2D9E-40E8-A33C-3E99D60AB0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6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Sticker version – you may wish to add your trust location and put copy in the final version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F136F-2D9E-40E8-A33C-3E99D60AB0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4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Evidence for the bundle elements</a:t>
            </a:r>
          </a:p>
          <a:p>
            <a:r>
              <a:rPr lang="en-GB" dirty="0"/>
              <a:t>Available as a download here: https://www.weahsn.net/niv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F136F-2D9E-40E8-A33C-3E99D60AB0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0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any additional localised timeframes that you would like to include – e.g. phased implementation in different departments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F136F-2D9E-40E8-A33C-3E99D60AB0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2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F136F-2D9E-40E8-A33C-3E99D60AB0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25F0F-9DB1-9F86-61FD-F5F0BD777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89AE6-7D51-D0E4-4017-4467BD94A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E2FBD-CB26-CF63-5DE8-EC4C7729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6320-A5F7-8830-35AF-F21C1A40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84534-61A3-2086-8073-BB3EDF82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1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6CF7-D4D2-0F35-0D56-DFDAEE6C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5AF11-1F35-F4FF-8737-3F4EAF9E5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8528B-BF27-A623-47D9-5E1EA68B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C5F36-E18A-6672-50C0-97EC8742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53A47-DA29-331E-7290-58BF91AA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1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81018-7ACB-64E2-0760-AFB541F00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A100B-8183-BF45-BDB5-01107DD4C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C2A24-5848-62CC-3A01-E2FF479D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53FD0-F0F6-76F6-108C-24C556C3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5DC-7E08-9353-63C9-BB1D050C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1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D1DE58-3F5E-4703-8932-EDB69C616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391" y="842212"/>
            <a:ext cx="6497781" cy="803708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49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3A25C-4650-4DC1-A414-006E4A933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967" y="5601960"/>
            <a:ext cx="2584928" cy="99373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29401-B7DA-4D40-8D32-619CDC58A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391" y="3144520"/>
            <a:ext cx="4114800" cy="5429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4823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More info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0BCE36-8CCD-4FD9-A6FB-F580DABC5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1971675"/>
            <a:ext cx="5597525" cy="80327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4823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97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wallpaper -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1FD4-9BC3-4BC6-98D5-4B8044E7660B}" type="datetimeFigureOut">
              <a:rPr lang="en-GB" smtClean="0"/>
              <a:pPr/>
              <a:t>23/01/2023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F825-633F-43D1-A37A-8D3D256973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351A9E-A79B-4D8A-B189-11BAAAAA86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49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ABF574C-7089-43B8-B2DF-5520DA2216A4}"/>
              </a:ext>
            </a:extLst>
          </p:cNvPr>
          <p:cNvSpPr/>
          <p:nvPr userDrawn="1"/>
        </p:nvSpPr>
        <p:spPr>
          <a:xfrm flipV="1">
            <a:off x="886691" y="1438129"/>
            <a:ext cx="8240558" cy="86644"/>
          </a:xfrm>
          <a:custGeom>
            <a:avLst/>
            <a:gdLst/>
            <a:ahLst/>
            <a:cxnLst/>
            <a:rect l="l" t="t" r="r" b="b"/>
            <a:pathLst>
              <a:path w="7271384">
                <a:moveTo>
                  <a:pt x="0" y="0"/>
                </a:moveTo>
                <a:lnTo>
                  <a:pt x="7270766" y="0"/>
                </a:lnTo>
              </a:path>
            </a:pathLst>
          </a:custGeom>
          <a:ln w="5969">
            <a:solidFill>
              <a:srgbClr val="492F8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99EC77-3216-4A0C-80E2-AD08F94F5D4E}"/>
              </a:ext>
            </a:extLst>
          </p:cNvPr>
          <p:cNvGrpSpPr/>
          <p:nvPr userDrawn="1"/>
        </p:nvGrpSpPr>
        <p:grpSpPr>
          <a:xfrm>
            <a:off x="7880033" y="1092175"/>
            <a:ext cx="4311967" cy="6620828"/>
            <a:chOff x="16591019" y="1623219"/>
            <a:chExt cx="3513479" cy="5484382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9FBE4CED-E5F9-4F43-ABD1-3A7B2D95E8F4}"/>
                </a:ext>
              </a:extLst>
            </p:cNvPr>
            <p:cNvSpPr/>
            <p:nvPr/>
          </p:nvSpPr>
          <p:spPr>
            <a:xfrm>
              <a:off x="18121393" y="2924186"/>
              <a:ext cx="1983105" cy="1498600"/>
            </a:xfrm>
            <a:custGeom>
              <a:avLst/>
              <a:gdLst/>
              <a:ahLst/>
              <a:cxnLst/>
              <a:rect l="l" t="t" r="r" b="b"/>
              <a:pathLst>
                <a:path w="1983105" h="1498600">
                  <a:moveTo>
                    <a:pt x="1303631" y="119"/>
                  </a:moveTo>
                  <a:lnTo>
                    <a:pt x="1232044" y="0"/>
                  </a:lnTo>
                  <a:lnTo>
                    <a:pt x="1162745" y="1344"/>
                  </a:lnTo>
                  <a:lnTo>
                    <a:pt x="1095713" y="4108"/>
                  </a:lnTo>
                  <a:lnTo>
                    <a:pt x="1030923" y="8248"/>
                  </a:lnTo>
                  <a:lnTo>
                    <a:pt x="968354" y="13720"/>
                  </a:lnTo>
                  <a:lnTo>
                    <a:pt x="907983" y="20480"/>
                  </a:lnTo>
                  <a:lnTo>
                    <a:pt x="849787" y="28484"/>
                  </a:lnTo>
                  <a:lnTo>
                    <a:pt x="793743" y="37689"/>
                  </a:lnTo>
                  <a:lnTo>
                    <a:pt x="739828" y="48051"/>
                  </a:lnTo>
                  <a:lnTo>
                    <a:pt x="688020" y="59526"/>
                  </a:lnTo>
                  <a:lnTo>
                    <a:pt x="638297" y="72070"/>
                  </a:lnTo>
                  <a:lnTo>
                    <a:pt x="590635" y="85639"/>
                  </a:lnTo>
                  <a:lnTo>
                    <a:pt x="545012" y="100190"/>
                  </a:lnTo>
                  <a:lnTo>
                    <a:pt x="501404" y="115678"/>
                  </a:lnTo>
                  <a:lnTo>
                    <a:pt x="459790" y="132061"/>
                  </a:lnTo>
                  <a:lnTo>
                    <a:pt x="420147" y="149293"/>
                  </a:lnTo>
                  <a:lnTo>
                    <a:pt x="382451" y="167332"/>
                  </a:lnTo>
                  <a:lnTo>
                    <a:pt x="346681" y="186133"/>
                  </a:lnTo>
                  <a:lnTo>
                    <a:pt x="312813" y="205652"/>
                  </a:lnTo>
                  <a:lnTo>
                    <a:pt x="250694" y="246672"/>
                  </a:lnTo>
                  <a:lnTo>
                    <a:pt x="195912" y="290040"/>
                  </a:lnTo>
                  <a:lnTo>
                    <a:pt x="148286" y="335406"/>
                  </a:lnTo>
                  <a:lnTo>
                    <a:pt x="107634" y="382420"/>
                  </a:lnTo>
                  <a:lnTo>
                    <a:pt x="73774" y="430730"/>
                  </a:lnTo>
                  <a:lnTo>
                    <a:pt x="46525" y="479987"/>
                  </a:lnTo>
                  <a:lnTo>
                    <a:pt x="25704" y="529840"/>
                  </a:lnTo>
                  <a:lnTo>
                    <a:pt x="11131" y="579938"/>
                  </a:lnTo>
                  <a:lnTo>
                    <a:pt x="2623" y="629930"/>
                  </a:lnTo>
                  <a:lnTo>
                    <a:pt x="0" y="679467"/>
                  </a:lnTo>
                  <a:lnTo>
                    <a:pt x="837" y="703955"/>
                  </a:lnTo>
                  <a:lnTo>
                    <a:pt x="6699" y="752151"/>
                  </a:lnTo>
                  <a:lnTo>
                    <a:pt x="17989" y="799015"/>
                  </a:lnTo>
                  <a:lnTo>
                    <a:pt x="34528" y="844196"/>
                  </a:lnTo>
                  <a:lnTo>
                    <a:pt x="56133" y="887344"/>
                  </a:lnTo>
                  <a:lnTo>
                    <a:pt x="82623" y="928108"/>
                  </a:lnTo>
                  <a:lnTo>
                    <a:pt x="127058" y="979214"/>
                  </a:lnTo>
                  <a:lnTo>
                    <a:pt x="161188" y="1008568"/>
                  </a:lnTo>
                  <a:lnTo>
                    <a:pt x="199653" y="1035354"/>
                  </a:lnTo>
                  <a:lnTo>
                    <a:pt x="242075" y="1059379"/>
                  </a:lnTo>
                  <a:lnTo>
                    <a:pt x="288075" y="1080451"/>
                  </a:lnTo>
                  <a:lnTo>
                    <a:pt x="337274" y="1098377"/>
                  </a:lnTo>
                  <a:lnTo>
                    <a:pt x="389294" y="1112963"/>
                  </a:lnTo>
                  <a:lnTo>
                    <a:pt x="443756" y="1124017"/>
                  </a:lnTo>
                  <a:lnTo>
                    <a:pt x="494720" y="1131516"/>
                  </a:lnTo>
                  <a:lnTo>
                    <a:pt x="545813" y="1137301"/>
                  </a:lnTo>
                  <a:lnTo>
                    <a:pt x="597015" y="1141650"/>
                  </a:lnTo>
                  <a:lnTo>
                    <a:pt x="648304" y="1144841"/>
                  </a:lnTo>
                  <a:lnTo>
                    <a:pt x="699659" y="1147154"/>
                  </a:lnTo>
                  <a:lnTo>
                    <a:pt x="751060" y="1148865"/>
                  </a:lnTo>
                  <a:lnTo>
                    <a:pt x="853915" y="1151596"/>
                  </a:lnTo>
                  <a:lnTo>
                    <a:pt x="905326" y="1153173"/>
                  </a:lnTo>
                  <a:lnTo>
                    <a:pt x="956699" y="1155262"/>
                  </a:lnTo>
                  <a:lnTo>
                    <a:pt x="1008013" y="1158141"/>
                  </a:lnTo>
                  <a:lnTo>
                    <a:pt x="1059246" y="1162088"/>
                  </a:lnTo>
                  <a:lnTo>
                    <a:pt x="1110377" y="1167381"/>
                  </a:lnTo>
                  <a:lnTo>
                    <a:pt x="1161387" y="1174299"/>
                  </a:lnTo>
                  <a:lnTo>
                    <a:pt x="1212253" y="1183119"/>
                  </a:lnTo>
                  <a:lnTo>
                    <a:pt x="1277318" y="1196851"/>
                  </a:lnTo>
                  <a:lnTo>
                    <a:pt x="1340692" y="1212349"/>
                  </a:lnTo>
                  <a:lnTo>
                    <a:pt x="1402370" y="1229483"/>
                  </a:lnTo>
                  <a:lnTo>
                    <a:pt x="1462345" y="1248122"/>
                  </a:lnTo>
                  <a:lnTo>
                    <a:pt x="1520613" y="1268135"/>
                  </a:lnTo>
                  <a:lnTo>
                    <a:pt x="1577168" y="1289393"/>
                  </a:lnTo>
                  <a:lnTo>
                    <a:pt x="1632005" y="1311764"/>
                  </a:lnTo>
                  <a:lnTo>
                    <a:pt x="1685118" y="1335117"/>
                  </a:lnTo>
                  <a:lnTo>
                    <a:pt x="1736502" y="1359322"/>
                  </a:lnTo>
                  <a:lnTo>
                    <a:pt x="1786152" y="1384248"/>
                  </a:lnTo>
                  <a:lnTo>
                    <a:pt x="1834062" y="1409765"/>
                  </a:lnTo>
                  <a:lnTo>
                    <a:pt x="1880227" y="1435742"/>
                  </a:lnTo>
                  <a:lnTo>
                    <a:pt x="1924641" y="1462049"/>
                  </a:lnTo>
                  <a:lnTo>
                    <a:pt x="1967299" y="1488554"/>
                  </a:lnTo>
                  <a:lnTo>
                    <a:pt x="1982705" y="1498564"/>
                  </a:lnTo>
                  <a:lnTo>
                    <a:pt x="1982705" y="79237"/>
                  </a:lnTo>
                  <a:lnTo>
                    <a:pt x="1923765" y="65691"/>
                  </a:lnTo>
                  <a:lnTo>
                    <a:pt x="1878106" y="56030"/>
                  </a:lnTo>
                  <a:lnTo>
                    <a:pt x="1832528" y="47055"/>
                  </a:lnTo>
                  <a:lnTo>
                    <a:pt x="1787073" y="38760"/>
                  </a:lnTo>
                  <a:lnTo>
                    <a:pt x="1741780" y="31143"/>
                  </a:lnTo>
                  <a:lnTo>
                    <a:pt x="1696689" y="24200"/>
                  </a:lnTo>
                  <a:lnTo>
                    <a:pt x="1613318" y="16107"/>
                  </a:lnTo>
                  <a:lnTo>
                    <a:pt x="1532350" y="9695"/>
                  </a:lnTo>
                  <a:lnTo>
                    <a:pt x="1453761" y="4923"/>
                  </a:lnTo>
                  <a:lnTo>
                    <a:pt x="1377529" y="1745"/>
                  </a:lnTo>
                  <a:lnTo>
                    <a:pt x="1303631" y="119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5EBB25C2-C412-40F7-A958-B62288E043A6}"/>
                </a:ext>
              </a:extLst>
            </p:cNvPr>
            <p:cNvSpPr/>
            <p:nvPr/>
          </p:nvSpPr>
          <p:spPr>
            <a:xfrm>
              <a:off x="19518862" y="1623219"/>
              <a:ext cx="585470" cy="1115695"/>
            </a:xfrm>
            <a:custGeom>
              <a:avLst/>
              <a:gdLst/>
              <a:ahLst/>
              <a:cxnLst/>
              <a:rect l="l" t="t" r="r" b="b"/>
              <a:pathLst>
                <a:path w="585469" h="1115695">
                  <a:moveTo>
                    <a:pt x="341691" y="0"/>
                  </a:moveTo>
                  <a:lnTo>
                    <a:pt x="277746" y="10015"/>
                  </a:lnTo>
                  <a:lnTo>
                    <a:pt x="217864" y="37351"/>
                  </a:lnTo>
                  <a:lnTo>
                    <a:pt x="163091" y="80033"/>
                  </a:lnTo>
                  <a:lnTo>
                    <a:pt x="114475" y="136085"/>
                  </a:lnTo>
                  <a:lnTo>
                    <a:pt x="92804" y="168508"/>
                  </a:lnTo>
                  <a:lnTo>
                    <a:pt x="73065" y="203533"/>
                  </a:lnTo>
                  <a:lnTo>
                    <a:pt x="55389" y="240913"/>
                  </a:lnTo>
                  <a:lnTo>
                    <a:pt x="39908" y="280401"/>
                  </a:lnTo>
                  <a:lnTo>
                    <a:pt x="26752" y="321751"/>
                  </a:lnTo>
                  <a:lnTo>
                    <a:pt x="16052" y="364716"/>
                  </a:lnTo>
                  <a:lnTo>
                    <a:pt x="7939" y="409048"/>
                  </a:lnTo>
                  <a:lnTo>
                    <a:pt x="2545" y="454501"/>
                  </a:lnTo>
                  <a:lnTo>
                    <a:pt x="0" y="500828"/>
                  </a:lnTo>
                  <a:lnTo>
                    <a:pt x="434" y="547782"/>
                  </a:lnTo>
                  <a:lnTo>
                    <a:pt x="3980" y="595116"/>
                  </a:lnTo>
                  <a:lnTo>
                    <a:pt x="10768" y="642584"/>
                  </a:lnTo>
                  <a:lnTo>
                    <a:pt x="20930" y="689939"/>
                  </a:lnTo>
                  <a:lnTo>
                    <a:pt x="34595" y="736933"/>
                  </a:lnTo>
                  <a:lnTo>
                    <a:pt x="51895" y="783319"/>
                  </a:lnTo>
                  <a:lnTo>
                    <a:pt x="72962" y="828852"/>
                  </a:lnTo>
                  <a:lnTo>
                    <a:pt x="97925" y="873284"/>
                  </a:lnTo>
                  <a:lnTo>
                    <a:pt x="126495" y="916118"/>
                  </a:lnTo>
                  <a:lnTo>
                    <a:pt x="156711" y="954704"/>
                  </a:lnTo>
                  <a:lnTo>
                    <a:pt x="188348" y="989069"/>
                  </a:lnTo>
                  <a:lnTo>
                    <a:pt x="221178" y="1019243"/>
                  </a:lnTo>
                  <a:lnTo>
                    <a:pt x="254974" y="1045254"/>
                  </a:lnTo>
                  <a:lnTo>
                    <a:pt x="289512" y="1067131"/>
                  </a:lnTo>
                  <a:lnTo>
                    <a:pt x="324562" y="1084903"/>
                  </a:lnTo>
                  <a:lnTo>
                    <a:pt x="395297" y="1108246"/>
                  </a:lnTo>
                  <a:lnTo>
                    <a:pt x="465367" y="1115513"/>
                  </a:lnTo>
                  <a:lnTo>
                    <a:pt x="499585" y="1113190"/>
                  </a:lnTo>
                  <a:lnTo>
                    <a:pt x="532957" y="1106934"/>
                  </a:lnTo>
                  <a:lnTo>
                    <a:pt x="565256" y="1096774"/>
                  </a:lnTo>
                  <a:lnTo>
                    <a:pt x="585236" y="1087729"/>
                  </a:lnTo>
                  <a:lnTo>
                    <a:pt x="585236" y="143985"/>
                  </a:lnTo>
                  <a:lnTo>
                    <a:pt x="536057" y="91571"/>
                  </a:lnTo>
                  <a:lnTo>
                    <a:pt x="499332" y="61178"/>
                  </a:lnTo>
                  <a:lnTo>
                    <a:pt x="460203" y="35675"/>
                  </a:lnTo>
                  <a:lnTo>
                    <a:pt x="418701" y="15753"/>
                  </a:lnTo>
                  <a:lnTo>
                    <a:pt x="374858" y="2104"/>
                  </a:lnTo>
                  <a:lnTo>
                    <a:pt x="341691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E33DF4B9-6517-4CAC-9823-7865649A825B}"/>
                </a:ext>
              </a:extLst>
            </p:cNvPr>
            <p:cNvSpPr/>
            <p:nvPr/>
          </p:nvSpPr>
          <p:spPr>
            <a:xfrm>
              <a:off x="17882351" y="4624116"/>
              <a:ext cx="2221865" cy="2483485"/>
            </a:xfrm>
            <a:custGeom>
              <a:avLst/>
              <a:gdLst/>
              <a:ahLst/>
              <a:cxnLst/>
              <a:rect l="l" t="t" r="r" b="b"/>
              <a:pathLst>
                <a:path w="2221865" h="2483484">
                  <a:moveTo>
                    <a:pt x="1161379" y="0"/>
                  </a:moveTo>
                  <a:lnTo>
                    <a:pt x="1105025" y="1081"/>
                  </a:lnTo>
                  <a:lnTo>
                    <a:pt x="1050312" y="4026"/>
                  </a:lnTo>
                  <a:lnTo>
                    <a:pt x="997223" y="8779"/>
                  </a:lnTo>
                  <a:lnTo>
                    <a:pt x="945741" y="15283"/>
                  </a:lnTo>
                  <a:lnTo>
                    <a:pt x="895847" y="23481"/>
                  </a:lnTo>
                  <a:lnTo>
                    <a:pt x="847523" y="33315"/>
                  </a:lnTo>
                  <a:lnTo>
                    <a:pt x="800753" y="44730"/>
                  </a:lnTo>
                  <a:lnTo>
                    <a:pt x="755518" y="57668"/>
                  </a:lnTo>
                  <a:lnTo>
                    <a:pt x="711801" y="72073"/>
                  </a:lnTo>
                  <a:lnTo>
                    <a:pt x="669585" y="87888"/>
                  </a:lnTo>
                  <a:lnTo>
                    <a:pt x="628851" y="105056"/>
                  </a:lnTo>
                  <a:lnTo>
                    <a:pt x="589582" y="123521"/>
                  </a:lnTo>
                  <a:lnTo>
                    <a:pt x="551760" y="143225"/>
                  </a:lnTo>
                  <a:lnTo>
                    <a:pt x="515367" y="164112"/>
                  </a:lnTo>
                  <a:lnTo>
                    <a:pt x="480387" y="186125"/>
                  </a:lnTo>
                  <a:lnTo>
                    <a:pt x="446801" y="209207"/>
                  </a:lnTo>
                  <a:lnTo>
                    <a:pt x="414592" y="233301"/>
                  </a:lnTo>
                  <a:lnTo>
                    <a:pt x="383742" y="258351"/>
                  </a:lnTo>
                  <a:lnTo>
                    <a:pt x="354233" y="284300"/>
                  </a:lnTo>
                  <a:lnTo>
                    <a:pt x="326047" y="311091"/>
                  </a:lnTo>
                  <a:lnTo>
                    <a:pt x="299168" y="338667"/>
                  </a:lnTo>
                  <a:lnTo>
                    <a:pt x="273578" y="366972"/>
                  </a:lnTo>
                  <a:lnTo>
                    <a:pt x="226191" y="425540"/>
                  </a:lnTo>
                  <a:lnTo>
                    <a:pt x="183746" y="486341"/>
                  </a:lnTo>
                  <a:lnTo>
                    <a:pt x="146102" y="548919"/>
                  </a:lnTo>
                  <a:lnTo>
                    <a:pt x="113117" y="612822"/>
                  </a:lnTo>
                  <a:lnTo>
                    <a:pt x="84650" y="677595"/>
                  </a:lnTo>
                  <a:lnTo>
                    <a:pt x="60561" y="742783"/>
                  </a:lnTo>
                  <a:lnTo>
                    <a:pt x="40707" y="807932"/>
                  </a:lnTo>
                  <a:lnTo>
                    <a:pt x="24948" y="872588"/>
                  </a:lnTo>
                  <a:lnTo>
                    <a:pt x="13143" y="936297"/>
                  </a:lnTo>
                  <a:lnTo>
                    <a:pt x="5150" y="998604"/>
                  </a:lnTo>
                  <a:lnTo>
                    <a:pt x="828" y="1059055"/>
                  </a:lnTo>
                  <a:lnTo>
                    <a:pt x="0" y="1088443"/>
                  </a:lnTo>
                  <a:lnTo>
                    <a:pt x="36" y="1117196"/>
                  </a:lnTo>
                  <a:lnTo>
                    <a:pt x="2661" y="1172253"/>
                  </a:lnTo>
                  <a:lnTo>
                    <a:pt x="9118" y="1228160"/>
                  </a:lnTo>
                  <a:lnTo>
                    <a:pt x="19557" y="1286341"/>
                  </a:lnTo>
                  <a:lnTo>
                    <a:pt x="34002" y="1346453"/>
                  </a:lnTo>
                  <a:lnTo>
                    <a:pt x="52475" y="1408158"/>
                  </a:lnTo>
                  <a:lnTo>
                    <a:pt x="75001" y="1471113"/>
                  </a:lnTo>
                  <a:lnTo>
                    <a:pt x="101601" y="1534979"/>
                  </a:lnTo>
                  <a:lnTo>
                    <a:pt x="132299" y="1599416"/>
                  </a:lnTo>
                  <a:lnTo>
                    <a:pt x="167118" y="1664081"/>
                  </a:lnTo>
                  <a:lnTo>
                    <a:pt x="206081" y="1728636"/>
                  </a:lnTo>
                  <a:lnTo>
                    <a:pt x="227124" y="1760764"/>
                  </a:lnTo>
                  <a:lnTo>
                    <a:pt x="249211" y="1792738"/>
                  </a:lnTo>
                  <a:lnTo>
                    <a:pt x="272345" y="1824513"/>
                  </a:lnTo>
                  <a:lnTo>
                    <a:pt x="296530" y="1856048"/>
                  </a:lnTo>
                  <a:lnTo>
                    <a:pt x="321768" y="1887299"/>
                  </a:lnTo>
                  <a:lnTo>
                    <a:pt x="348063" y="1918225"/>
                  </a:lnTo>
                  <a:lnTo>
                    <a:pt x="375416" y="1948782"/>
                  </a:lnTo>
                  <a:lnTo>
                    <a:pt x="403831" y="1978928"/>
                  </a:lnTo>
                  <a:lnTo>
                    <a:pt x="433311" y="2008621"/>
                  </a:lnTo>
                  <a:lnTo>
                    <a:pt x="463858" y="2037817"/>
                  </a:lnTo>
                  <a:lnTo>
                    <a:pt x="495476" y="2066475"/>
                  </a:lnTo>
                  <a:lnTo>
                    <a:pt x="528167" y="2094551"/>
                  </a:lnTo>
                  <a:lnTo>
                    <a:pt x="561935" y="2122004"/>
                  </a:lnTo>
                  <a:lnTo>
                    <a:pt x="596781" y="2148790"/>
                  </a:lnTo>
                  <a:lnTo>
                    <a:pt x="632710" y="2174867"/>
                  </a:lnTo>
                  <a:lnTo>
                    <a:pt x="669723" y="2200192"/>
                  </a:lnTo>
                  <a:lnTo>
                    <a:pt x="707824" y="2224723"/>
                  </a:lnTo>
                  <a:lnTo>
                    <a:pt x="747016" y="2248418"/>
                  </a:lnTo>
                  <a:lnTo>
                    <a:pt x="787301" y="2271233"/>
                  </a:lnTo>
                  <a:lnTo>
                    <a:pt x="828683" y="2293126"/>
                  </a:lnTo>
                  <a:lnTo>
                    <a:pt x="871164" y="2314055"/>
                  </a:lnTo>
                  <a:lnTo>
                    <a:pt x="914746" y="2333977"/>
                  </a:lnTo>
                  <a:lnTo>
                    <a:pt x="959434" y="2352849"/>
                  </a:lnTo>
                  <a:lnTo>
                    <a:pt x="1005230" y="2370628"/>
                  </a:lnTo>
                  <a:lnTo>
                    <a:pt x="1052137" y="2387273"/>
                  </a:lnTo>
                  <a:lnTo>
                    <a:pt x="1100157" y="2402741"/>
                  </a:lnTo>
                  <a:lnTo>
                    <a:pt x="1149293" y="2416989"/>
                  </a:lnTo>
                  <a:lnTo>
                    <a:pt x="1199549" y="2429974"/>
                  </a:lnTo>
                  <a:lnTo>
                    <a:pt x="1250928" y="2441654"/>
                  </a:lnTo>
                  <a:lnTo>
                    <a:pt x="1303431" y="2451987"/>
                  </a:lnTo>
                  <a:lnTo>
                    <a:pt x="1357062" y="2460929"/>
                  </a:lnTo>
                  <a:lnTo>
                    <a:pt x="1411825" y="2468438"/>
                  </a:lnTo>
                  <a:lnTo>
                    <a:pt x="1467721" y="2474472"/>
                  </a:lnTo>
                  <a:lnTo>
                    <a:pt x="1524753" y="2478988"/>
                  </a:lnTo>
                  <a:lnTo>
                    <a:pt x="1582926" y="2481944"/>
                  </a:lnTo>
                  <a:lnTo>
                    <a:pt x="1642240" y="2483296"/>
                  </a:lnTo>
                  <a:lnTo>
                    <a:pt x="1702700" y="2483002"/>
                  </a:lnTo>
                  <a:lnTo>
                    <a:pt x="1764308" y="2481021"/>
                  </a:lnTo>
                  <a:lnTo>
                    <a:pt x="1827067" y="2477308"/>
                  </a:lnTo>
                  <a:lnTo>
                    <a:pt x="1890979" y="2471822"/>
                  </a:lnTo>
                  <a:lnTo>
                    <a:pt x="1956049" y="2464520"/>
                  </a:lnTo>
                  <a:lnTo>
                    <a:pt x="2022278" y="2455360"/>
                  </a:lnTo>
                  <a:lnTo>
                    <a:pt x="2066411" y="2446987"/>
                  </a:lnTo>
                  <a:lnTo>
                    <a:pt x="2205233" y="2418143"/>
                  </a:lnTo>
                  <a:lnTo>
                    <a:pt x="2221683" y="2413844"/>
                  </a:lnTo>
                  <a:lnTo>
                    <a:pt x="2221683" y="253018"/>
                  </a:lnTo>
                  <a:lnTo>
                    <a:pt x="2148903" y="222727"/>
                  </a:lnTo>
                  <a:lnTo>
                    <a:pt x="2102609" y="204154"/>
                  </a:lnTo>
                  <a:lnTo>
                    <a:pt x="2056092" y="186072"/>
                  </a:lnTo>
                  <a:lnTo>
                    <a:pt x="2009332" y="168533"/>
                  </a:lnTo>
                  <a:lnTo>
                    <a:pt x="1962306" y="151587"/>
                  </a:lnTo>
                  <a:lnTo>
                    <a:pt x="1914995" y="135287"/>
                  </a:lnTo>
                  <a:lnTo>
                    <a:pt x="1867377" y="119684"/>
                  </a:lnTo>
                  <a:lnTo>
                    <a:pt x="1819431" y="104830"/>
                  </a:lnTo>
                  <a:lnTo>
                    <a:pt x="1771137" y="90776"/>
                  </a:lnTo>
                  <a:lnTo>
                    <a:pt x="1722473" y="77573"/>
                  </a:lnTo>
                  <a:lnTo>
                    <a:pt x="1673419" y="65274"/>
                  </a:lnTo>
                  <a:lnTo>
                    <a:pt x="1603299" y="49397"/>
                  </a:lnTo>
                  <a:lnTo>
                    <a:pt x="1534961" y="35839"/>
                  </a:lnTo>
                  <a:lnTo>
                    <a:pt x="1468388" y="24543"/>
                  </a:lnTo>
                  <a:lnTo>
                    <a:pt x="1403562" y="15452"/>
                  </a:lnTo>
                  <a:lnTo>
                    <a:pt x="1340466" y="8508"/>
                  </a:lnTo>
                  <a:lnTo>
                    <a:pt x="1279082" y="3656"/>
                  </a:lnTo>
                  <a:lnTo>
                    <a:pt x="1219392" y="839"/>
                  </a:lnTo>
                  <a:lnTo>
                    <a:pt x="1161379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EAF011B7-D409-47D7-8493-7DC251BAB2D2}"/>
                </a:ext>
              </a:extLst>
            </p:cNvPr>
            <p:cNvSpPr/>
            <p:nvPr/>
          </p:nvSpPr>
          <p:spPr>
            <a:xfrm>
              <a:off x="16605062" y="3464062"/>
              <a:ext cx="1222375" cy="2301875"/>
            </a:xfrm>
            <a:custGeom>
              <a:avLst/>
              <a:gdLst/>
              <a:ahLst/>
              <a:cxnLst/>
              <a:rect l="l" t="t" r="r" b="b"/>
              <a:pathLst>
                <a:path w="1222375" h="2301875">
                  <a:moveTo>
                    <a:pt x="427501" y="2277218"/>
                  </a:moveTo>
                  <a:lnTo>
                    <a:pt x="443424" y="2301804"/>
                  </a:lnTo>
                  <a:lnTo>
                    <a:pt x="438397" y="2293188"/>
                  </a:lnTo>
                  <a:lnTo>
                    <a:pt x="430947" y="2282085"/>
                  </a:lnTo>
                  <a:lnTo>
                    <a:pt x="427501" y="2277218"/>
                  </a:lnTo>
                  <a:close/>
                </a:path>
                <a:path w="1222375" h="2301875">
                  <a:moveTo>
                    <a:pt x="283982" y="2038607"/>
                  </a:moveTo>
                  <a:lnTo>
                    <a:pt x="303473" y="2080536"/>
                  </a:lnTo>
                  <a:lnTo>
                    <a:pt x="335707" y="2139970"/>
                  </a:lnTo>
                  <a:lnTo>
                    <a:pt x="367671" y="2191451"/>
                  </a:lnTo>
                  <a:lnTo>
                    <a:pt x="397010" y="2234479"/>
                  </a:lnTo>
                  <a:lnTo>
                    <a:pt x="421370" y="2268558"/>
                  </a:lnTo>
                  <a:lnTo>
                    <a:pt x="427501" y="2277218"/>
                  </a:lnTo>
                  <a:lnTo>
                    <a:pt x="365194" y="2181009"/>
                  </a:lnTo>
                  <a:lnTo>
                    <a:pt x="336273" y="2132108"/>
                  </a:lnTo>
                  <a:lnTo>
                    <a:pt x="312280" y="2090583"/>
                  </a:lnTo>
                  <a:lnTo>
                    <a:pt x="291694" y="2053400"/>
                  </a:lnTo>
                  <a:lnTo>
                    <a:pt x="283982" y="2038607"/>
                  </a:lnTo>
                  <a:close/>
                </a:path>
                <a:path w="1222375" h="2301875">
                  <a:moveTo>
                    <a:pt x="906233" y="0"/>
                  </a:moveTo>
                  <a:lnTo>
                    <a:pt x="860988" y="346"/>
                  </a:lnTo>
                  <a:lnTo>
                    <a:pt x="814651" y="3704"/>
                  </a:lnTo>
                  <a:lnTo>
                    <a:pt x="767610" y="9907"/>
                  </a:lnTo>
                  <a:lnTo>
                    <a:pt x="720251" y="18788"/>
                  </a:lnTo>
                  <a:lnTo>
                    <a:pt x="672961" y="30179"/>
                  </a:lnTo>
                  <a:lnTo>
                    <a:pt x="626127" y="43912"/>
                  </a:lnTo>
                  <a:lnTo>
                    <a:pt x="580136" y="59821"/>
                  </a:lnTo>
                  <a:lnTo>
                    <a:pt x="521719" y="83441"/>
                  </a:lnTo>
                  <a:lnTo>
                    <a:pt x="466767" y="109304"/>
                  </a:lnTo>
                  <a:lnTo>
                    <a:pt x="415224" y="137204"/>
                  </a:lnTo>
                  <a:lnTo>
                    <a:pt x="367035" y="166933"/>
                  </a:lnTo>
                  <a:lnTo>
                    <a:pt x="322145" y="198287"/>
                  </a:lnTo>
                  <a:lnTo>
                    <a:pt x="280496" y="231058"/>
                  </a:lnTo>
                  <a:lnTo>
                    <a:pt x="242035" y="265041"/>
                  </a:lnTo>
                  <a:lnTo>
                    <a:pt x="206706" y="300030"/>
                  </a:lnTo>
                  <a:lnTo>
                    <a:pt x="174452" y="335818"/>
                  </a:lnTo>
                  <a:lnTo>
                    <a:pt x="145219" y="372199"/>
                  </a:lnTo>
                  <a:lnTo>
                    <a:pt x="118951" y="408967"/>
                  </a:lnTo>
                  <a:lnTo>
                    <a:pt x="95593" y="445917"/>
                  </a:lnTo>
                  <a:lnTo>
                    <a:pt x="75088" y="482841"/>
                  </a:lnTo>
                  <a:lnTo>
                    <a:pt x="57382" y="519533"/>
                  </a:lnTo>
                  <a:lnTo>
                    <a:pt x="42419" y="555789"/>
                  </a:lnTo>
                  <a:lnTo>
                    <a:pt x="20499" y="626162"/>
                  </a:lnTo>
                  <a:lnTo>
                    <a:pt x="8885" y="692311"/>
                  </a:lnTo>
                  <a:lnTo>
                    <a:pt x="4897" y="744464"/>
                  </a:lnTo>
                  <a:lnTo>
                    <a:pt x="2509" y="750959"/>
                  </a:lnTo>
                  <a:lnTo>
                    <a:pt x="1896" y="829162"/>
                  </a:lnTo>
                  <a:lnTo>
                    <a:pt x="1075" y="893725"/>
                  </a:lnTo>
                  <a:lnTo>
                    <a:pt x="343" y="947512"/>
                  </a:lnTo>
                  <a:lnTo>
                    <a:pt x="0" y="993388"/>
                  </a:lnTo>
                  <a:lnTo>
                    <a:pt x="343" y="1034218"/>
                  </a:lnTo>
                  <a:lnTo>
                    <a:pt x="1673" y="1072866"/>
                  </a:lnTo>
                  <a:lnTo>
                    <a:pt x="4288" y="1112198"/>
                  </a:lnTo>
                  <a:lnTo>
                    <a:pt x="8487" y="1155078"/>
                  </a:lnTo>
                  <a:lnTo>
                    <a:pt x="14568" y="1204371"/>
                  </a:lnTo>
                  <a:lnTo>
                    <a:pt x="22831" y="1262941"/>
                  </a:lnTo>
                  <a:lnTo>
                    <a:pt x="38358" y="1337019"/>
                  </a:lnTo>
                  <a:lnTo>
                    <a:pt x="51539" y="1399032"/>
                  </a:lnTo>
                  <a:lnTo>
                    <a:pt x="63057" y="1451403"/>
                  </a:lnTo>
                  <a:lnTo>
                    <a:pt x="73598" y="1496557"/>
                  </a:lnTo>
                  <a:lnTo>
                    <a:pt x="83845" y="1536920"/>
                  </a:lnTo>
                  <a:lnTo>
                    <a:pt x="94482" y="1574917"/>
                  </a:lnTo>
                  <a:lnTo>
                    <a:pt x="106192" y="1612971"/>
                  </a:lnTo>
                  <a:lnTo>
                    <a:pt x="119662" y="1653509"/>
                  </a:lnTo>
                  <a:lnTo>
                    <a:pt x="135573" y="1698956"/>
                  </a:lnTo>
                  <a:lnTo>
                    <a:pt x="154611" y="1751735"/>
                  </a:lnTo>
                  <a:lnTo>
                    <a:pt x="186673" y="1826524"/>
                  </a:lnTo>
                  <a:lnTo>
                    <a:pt x="213023" y="1887467"/>
                  </a:lnTo>
                  <a:lnTo>
                    <a:pt x="235180" y="1937594"/>
                  </a:lnTo>
                  <a:lnTo>
                    <a:pt x="254664" y="1979937"/>
                  </a:lnTo>
                  <a:lnTo>
                    <a:pt x="272995" y="2017529"/>
                  </a:lnTo>
                  <a:lnTo>
                    <a:pt x="283982" y="2038607"/>
                  </a:lnTo>
                  <a:lnTo>
                    <a:pt x="273323" y="2013646"/>
                  </a:lnTo>
                  <a:lnTo>
                    <a:pt x="259766" y="1977562"/>
                  </a:lnTo>
                  <a:lnTo>
                    <a:pt x="247612" y="1939800"/>
                  </a:lnTo>
                  <a:lnTo>
                    <a:pt x="237157" y="1900423"/>
                  </a:lnTo>
                  <a:lnTo>
                    <a:pt x="228695" y="1859494"/>
                  </a:lnTo>
                  <a:lnTo>
                    <a:pt x="222519" y="1817074"/>
                  </a:lnTo>
                  <a:lnTo>
                    <a:pt x="218925" y="1773227"/>
                  </a:lnTo>
                  <a:lnTo>
                    <a:pt x="218206" y="1728014"/>
                  </a:lnTo>
                  <a:lnTo>
                    <a:pt x="220657" y="1681498"/>
                  </a:lnTo>
                  <a:lnTo>
                    <a:pt x="226572" y="1633740"/>
                  </a:lnTo>
                  <a:lnTo>
                    <a:pt x="236246" y="1584804"/>
                  </a:lnTo>
                  <a:lnTo>
                    <a:pt x="249972" y="1534751"/>
                  </a:lnTo>
                  <a:lnTo>
                    <a:pt x="268046" y="1483643"/>
                  </a:lnTo>
                  <a:lnTo>
                    <a:pt x="290761" y="1431544"/>
                  </a:lnTo>
                  <a:lnTo>
                    <a:pt x="318412" y="1378515"/>
                  </a:lnTo>
                  <a:lnTo>
                    <a:pt x="351293" y="1324619"/>
                  </a:lnTo>
                  <a:lnTo>
                    <a:pt x="389698" y="1269917"/>
                  </a:lnTo>
                  <a:lnTo>
                    <a:pt x="433922" y="1214473"/>
                  </a:lnTo>
                  <a:lnTo>
                    <a:pt x="484259" y="1158348"/>
                  </a:lnTo>
                  <a:lnTo>
                    <a:pt x="536161" y="1106325"/>
                  </a:lnTo>
                  <a:lnTo>
                    <a:pt x="566787" y="1077077"/>
                  </a:lnTo>
                  <a:lnTo>
                    <a:pt x="751341" y="905212"/>
                  </a:lnTo>
                  <a:lnTo>
                    <a:pt x="791855" y="866892"/>
                  </a:lnTo>
                  <a:lnTo>
                    <a:pt x="832675" y="827650"/>
                  </a:lnTo>
                  <a:lnTo>
                    <a:pt x="873420" y="787654"/>
                  </a:lnTo>
                  <a:lnTo>
                    <a:pt x="913705" y="747072"/>
                  </a:lnTo>
                  <a:lnTo>
                    <a:pt x="953148" y="706073"/>
                  </a:lnTo>
                  <a:lnTo>
                    <a:pt x="991365" y="664825"/>
                  </a:lnTo>
                  <a:lnTo>
                    <a:pt x="1027974" y="623496"/>
                  </a:lnTo>
                  <a:lnTo>
                    <a:pt x="1062591" y="582255"/>
                  </a:lnTo>
                  <a:lnTo>
                    <a:pt x="1094834" y="541271"/>
                  </a:lnTo>
                  <a:lnTo>
                    <a:pt x="1124318" y="500712"/>
                  </a:lnTo>
                  <a:lnTo>
                    <a:pt x="1150662" y="460745"/>
                  </a:lnTo>
                  <a:lnTo>
                    <a:pt x="1173481" y="421540"/>
                  </a:lnTo>
                  <a:lnTo>
                    <a:pt x="1192393" y="383266"/>
                  </a:lnTo>
                  <a:lnTo>
                    <a:pt x="1207015" y="346089"/>
                  </a:lnTo>
                  <a:lnTo>
                    <a:pt x="1221854" y="275705"/>
                  </a:lnTo>
                  <a:lnTo>
                    <a:pt x="1221306" y="242835"/>
                  </a:lnTo>
                  <a:lnTo>
                    <a:pt x="1213589" y="199006"/>
                  </a:lnTo>
                  <a:lnTo>
                    <a:pt x="1200527" y="160030"/>
                  </a:lnTo>
                  <a:lnTo>
                    <a:pt x="1182506" y="125739"/>
                  </a:lnTo>
                  <a:lnTo>
                    <a:pt x="1133134" y="70543"/>
                  </a:lnTo>
                  <a:lnTo>
                    <a:pt x="1068569" y="32080"/>
                  </a:lnTo>
                  <a:lnTo>
                    <a:pt x="1031556" y="18706"/>
                  </a:lnTo>
                  <a:lnTo>
                    <a:pt x="991904" y="9012"/>
                  </a:lnTo>
                  <a:lnTo>
                    <a:pt x="950001" y="2832"/>
                  </a:lnTo>
                  <a:lnTo>
                    <a:pt x="906233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1DB3C6F9-A222-435C-BC4A-5717F220AD4D}"/>
                </a:ext>
              </a:extLst>
            </p:cNvPr>
            <p:cNvSpPr/>
            <p:nvPr/>
          </p:nvSpPr>
          <p:spPr>
            <a:xfrm>
              <a:off x="16819522" y="2298932"/>
              <a:ext cx="789940" cy="1092835"/>
            </a:xfrm>
            <a:custGeom>
              <a:avLst/>
              <a:gdLst/>
              <a:ahLst/>
              <a:cxnLst/>
              <a:rect l="l" t="t" r="r" b="b"/>
              <a:pathLst>
                <a:path w="789940" h="1092835">
                  <a:moveTo>
                    <a:pt x="716564" y="0"/>
                  </a:moveTo>
                  <a:lnTo>
                    <a:pt x="675560" y="277"/>
                  </a:lnTo>
                  <a:lnTo>
                    <a:pt x="617926" y="19842"/>
                  </a:lnTo>
                  <a:lnTo>
                    <a:pt x="581159" y="39605"/>
                  </a:lnTo>
                  <a:lnTo>
                    <a:pt x="544268" y="63548"/>
                  </a:lnTo>
                  <a:lnTo>
                    <a:pt x="507401" y="91340"/>
                  </a:lnTo>
                  <a:lnTo>
                    <a:pt x="470706" y="122653"/>
                  </a:lnTo>
                  <a:lnTo>
                    <a:pt x="434329" y="157159"/>
                  </a:lnTo>
                  <a:lnTo>
                    <a:pt x="398418" y="194526"/>
                  </a:lnTo>
                  <a:lnTo>
                    <a:pt x="363122" y="234427"/>
                  </a:lnTo>
                  <a:lnTo>
                    <a:pt x="328587" y="276532"/>
                  </a:lnTo>
                  <a:lnTo>
                    <a:pt x="294961" y="320513"/>
                  </a:lnTo>
                  <a:lnTo>
                    <a:pt x="262392" y="366039"/>
                  </a:lnTo>
                  <a:lnTo>
                    <a:pt x="231026" y="412782"/>
                  </a:lnTo>
                  <a:lnTo>
                    <a:pt x="201013" y="460413"/>
                  </a:lnTo>
                  <a:lnTo>
                    <a:pt x="172499" y="508602"/>
                  </a:lnTo>
                  <a:lnTo>
                    <a:pt x="145632" y="557020"/>
                  </a:lnTo>
                  <a:lnTo>
                    <a:pt x="120559" y="605339"/>
                  </a:lnTo>
                  <a:lnTo>
                    <a:pt x="97428" y="653228"/>
                  </a:lnTo>
                  <a:lnTo>
                    <a:pt x="76387" y="700360"/>
                  </a:lnTo>
                  <a:lnTo>
                    <a:pt x="57583" y="746404"/>
                  </a:lnTo>
                  <a:lnTo>
                    <a:pt x="41163" y="791032"/>
                  </a:lnTo>
                  <a:lnTo>
                    <a:pt x="27276" y="833914"/>
                  </a:lnTo>
                  <a:lnTo>
                    <a:pt x="16068" y="874722"/>
                  </a:lnTo>
                  <a:lnTo>
                    <a:pt x="7688" y="913125"/>
                  </a:lnTo>
                  <a:lnTo>
                    <a:pt x="0" y="981404"/>
                  </a:lnTo>
                  <a:lnTo>
                    <a:pt x="987" y="1010621"/>
                  </a:lnTo>
                  <a:lnTo>
                    <a:pt x="13361" y="1057563"/>
                  </a:lnTo>
                  <a:lnTo>
                    <a:pt x="40586" y="1086991"/>
                  </a:lnTo>
                  <a:lnTo>
                    <a:pt x="58147" y="1092675"/>
                  </a:lnTo>
                  <a:lnTo>
                    <a:pt x="78957" y="1092084"/>
                  </a:lnTo>
                  <a:lnTo>
                    <a:pt x="129140" y="1073585"/>
                  </a:lnTo>
                  <a:lnTo>
                    <a:pt x="188765" y="1034509"/>
                  </a:lnTo>
                  <a:lnTo>
                    <a:pt x="221377" y="1008197"/>
                  </a:lnTo>
                  <a:lnTo>
                    <a:pt x="255461" y="977872"/>
                  </a:lnTo>
                  <a:lnTo>
                    <a:pt x="290720" y="943909"/>
                  </a:lnTo>
                  <a:lnTo>
                    <a:pt x="326858" y="906687"/>
                  </a:lnTo>
                  <a:lnTo>
                    <a:pt x="363579" y="866582"/>
                  </a:lnTo>
                  <a:lnTo>
                    <a:pt x="400586" y="823971"/>
                  </a:lnTo>
                  <a:lnTo>
                    <a:pt x="437583" y="779231"/>
                  </a:lnTo>
                  <a:lnTo>
                    <a:pt x="474275" y="732738"/>
                  </a:lnTo>
                  <a:lnTo>
                    <a:pt x="510363" y="684871"/>
                  </a:lnTo>
                  <a:lnTo>
                    <a:pt x="545553" y="636005"/>
                  </a:lnTo>
                  <a:lnTo>
                    <a:pt x="579548" y="586517"/>
                  </a:lnTo>
                  <a:lnTo>
                    <a:pt x="612052" y="536785"/>
                  </a:lnTo>
                  <a:lnTo>
                    <a:pt x="642768" y="487185"/>
                  </a:lnTo>
                  <a:lnTo>
                    <a:pt x="671401" y="438094"/>
                  </a:lnTo>
                  <a:lnTo>
                    <a:pt x="697653" y="389889"/>
                  </a:lnTo>
                  <a:lnTo>
                    <a:pt x="721228" y="342948"/>
                  </a:lnTo>
                  <a:lnTo>
                    <a:pt x="741831" y="297646"/>
                  </a:lnTo>
                  <a:lnTo>
                    <a:pt x="759165" y="254361"/>
                  </a:lnTo>
                  <a:lnTo>
                    <a:pt x="772933" y="213469"/>
                  </a:lnTo>
                  <a:lnTo>
                    <a:pt x="782840" y="175348"/>
                  </a:lnTo>
                  <a:lnTo>
                    <a:pt x="789884" y="108925"/>
                  </a:lnTo>
                  <a:lnTo>
                    <a:pt x="785737" y="74497"/>
                  </a:lnTo>
                  <a:lnTo>
                    <a:pt x="768407" y="33048"/>
                  </a:lnTo>
                  <a:lnTo>
                    <a:pt x="716564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45F3E964-A7DD-4700-854F-7A64FCB22B2D}"/>
                </a:ext>
              </a:extLst>
            </p:cNvPr>
            <p:cNvSpPr/>
            <p:nvPr/>
          </p:nvSpPr>
          <p:spPr>
            <a:xfrm>
              <a:off x="16591019" y="4166114"/>
              <a:ext cx="1105535" cy="1786255"/>
            </a:xfrm>
            <a:custGeom>
              <a:avLst/>
              <a:gdLst/>
              <a:ahLst/>
              <a:cxnLst/>
              <a:rect l="l" t="t" r="r" b="b"/>
              <a:pathLst>
                <a:path w="1105534" h="1786254">
                  <a:moveTo>
                    <a:pt x="26010" y="0"/>
                  </a:moveTo>
                  <a:lnTo>
                    <a:pt x="5426" y="130794"/>
                  </a:lnTo>
                  <a:lnTo>
                    <a:pt x="0" y="233833"/>
                  </a:lnTo>
                  <a:lnTo>
                    <a:pt x="11023" y="362612"/>
                  </a:lnTo>
                  <a:lnTo>
                    <a:pt x="39789" y="570629"/>
                  </a:lnTo>
                  <a:lnTo>
                    <a:pt x="57928" y="663132"/>
                  </a:lnTo>
                  <a:lnTo>
                    <a:pt x="77209" y="750565"/>
                  </a:lnTo>
                  <a:lnTo>
                    <a:pt x="97511" y="833072"/>
                  </a:lnTo>
                  <a:lnTo>
                    <a:pt x="118712" y="910796"/>
                  </a:lnTo>
                  <a:lnTo>
                    <a:pt x="140690" y="983883"/>
                  </a:lnTo>
                  <a:lnTo>
                    <a:pt x="163325" y="1052475"/>
                  </a:lnTo>
                  <a:lnTo>
                    <a:pt x="186494" y="1116718"/>
                  </a:lnTo>
                  <a:lnTo>
                    <a:pt x="210076" y="1176755"/>
                  </a:lnTo>
                  <a:lnTo>
                    <a:pt x="233949" y="1232729"/>
                  </a:lnTo>
                  <a:lnTo>
                    <a:pt x="257992" y="1284786"/>
                  </a:lnTo>
                  <a:lnTo>
                    <a:pt x="282083" y="1333068"/>
                  </a:lnTo>
                  <a:lnTo>
                    <a:pt x="306100" y="1377721"/>
                  </a:lnTo>
                  <a:lnTo>
                    <a:pt x="329922" y="1418888"/>
                  </a:lnTo>
                  <a:lnTo>
                    <a:pt x="353427" y="1456713"/>
                  </a:lnTo>
                  <a:lnTo>
                    <a:pt x="376493" y="1491340"/>
                  </a:lnTo>
                  <a:lnTo>
                    <a:pt x="399000" y="1522913"/>
                  </a:lnTo>
                  <a:lnTo>
                    <a:pt x="441846" y="1577473"/>
                  </a:lnTo>
                  <a:lnTo>
                    <a:pt x="480992" y="1621546"/>
                  </a:lnTo>
                  <a:lnTo>
                    <a:pt x="515466" y="1656284"/>
                  </a:lnTo>
                  <a:lnTo>
                    <a:pt x="566504" y="1702361"/>
                  </a:lnTo>
                  <a:lnTo>
                    <a:pt x="601335" y="1729016"/>
                  </a:lnTo>
                  <a:lnTo>
                    <a:pt x="640589" y="1751514"/>
                  </a:lnTo>
                  <a:lnTo>
                    <a:pt x="683302" y="1769037"/>
                  </a:lnTo>
                  <a:lnTo>
                    <a:pt x="728510" y="1780766"/>
                  </a:lnTo>
                  <a:lnTo>
                    <a:pt x="775248" y="1785884"/>
                  </a:lnTo>
                  <a:lnTo>
                    <a:pt x="822552" y="1783572"/>
                  </a:lnTo>
                  <a:lnTo>
                    <a:pt x="869458" y="1773013"/>
                  </a:lnTo>
                  <a:lnTo>
                    <a:pt x="915000" y="1753387"/>
                  </a:lnTo>
                  <a:lnTo>
                    <a:pt x="958215" y="1723877"/>
                  </a:lnTo>
                  <a:lnTo>
                    <a:pt x="993911" y="1687484"/>
                  </a:lnTo>
                  <a:lnTo>
                    <a:pt x="1026990" y="1640015"/>
                  </a:lnTo>
                  <a:lnTo>
                    <a:pt x="1056014" y="1582808"/>
                  </a:lnTo>
                  <a:lnTo>
                    <a:pt x="1079545" y="1517200"/>
                  </a:lnTo>
                  <a:lnTo>
                    <a:pt x="1096146" y="1444527"/>
                  </a:lnTo>
                  <a:lnTo>
                    <a:pt x="1101398" y="1405960"/>
                  </a:lnTo>
                  <a:lnTo>
                    <a:pt x="1104379" y="1366128"/>
                  </a:lnTo>
                  <a:lnTo>
                    <a:pt x="1104909" y="1325198"/>
                  </a:lnTo>
                  <a:lnTo>
                    <a:pt x="1102807" y="1283338"/>
                  </a:lnTo>
                  <a:lnTo>
                    <a:pt x="1097895" y="1240715"/>
                  </a:lnTo>
                  <a:lnTo>
                    <a:pt x="1089992" y="1197496"/>
                  </a:lnTo>
                  <a:lnTo>
                    <a:pt x="1078919" y="1153848"/>
                  </a:lnTo>
                  <a:lnTo>
                    <a:pt x="1064496" y="1109939"/>
                  </a:lnTo>
                  <a:lnTo>
                    <a:pt x="1046543" y="1065934"/>
                  </a:lnTo>
                  <a:lnTo>
                    <a:pt x="1024882" y="1022003"/>
                  </a:lnTo>
                  <a:lnTo>
                    <a:pt x="999331" y="978311"/>
                  </a:lnTo>
                  <a:lnTo>
                    <a:pt x="969711" y="935025"/>
                  </a:lnTo>
                  <a:lnTo>
                    <a:pt x="935844" y="892314"/>
                  </a:lnTo>
                  <a:lnTo>
                    <a:pt x="897548" y="850344"/>
                  </a:lnTo>
                  <a:lnTo>
                    <a:pt x="854644" y="809282"/>
                  </a:lnTo>
                  <a:lnTo>
                    <a:pt x="806953" y="769296"/>
                  </a:lnTo>
                  <a:lnTo>
                    <a:pt x="754294" y="730552"/>
                  </a:lnTo>
                  <a:lnTo>
                    <a:pt x="712273" y="702852"/>
                  </a:lnTo>
                  <a:lnTo>
                    <a:pt x="669990" y="677214"/>
                  </a:lnTo>
                  <a:lnTo>
                    <a:pt x="627537" y="653202"/>
                  </a:lnTo>
                  <a:lnTo>
                    <a:pt x="585004" y="630381"/>
                  </a:lnTo>
                  <a:lnTo>
                    <a:pt x="457822" y="564706"/>
                  </a:lnTo>
                  <a:lnTo>
                    <a:pt x="415868" y="542293"/>
                  </a:lnTo>
                  <a:lnTo>
                    <a:pt x="374284" y="518893"/>
                  </a:lnTo>
                  <a:lnTo>
                    <a:pt x="333160" y="494072"/>
                  </a:lnTo>
                  <a:lnTo>
                    <a:pt x="292587" y="467393"/>
                  </a:lnTo>
                  <a:lnTo>
                    <a:pt x="252654" y="438421"/>
                  </a:lnTo>
                  <a:lnTo>
                    <a:pt x="213452" y="406722"/>
                  </a:lnTo>
                  <a:lnTo>
                    <a:pt x="175071" y="371858"/>
                  </a:lnTo>
                  <a:lnTo>
                    <a:pt x="137600" y="333396"/>
                  </a:lnTo>
                  <a:lnTo>
                    <a:pt x="90395" y="275027"/>
                  </a:lnTo>
                  <a:lnTo>
                    <a:pt x="57513" y="220777"/>
                  </a:lnTo>
                  <a:lnTo>
                    <a:pt x="36543" y="170971"/>
                  </a:lnTo>
                  <a:lnTo>
                    <a:pt x="25076" y="125935"/>
                  </a:lnTo>
                  <a:lnTo>
                    <a:pt x="20700" y="85995"/>
                  </a:lnTo>
                  <a:lnTo>
                    <a:pt x="21004" y="51475"/>
                  </a:lnTo>
                  <a:lnTo>
                    <a:pt x="23578" y="22701"/>
                  </a:lnTo>
                  <a:lnTo>
                    <a:pt x="26010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4C1C0B-AB7A-443B-85CD-4A294C04C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836" y="531039"/>
            <a:ext cx="2584928" cy="993734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BD69843-9A81-4074-AF40-D9CEEB2C8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5813"/>
            <a:ext cx="4200525" cy="5619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0236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llpap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1FD4-9BC3-4BC6-98D5-4B8044E7660B}" type="datetimeFigureOut">
              <a:rPr lang="en-GB" smtClean="0"/>
              <a:pPr/>
              <a:t>23/01/2023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F825-633F-43D1-A37A-8D3D2569739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D7EE6-B7F8-42FD-8D1B-AE63327EBF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1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llpaper -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1FD4-9BC3-4BC6-98D5-4B8044E7660B}" type="datetimeFigureOut">
              <a:rPr lang="en-GB" smtClean="0"/>
              <a:pPr/>
              <a:t>23/01/2023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F825-633F-43D1-A37A-8D3D256973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28D8D8-C8AD-4618-833D-E70BA5E399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B8E187-AEE2-4C1D-A54D-3671D750421B}"/>
              </a:ext>
            </a:extLst>
          </p:cNvPr>
          <p:cNvGrpSpPr/>
          <p:nvPr userDrawn="1"/>
        </p:nvGrpSpPr>
        <p:grpSpPr>
          <a:xfrm>
            <a:off x="7880033" y="1092175"/>
            <a:ext cx="4311967" cy="6620828"/>
            <a:chOff x="16591019" y="1623219"/>
            <a:chExt cx="3513479" cy="5484382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3AED918-865C-47A4-BBBD-4179B965CA05}"/>
                </a:ext>
              </a:extLst>
            </p:cNvPr>
            <p:cNvSpPr/>
            <p:nvPr/>
          </p:nvSpPr>
          <p:spPr>
            <a:xfrm>
              <a:off x="18121393" y="2924186"/>
              <a:ext cx="1983105" cy="1498600"/>
            </a:xfrm>
            <a:custGeom>
              <a:avLst/>
              <a:gdLst/>
              <a:ahLst/>
              <a:cxnLst/>
              <a:rect l="l" t="t" r="r" b="b"/>
              <a:pathLst>
                <a:path w="1983105" h="1498600">
                  <a:moveTo>
                    <a:pt x="1303631" y="119"/>
                  </a:moveTo>
                  <a:lnTo>
                    <a:pt x="1232044" y="0"/>
                  </a:lnTo>
                  <a:lnTo>
                    <a:pt x="1162745" y="1344"/>
                  </a:lnTo>
                  <a:lnTo>
                    <a:pt x="1095713" y="4108"/>
                  </a:lnTo>
                  <a:lnTo>
                    <a:pt x="1030923" y="8248"/>
                  </a:lnTo>
                  <a:lnTo>
                    <a:pt x="968354" y="13720"/>
                  </a:lnTo>
                  <a:lnTo>
                    <a:pt x="907983" y="20480"/>
                  </a:lnTo>
                  <a:lnTo>
                    <a:pt x="849787" y="28484"/>
                  </a:lnTo>
                  <a:lnTo>
                    <a:pt x="793743" y="37689"/>
                  </a:lnTo>
                  <a:lnTo>
                    <a:pt x="739828" y="48051"/>
                  </a:lnTo>
                  <a:lnTo>
                    <a:pt x="688020" y="59526"/>
                  </a:lnTo>
                  <a:lnTo>
                    <a:pt x="638297" y="72070"/>
                  </a:lnTo>
                  <a:lnTo>
                    <a:pt x="590635" y="85639"/>
                  </a:lnTo>
                  <a:lnTo>
                    <a:pt x="545012" y="100190"/>
                  </a:lnTo>
                  <a:lnTo>
                    <a:pt x="501404" y="115678"/>
                  </a:lnTo>
                  <a:lnTo>
                    <a:pt x="459790" y="132061"/>
                  </a:lnTo>
                  <a:lnTo>
                    <a:pt x="420147" y="149293"/>
                  </a:lnTo>
                  <a:lnTo>
                    <a:pt x="382451" y="167332"/>
                  </a:lnTo>
                  <a:lnTo>
                    <a:pt x="346681" y="186133"/>
                  </a:lnTo>
                  <a:lnTo>
                    <a:pt x="312813" y="205652"/>
                  </a:lnTo>
                  <a:lnTo>
                    <a:pt x="250694" y="246672"/>
                  </a:lnTo>
                  <a:lnTo>
                    <a:pt x="195912" y="290040"/>
                  </a:lnTo>
                  <a:lnTo>
                    <a:pt x="148286" y="335406"/>
                  </a:lnTo>
                  <a:lnTo>
                    <a:pt x="107634" y="382420"/>
                  </a:lnTo>
                  <a:lnTo>
                    <a:pt x="73774" y="430730"/>
                  </a:lnTo>
                  <a:lnTo>
                    <a:pt x="46525" y="479987"/>
                  </a:lnTo>
                  <a:lnTo>
                    <a:pt x="25704" y="529840"/>
                  </a:lnTo>
                  <a:lnTo>
                    <a:pt x="11131" y="579938"/>
                  </a:lnTo>
                  <a:lnTo>
                    <a:pt x="2623" y="629930"/>
                  </a:lnTo>
                  <a:lnTo>
                    <a:pt x="0" y="679467"/>
                  </a:lnTo>
                  <a:lnTo>
                    <a:pt x="837" y="703955"/>
                  </a:lnTo>
                  <a:lnTo>
                    <a:pt x="6699" y="752151"/>
                  </a:lnTo>
                  <a:lnTo>
                    <a:pt x="17989" y="799015"/>
                  </a:lnTo>
                  <a:lnTo>
                    <a:pt x="34528" y="844196"/>
                  </a:lnTo>
                  <a:lnTo>
                    <a:pt x="56133" y="887344"/>
                  </a:lnTo>
                  <a:lnTo>
                    <a:pt x="82623" y="928108"/>
                  </a:lnTo>
                  <a:lnTo>
                    <a:pt x="127058" y="979214"/>
                  </a:lnTo>
                  <a:lnTo>
                    <a:pt x="161188" y="1008568"/>
                  </a:lnTo>
                  <a:lnTo>
                    <a:pt x="199653" y="1035354"/>
                  </a:lnTo>
                  <a:lnTo>
                    <a:pt x="242075" y="1059379"/>
                  </a:lnTo>
                  <a:lnTo>
                    <a:pt x="288075" y="1080451"/>
                  </a:lnTo>
                  <a:lnTo>
                    <a:pt x="337274" y="1098377"/>
                  </a:lnTo>
                  <a:lnTo>
                    <a:pt x="389294" y="1112963"/>
                  </a:lnTo>
                  <a:lnTo>
                    <a:pt x="443756" y="1124017"/>
                  </a:lnTo>
                  <a:lnTo>
                    <a:pt x="494720" y="1131516"/>
                  </a:lnTo>
                  <a:lnTo>
                    <a:pt x="545813" y="1137301"/>
                  </a:lnTo>
                  <a:lnTo>
                    <a:pt x="597015" y="1141650"/>
                  </a:lnTo>
                  <a:lnTo>
                    <a:pt x="648304" y="1144841"/>
                  </a:lnTo>
                  <a:lnTo>
                    <a:pt x="699659" y="1147154"/>
                  </a:lnTo>
                  <a:lnTo>
                    <a:pt x="751060" y="1148865"/>
                  </a:lnTo>
                  <a:lnTo>
                    <a:pt x="853915" y="1151596"/>
                  </a:lnTo>
                  <a:lnTo>
                    <a:pt x="905326" y="1153173"/>
                  </a:lnTo>
                  <a:lnTo>
                    <a:pt x="956699" y="1155262"/>
                  </a:lnTo>
                  <a:lnTo>
                    <a:pt x="1008013" y="1158141"/>
                  </a:lnTo>
                  <a:lnTo>
                    <a:pt x="1059246" y="1162088"/>
                  </a:lnTo>
                  <a:lnTo>
                    <a:pt x="1110377" y="1167381"/>
                  </a:lnTo>
                  <a:lnTo>
                    <a:pt x="1161387" y="1174299"/>
                  </a:lnTo>
                  <a:lnTo>
                    <a:pt x="1212253" y="1183119"/>
                  </a:lnTo>
                  <a:lnTo>
                    <a:pt x="1277318" y="1196851"/>
                  </a:lnTo>
                  <a:lnTo>
                    <a:pt x="1340692" y="1212349"/>
                  </a:lnTo>
                  <a:lnTo>
                    <a:pt x="1402370" y="1229483"/>
                  </a:lnTo>
                  <a:lnTo>
                    <a:pt x="1462345" y="1248122"/>
                  </a:lnTo>
                  <a:lnTo>
                    <a:pt x="1520613" y="1268135"/>
                  </a:lnTo>
                  <a:lnTo>
                    <a:pt x="1577168" y="1289393"/>
                  </a:lnTo>
                  <a:lnTo>
                    <a:pt x="1632005" y="1311764"/>
                  </a:lnTo>
                  <a:lnTo>
                    <a:pt x="1685118" y="1335117"/>
                  </a:lnTo>
                  <a:lnTo>
                    <a:pt x="1736502" y="1359322"/>
                  </a:lnTo>
                  <a:lnTo>
                    <a:pt x="1786152" y="1384248"/>
                  </a:lnTo>
                  <a:lnTo>
                    <a:pt x="1834062" y="1409765"/>
                  </a:lnTo>
                  <a:lnTo>
                    <a:pt x="1880227" y="1435742"/>
                  </a:lnTo>
                  <a:lnTo>
                    <a:pt x="1924641" y="1462049"/>
                  </a:lnTo>
                  <a:lnTo>
                    <a:pt x="1967299" y="1488554"/>
                  </a:lnTo>
                  <a:lnTo>
                    <a:pt x="1982705" y="1498564"/>
                  </a:lnTo>
                  <a:lnTo>
                    <a:pt x="1982705" y="79237"/>
                  </a:lnTo>
                  <a:lnTo>
                    <a:pt x="1923765" y="65691"/>
                  </a:lnTo>
                  <a:lnTo>
                    <a:pt x="1878106" y="56030"/>
                  </a:lnTo>
                  <a:lnTo>
                    <a:pt x="1832528" y="47055"/>
                  </a:lnTo>
                  <a:lnTo>
                    <a:pt x="1787073" y="38760"/>
                  </a:lnTo>
                  <a:lnTo>
                    <a:pt x="1741780" y="31143"/>
                  </a:lnTo>
                  <a:lnTo>
                    <a:pt x="1696689" y="24200"/>
                  </a:lnTo>
                  <a:lnTo>
                    <a:pt x="1613318" y="16107"/>
                  </a:lnTo>
                  <a:lnTo>
                    <a:pt x="1532350" y="9695"/>
                  </a:lnTo>
                  <a:lnTo>
                    <a:pt x="1453761" y="4923"/>
                  </a:lnTo>
                  <a:lnTo>
                    <a:pt x="1377529" y="1745"/>
                  </a:lnTo>
                  <a:lnTo>
                    <a:pt x="1303631" y="119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3E3A17F-8CB8-4A9A-BDCC-68F6962B1176}"/>
                </a:ext>
              </a:extLst>
            </p:cNvPr>
            <p:cNvSpPr/>
            <p:nvPr/>
          </p:nvSpPr>
          <p:spPr>
            <a:xfrm>
              <a:off x="19518862" y="1623219"/>
              <a:ext cx="585470" cy="1115695"/>
            </a:xfrm>
            <a:custGeom>
              <a:avLst/>
              <a:gdLst/>
              <a:ahLst/>
              <a:cxnLst/>
              <a:rect l="l" t="t" r="r" b="b"/>
              <a:pathLst>
                <a:path w="585469" h="1115695">
                  <a:moveTo>
                    <a:pt x="341691" y="0"/>
                  </a:moveTo>
                  <a:lnTo>
                    <a:pt x="277746" y="10015"/>
                  </a:lnTo>
                  <a:lnTo>
                    <a:pt x="217864" y="37351"/>
                  </a:lnTo>
                  <a:lnTo>
                    <a:pt x="163091" y="80033"/>
                  </a:lnTo>
                  <a:lnTo>
                    <a:pt x="114475" y="136085"/>
                  </a:lnTo>
                  <a:lnTo>
                    <a:pt x="92804" y="168508"/>
                  </a:lnTo>
                  <a:lnTo>
                    <a:pt x="73065" y="203533"/>
                  </a:lnTo>
                  <a:lnTo>
                    <a:pt x="55389" y="240913"/>
                  </a:lnTo>
                  <a:lnTo>
                    <a:pt x="39908" y="280401"/>
                  </a:lnTo>
                  <a:lnTo>
                    <a:pt x="26752" y="321751"/>
                  </a:lnTo>
                  <a:lnTo>
                    <a:pt x="16052" y="364716"/>
                  </a:lnTo>
                  <a:lnTo>
                    <a:pt x="7939" y="409048"/>
                  </a:lnTo>
                  <a:lnTo>
                    <a:pt x="2545" y="454501"/>
                  </a:lnTo>
                  <a:lnTo>
                    <a:pt x="0" y="500828"/>
                  </a:lnTo>
                  <a:lnTo>
                    <a:pt x="434" y="547782"/>
                  </a:lnTo>
                  <a:lnTo>
                    <a:pt x="3980" y="595116"/>
                  </a:lnTo>
                  <a:lnTo>
                    <a:pt x="10768" y="642584"/>
                  </a:lnTo>
                  <a:lnTo>
                    <a:pt x="20930" y="689939"/>
                  </a:lnTo>
                  <a:lnTo>
                    <a:pt x="34595" y="736933"/>
                  </a:lnTo>
                  <a:lnTo>
                    <a:pt x="51895" y="783319"/>
                  </a:lnTo>
                  <a:lnTo>
                    <a:pt x="72962" y="828852"/>
                  </a:lnTo>
                  <a:lnTo>
                    <a:pt x="97925" y="873284"/>
                  </a:lnTo>
                  <a:lnTo>
                    <a:pt x="126495" y="916118"/>
                  </a:lnTo>
                  <a:lnTo>
                    <a:pt x="156711" y="954704"/>
                  </a:lnTo>
                  <a:lnTo>
                    <a:pt x="188348" y="989069"/>
                  </a:lnTo>
                  <a:lnTo>
                    <a:pt x="221178" y="1019243"/>
                  </a:lnTo>
                  <a:lnTo>
                    <a:pt x="254974" y="1045254"/>
                  </a:lnTo>
                  <a:lnTo>
                    <a:pt x="289512" y="1067131"/>
                  </a:lnTo>
                  <a:lnTo>
                    <a:pt x="324562" y="1084903"/>
                  </a:lnTo>
                  <a:lnTo>
                    <a:pt x="395297" y="1108246"/>
                  </a:lnTo>
                  <a:lnTo>
                    <a:pt x="465367" y="1115513"/>
                  </a:lnTo>
                  <a:lnTo>
                    <a:pt x="499585" y="1113190"/>
                  </a:lnTo>
                  <a:lnTo>
                    <a:pt x="532957" y="1106934"/>
                  </a:lnTo>
                  <a:lnTo>
                    <a:pt x="565256" y="1096774"/>
                  </a:lnTo>
                  <a:lnTo>
                    <a:pt x="585236" y="1087729"/>
                  </a:lnTo>
                  <a:lnTo>
                    <a:pt x="585236" y="143985"/>
                  </a:lnTo>
                  <a:lnTo>
                    <a:pt x="536057" y="91571"/>
                  </a:lnTo>
                  <a:lnTo>
                    <a:pt x="499332" y="61178"/>
                  </a:lnTo>
                  <a:lnTo>
                    <a:pt x="460203" y="35675"/>
                  </a:lnTo>
                  <a:lnTo>
                    <a:pt x="418701" y="15753"/>
                  </a:lnTo>
                  <a:lnTo>
                    <a:pt x="374858" y="2104"/>
                  </a:lnTo>
                  <a:lnTo>
                    <a:pt x="341691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BFB190C8-5A15-4DD8-AC7A-F445B65D88B2}"/>
                </a:ext>
              </a:extLst>
            </p:cNvPr>
            <p:cNvSpPr/>
            <p:nvPr/>
          </p:nvSpPr>
          <p:spPr>
            <a:xfrm>
              <a:off x="17882351" y="4624116"/>
              <a:ext cx="2221865" cy="2483485"/>
            </a:xfrm>
            <a:custGeom>
              <a:avLst/>
              <a:gdLst/>
              <a:ahLst/>
              <a:cxnLst/>
              <a:rect l="l" t="t" r="r" b="b"/>
              <a:pathLst>
                <a:path w="2221865" h="2483484">
                  <a:moveTo>
                    <a:pt x="1161379" y="0"/>
                  </a:moveTo>
                  <a:lnTo>
                    <a:pt x="1105025" y="1081"/>
                  </a:lnTo>
                  <a:lnTo>
                    <a:pt x="1050312" y="4026"/>
                  </a:lnTo>
                  <a:lnTo>
                    <a:pt x="997223" y="8779"/>
                  </a:lnTo>
                  <a:lnTo>
                    <a:pt x="945741" y="15283"/>
                  </a:lnTo>
                  <a:lnTo>
                    <a:pt x="895847" y="23481"/>
                  </a:lnTo>
                  <a:lnTo>
                    <a:pt x="847523" y="33315"/>
                  </a:lnTo>
                  <a:lnTo>
                    <a:pt x="800753" y="44730"/>
                  </a:lnTo>
                  <a:lnTo>
                    <a:pt x="755518" y="57668"/>
                  </a:lnTo>
                  <a:lnTo>
                    <a:pt x="711801" y="72073"/>
                  </a:lnTo>
                  <a:lnTo>
                    <a:pt x="669585" y="87888"/>
                  </a:lnTo>
                  <a:lnTo>
                    <a:pt x="628851" y="105056"/>
                  </a:lnTo>
                  <a:lnTo>
                    <a:pt x="589582" y="123521"/>
                  </a:lnTo>
                  <a:lnTo>
                    <a:pt x="551760" y="143225"/>
                  </a:lnTo>
                  <a:lnTo>
                    <a:pt x="515367" y="164112"/>
                  </a:lnTo>
                  <a:lnTo>
                    <a:pt x="480387" y="186125"/>
                  </a:lnTo>
                  <a:lnTo>
                    <a:pt x="446801" y="209207"/>
                  </a:lnTo>
                  <a:lnTo>
                    <a:pt x="414592" y="233301"/>
                  </a:lnTo>
                  <a:lnTo>
                    <a:pt x="383742" y="258351"/>
                  </a:lnTo>
                  <a:lnTo>
                    <a:pt x="354233" y="284300"/>
                  </a:lnTo>
                  <a:lnTo>
                    <a:pt x="326047" y="311091"/>
                  </a:lnTo>
                  <a:lnTo>
                    <a:pt x="299168" y="338667"/>
                  </a:lnTo>
                  <a:lnTo>
                    <a:pt x="273578" y="366972"/>
                  </a:lnTo>
                  <a:lnTo>
                    <a:pt x="226191" y="425540"/>
                  </a:lnTo>
                  <a:lnTo>
                    <a:pt x="183746" y="486341"/>
                  </a:lnTo>
                  <a:lnTo>
                    <a:pt x="146102" y="548919"/>
                  </a:lnTo>
                  <a:lnTo>
                    <a:pt x="113117" y="612822"/>
                  </a:lnTo>
                  <a:lnTo>
                    <a:pt x="84650" y="677595"/>
                  </a:lnTo>
                  <a:lnTo>
                    <a:pt x="60561" y="742783"/>
                  </a:lnTo>
                  <a:lnTo>
                    <a:pt x="40707" y="807932"/>
                  </a:lnTo>
                  <a:lnTo>
                    <a:pt x="24948" y="872588"/>
                  </a:lnTo>
                  <a:lnTo>
                    <a:pt x="13143" y="936297"/>
                  </a:lnTo>
                  <a:lnTo>
                    <a:pt x="5150" y="998604"/>
                  </a:lnTo>
                  <a:lnTo>
                    <a:pt x="828" y="1059055"/>
                  </a:lnTo>
                  <a:lnTo>
                    <a:pt x="0" y="1088443"/>
                  </a:lnTo>
                  <a:lnTo>
                    <a:pt x="36" y="1117196"/>
                  </a:lnTo>
                  <a:lnTo>
                    <a:pt x="2661" y="1172253"/>
                  </a:lnTo>
                  <a:lnTo>
                    <a:pt x="9118" y="1228160"/>
                  </a:lnTo>
                  <a:lnTo>
                    <a:pt x="19557" y="1286341"/>
                  </a:lnTo>
                  <a:lnTo>
                    <a:pt x="34002" y="1346453"/>
                  </a:lnTo>
                  <a:lnTo>
                    <a:pt x="52475" y="1408158"/>
                  </a:lnTo>
                  <a:lnTo>
                    <a:pt x="75001" y="1471113"/>
                  </a:lnTo>
                  <a:lnTo>
                    <a:pt x="101601" y="1534979"/>
                  </a:lnTo>
                  <a:lnTo>
                    <a:pt x="132299" y="1599416"/>
                  </a:lnTo>
                  <a:lnTo>
                    <a:pt x="167118" y="1664081"/>
                  </a:lnTo>
                  <a:lnTo>
                    <a:pt x="206081" y="1728636"/>
                  </a:lnTo>
                  <a:lnTo>
                    <a:pt x="227124" y="1760764"/>
                  </a:lnTo>
                  <a:lnTo>
                    <a:pt x="249211" y="1792738"/>
                  </a:lnTo>
                  <a:lnTo>
                    <a:pt x="272345" y="1824513"/>
                  </a:lnTo>
                  <a:lnTo>
                    <a:pt x="296530" y="1856048"/>
                  </a:lnTo>
                  <a:lnTo>
                    <a:pt x="321768" y="1887299"/>
                  </a:lnTo>
                  <a:lnTo>
                    <a:pt x="348063" y="1918225"/>
                  </a:lnTo>
                  <a:lnTo>
                    <a:pt x="375416" y="1948782"/>
                  </a:lnTo>
                  <a:lnTo>
                    <a:pt x="403831" y="1978928"/>
                  </a:lnTo>
                  <a:lnTo>
                    <a:pt x="433311" y="2008621"/>
                  </a:lnTo>
                  <a:lnTo>
                    <a:pt x="463858" y="2037817"/>
                  </a:lnTo>
                  <a:lnTo>
                    <a:pt x="495476" y="2066475"/>
                  </a:lnTo>
                  <a:lnTo>
                    <a:pt x="528167" y="2094551"/>
                  </a:lnTo>
                  <a:lnTo>
                    <a:pt x="561935" y="2122004"/>
                  </a:lnTo>
                  <a:lnTo>
                    <a:pt x="596781" y="2148790"/>
                  </a:lnTo>
                  <a:lnTo>
                    <a:pt x="632710" y="2174867"/>
                  </a:lnTo>
                  <a:lnTo>
                    <a:pt x="669723" y="2200192"/>
                  </a:lnTo>
                  <a:lnTo>
                    <a:pt x="707824" y="2224723"/>
                  </a:lnTo>
                  <a:lnTo>
                    <a:pt x="747016" y="2248418"/>
                  </a:lnTo>
                  <a:lnTo>
                    <a:pt x="787301" y="2271233"/>
                  </a:lnTo>
                  <a:lnTo>
                    <a:pt x="828683" y="2293126"/>
                  </a:lnTo>
                  <a:lnTo>
                    <a:pt x="871164" y="2314055"/>
                  </a:lnTo>
                  <a:lnTo>
                    <a:pt x="914746" y="2333977"/>
                  </a:lnTo>
                  <a:lnTo>
                    <a:pt x="959434" y="2352849"/>
                  </a:lnTo>
                  <a:lnTo>
                    <a:pt x="1005230" y="2370628"/>
                  </a:lnTo>
                  <a:lnTo>
                    <a:pt x="1052137" y="2387273"/>
                  </a:lnTo>
                  <a:lnTo>
                    <a:pt x="1100157" y="2402741"/>
                  </a:lnTo>
                  <a:lnTo>
                    <a:pt x="1149293" y="2416989"/>
                  </a:lnTo>
                  <a:lnTo>
                    <a:pt x="1199549" y="2429974"/>
                  </a:lnTo>
                  <a:lnTo>
                    <a:pt x="1250928" y="2441654"/>
                  </a:lnTo>
                  <a:lnTo>
                    <a:pt x="1303431" y="2451987"/>
                  </a:lnTo>
                  <a:lnTo>
                    <a:pt x="1357062" y="2460929"/>
                  </a:lnTo>
                  <a:lnTo>
                    <a:pt x="1411825" y="2468438"/>
                  </a:lnTo>
                  <a:lnTo>
                    <a:pt x="1467721" y="2474472"/>
                  </a:lnTo>
                  <a:lnTo>
                    <a:pt x="1524753" y="2478988"/>
                  </a:lnTo>
                  <a:lnTo>
                    <a:pt x="1582926" y="2481944"/>
                  </a:lnTo>
                  <a:lnTo>
                    <a:pt x="1642240" y="2483296"/>
                  </a:lnTo>
                  <a:lnTo>
                    <a:pt x="1702700" y="2483002"/>
                  </a:lnTo>
                  <a:lnTo>
                    <a:pt x="1764308" y="2481021"/>
                  </a:lnTo>
                  <a:lnTo>
                    <a:pt x="1827067" y="2477308"/>
                  </a:lnTo>
                  <a:lnTo>
                    <a:pt x="1890979" y="2471822"/>
                  </a:lnTo>
                  <a:lnTo>
                    <a:pt x="1956049" y="2464520"/>
                  </a:lnTo>
                  <a:lnTo>
                    <a:pt x="2022278" y="2455360"/>
                  </a:lnTo>
                  <a:lnTo>
                    <a:pt x="2066411" y="2446987"/>
                  </a:lnTo>
                  <a:lnTo>
                    <a:pt x="2205233" y="2418143"/>
                  </a:lnTo>
                  <a:lnTo>
                    <a:pt x="2221683" y="2413844"/>
                  </a:lnTo>
                  <a:lnTo>
                    <a:pt x="2221683" y="253018"/>
                  </a:lnTo>
                  <a:lnTo>
                    <a:pt x="2148903" y="222727"/>
                  </a:lnTo>
                  <a:lnTo>
                    <a:pt x="2102609" y="204154"/>
                  </a:lnTo>
                  <a:lnTo>
                    <a:pt x="2056092" y="186072"/>
                  </a:lnTo>
                  <a:lnTo>
                    <a:pt x="2009332" y="168533"/>
                  </a:lnTo>
                  <a:lnTo>
                    <a:pt x="1962306" y="151587"/>
                  </a:lnTo>
                  <a:lnTo>
                    <a:pt x="1914995" y="135287"/>
                  </a:lnTo>
                  <a:lnTo>
                    <a:pt x="1867377" y="119684"/>
                  </a:lnTo>
                  <a:lnTo>
                    <a:pt x="1819431" y="104830"/>
                  </a:lnTo>
                  <a:lnTo>
                    <a:pt x="1771137" y="90776"/>
                  </a:lnTo>
                  <a:lnTo>
                    <a:pt x="1722473" y="77573"/>
                  </a:lnTo>
                  <a:lnTo>
                    <a:pt x="1673419" y="65274"/>
                  </a:lnTo>
                  <a:lnTo>
                    <a:pt x="1603299" y="49397"/>
                  </a:lnTo>
                  <a:lnTo>
                    <a:pt x="1534961" y="35839"/>
                  </a:lnTo>
                  <a:lnTo>
                    <a:pt x="1468388" y="24543"/>
                  </a:lnTo>
                  <a:lnTo>
                    <a:pt x="1403562" y="15452"/>
                  </a:lnTo>
                  <a:lnTo>
                    <a:pt x="1340466" y="8508"/>
                  </a:lnTo>
                  <a:lnTo>
                    <a:pt x="1279082" y="3656"/>
                  </a:lnTo>
                  <a:lnTo>
                    <a:pt x="1219392" y="839"/>
                  </a:lnTo>
                  <a:lnTo>
                    <a:pt x="1161379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1D99FB2C-E804-40DF-A46E-A754DD968B29}"/>
                </a:ext>
              </a:extLst>
            </p:cNvPr>
            <p:cNvSpPr/>
            <p:nvPr/>
          </p:nvSpPr>
          <p:spPr>
            <a:xfrm>
              <a:off x="16605062" y="3464062"/>
              <a:ext cx="1222375" cy="2301875"/>
            </a:xfrm>
            <a:custGeom>
              <a:avLst/>
              <a:gdLst/>
              <a:ahLst/>
              <a:cxnLst/>
              <a:rect l="l" t="t" r="r" b="b"/>
              <a:pathLst>
                <a:path w="1222375" h="2301875">
                  <a:moveTo>
                    <a:pt x="427501" y="2277218"/>
                  </a:moveTo>
                  <a:lnTo>
                    <a:pt x="443424" y="2301804"/>
                  </a:lnTo>
                  <a:lnTo>
                    <a:pt x="438397" y="2293188"/>
                  </a:lnTo>
                  <a:lnTo>
                    <a:pt x="430947" y="2282085"/>
                  </a:lnTo>
                  <a:lnTo>
                    <a:pt x="427501" y="2277218"/>
                  </a:lnTo>
                  <a:close/>
                </a:path>
                <a:path w="1222375" h="2301875">
                  <a:moveTo>
                    <a:pt x="283982" y="2038607"/>
                  </a:moveTo>
                  <a:lnTo>
                    <a:pt x="303473" y="2080536"/>
                  </a:lnTo>
                  <a:lnTo>
                    <a:pt x="335707" y="2139970"/>
                  </a:lnTo>
                  <a:lnTo>
                    <a:pt x="367671" y="2191451"/>
                  </a:lnTo>
                  <a:lnTo>
                    <a:pt x="397010" y="2234479"/>
                  </a:lnTo>
                  <a:lnTo>
                    <a:pt x="421370" y="2268558"/>
                  </a:lnTo>
                  <a:lnTo>
                    <a:pt x="427501" y="2277218"/>
                  </a:lnTo>
                  <a:lnTo>
                    <a:pt x="365194" y="2181009"/>
                  </a:lnTo>
                  <a:lnTo>
                    <a:pt x="336273" y="2132108"/>
                  </a:lnTo>
                  <a:lnTo>
                    <a:pt x="312280" y="2090583"/>
                  </a:lnTo>
                  <a:lnTo>
                    <a:pt x="291694" y="2053400"/>
                  </a:lnTo>
                  <a:lnTo>
                    <a:pt x="283982" y="2038607"/>
                  </a:lnTo>
                  <a:close/>
                </a:path>
                <a:path w="1222375" h="2301875">
                  <a:moveTo>
                    <a:pt x="906233" y="0"/>
                  </a:moveTo>
                  <a:lnTo>
                    <a:pt x="860988" y="346"/>
                  </a:lnTo>
                  <a:lnTo>
                    <a:pt x="814651" y="3704"/>
                  </a:lnTo>
                  <a:lnTo>
                    <a:pt x="767610" y="9907"/>
                  </a:lnTo>
                  <a:lnTo>
                    <a:pt x="720251" y="18788"/>
                  </a:lnTo>
                  <a:lnTo>
                    <a:pt x="672961" y="30179"/>
                  </a:lnTo>
                  <a:lnTo>
                    <a:pt x="626127" y="43912"/>
                  </a:lnTo>
                  <a:lnTo>
                    <a:pt x="580136" y="59821"/>
                  </a:lnTo>
                  <a:lnTo>
                    <a:pt x="521719" y="83441"/>
                  </a:lnTo>
                  <a:lnTo>
                    <a:pt x="466767" y="109304"/>
                  </a:lnTo>
                  <a:lnTo>
                    <a:pt x="415224" y="137204"/>
                  </a:lnTo>
                  <a:lnTo>
                    <a:pt x="367035" y="166933"/>
                  </a:lnTo>
                  <a:lnTo>
                    <a:pt x="322145" y="198287"/>
                  </a:lnTo>
                  <a:lnTo>
                    <a:pt x="280496" y="231058"/>
                  </a:lnTo>
                  <a:lnTo>
                    <a:pt x="242035" y="265041"/>
                  </a:lnTo>
                  <a:lnTo>
                    <a:pt x="206706" y="300030"/>
                  </a:lnTo>
                  <a:lnTo>
                    <a:pt x="174452" y="335818"/>
                  </a:lnTo>
                  <a:lnTo>
                    <a:pt x="145219" y="372199"/>
                  </a:lnTo>
                  <a:lnTo>
                    <a:pt x="118951" y="408967"/>
                  </a:lnTo>
                  <a:lnTo>
                    <a:pt x="95593" y="445917"/>
                  </a:lnTo>
                  <a:lnTo>
                    <a:pt x="75088" y="482841"/>
                  </a:lnTo>
                  <a:lnTo>
                    <a:pt x="57382" y="519533"/>
                  </a:lnTo>
                  <a:lnTo>
                    <a:pt x="42419" y="555789"/>
                  </a:lnTo>
                  <a:lnTo>
                    <a:pt x="20499" y="626162"/>
                  </a:lnTo>
                  <a:lnTo>
                    <a:pt x="8885" y="692311"/>
                  </a:lnTo>
                  <a:lnTo>
                    <a:pt x="4897" y="744464"/>
                  </a:lnTo>
                  <a:lnTo>
                    <a:pt x="2509" y="750959"/>
                  </a:lnTo>
                  <a:lnTo>
                    <a:pt x="1896" y="829162"/>
                  </a:lnTo>
                  <a:lnTo>
                    <a:pt x="1075" y="893725"/>
                  </a:lnTo>
                  <a:lnTo>
                    <a:pt x="343" y="947512"/>
                  </a:lnTo>
                  <a:lnTo>
                    <a:pt x="0" y="993388"/>
                  </a:lnTo>
                  <a:lnTo>
                    <a:pt x="343" y="1034218"/>
                  </a:lnTo>
                  <a:lnTo>
                    <a:pt x="1673" y="1072866"/>
                  </a:lnTo>
                  <a:lnTo>
                    <a:pt x="4288" y="1112198"/>
                  </a:lnTo>
                  <a:lnTo>
                    <a:pt x="8487" y="1155078"/>
                  </a:lnTo>
                  <a:lnTo>
                    <a:pt x="14568" y="1204371"/>
                  </a:lnTo>
                  <a:lnTo>
                    <a:pt x="22831" y="1262941"/>
                  </a:lnTo>
                  <a:lnTo>
                    <a:pt x="38358" y="1337019"/>
                  </a:lnTo>
                  <a:lnTo>
                    <a:pt x="51539" y="1399032"/>
                  </a:lnTo>
                  <a:lnTo>
                    <a:pt x="63057" y="1451403"/>
                  </a:lnTo>
                  <a:lnTo>
                    <a:pt x="73598" y="1496557"/>
                  </a:lnTo>
                  <a:lnTo>
                    <a:pt x="83845" y="1536920"/>
                  </a:lnTo>
                  <a:lnTo>
                    <a:pt x="94482" y="1574917"/>
                  </a:lnTo>
                  <a:lnTo>
                    <a:pt x="106192" y="1612971"/>
                  </a:lnTo>
                  <a:lnTo>
                    <a:pt x="119662" y="1653509"/>
                  </a:lnTo>
                  <a:lnTo>
                    <a:pt x="135573" y="1698956"/>
                  </a:lnTo>
                  <a:lnTo>
                    <a:pt x="154611" y="1751735"/>
                  </a:lnTo>
                  <a:lnTo>
                    <a:pt x="186673" y="1826524"/>
                  </a:lnTo>
                  <a:lnTo>
                    <a:pt x="213023" y="1887467"/>
                  </a:lnTo>
                  <a:lnTo>
                    <a:pt x="235180" y="1937594"/>
                  </a:lnTo>
                  <a:lnTo>
                    <a:pt x="254664" y="1979937"/>
                  </a:lnTo>
                  <a:lnTo>
                    <a:pt x="272995" y="2017529"/>
                  </a:lnTo>
                  <a:lnTo>
                    <a:pt x="283982" y="2038607"/>
                  </a:lnTo>
                  <a:lnTo>
                    <a:pt x="273323" y="2013646"/>
                  </a:lnTo>
                  <a:lnTo>
                    <a:pt x="259766" y="1977562"/>
                  </a:lnTo>
                  <a:lnTo>
                    <a:pt x="247612" y="1939800"/>
                  </a:lnTo>
                  <a:lnTo>
                    <a:pt x="237157" y="1900423"/>
                  </a:lnTo>
                  <a:lnTo>
                    <a:pt x="228695" y="1859494"/>
                  </a:lnTo>
                  <a:lnTo>
                    <a:pt x="222519" y="1817074"/>
                  </a:lnTo>
                  <a:lnTo>
                    <a:pt x="218925" y="1773227"/>
                  </a:lnTo>
                  <a:lnTo>
                    <a:pt x="218206" y="1728014"/>
                  </a:lnTo>
                  <a:lnTo>
                    <a:pt x="220657" y="1681498"/>
                  </a:lnTo>
                  <a:lnTo>
                    <a:pt x="226572" y="1633740"/>
                  </a:lnTo>
                  <a:lnTo>
                    <a:pt x="236246" y="1584804"/>
                  </a:lnTo>
                  <a:lnTo>
                    <a:pt x="249972" y="1534751"/>
                  </a:lnTo>
                  <a:lnTo>
                    <a:pt x="268046" y="1483643"/>
                  </a:lnTo>
                  <a:lnTo>
                    <a:pt x="290761" y="1431544"/>
                  </a:lnTo>
                  <a:lnTo>
                    <a:pt x="318412" y="1378515"/>
                  </a:lnTo>
                  <a:lnTo>
                    <a:pt x="351293" y="1324619"/>
                  </a:lnTo>
                  <a:lnTo>
                    <a:pt x="389698" y="1269917"/>
                  </a:lnTo>
                  <a:lnTo>
                    <a:pt x="433922" y="1214473"/>
                  </a:lnTo>
                  <a:lnTo>
                    <a:pt x="484259" y="1158348"/>
                  </a:lnTo>
                  <a:lnTo>
                    <a:pt x="536161" y="1106325"/>
                  </a:lnTo>
                  <a:lnTo>
                    <a:pt x="566787" y="1077077"/>
                  </a:lnTo>
                  <a:lnTo>
                    <a:pt x="751341" y="905212"/>
                  </a:lnTo>
                  <a:lnTo>
                    <a:pt x="791855" y="866892"/>
                  </a:lnTo>
                  <a:lnTo>
                    <a:pt x="832675" y="827650"/>
                  </a:lnTo>
                  <a:lnTo>
                    <a:pt x="873420" y="787654"/>
                  </a:lnTo>
                  <a:lnTo>
                    <a:pt x="913705" y="747072"/>
                  </a:lnTo>
                  <a:lnTo>
                    <a:pt x="953148" y="706073"/>
                  </a:lnTo>
                  <a:lnTo>
                    <a:pt x="991365" y="664825"/>
                  </a:lnTo>
                  <a:lnTo>
                    <a:pt x="1027974" y="623496"/>
                  </a:lnTo>
                  <a:lnTo>
                    <a:pt x="1062591" y="582255"/>
                  </a:lnTo>
                  <a:lnTo>
                    <a:pt x="1094834" y="541271"/>
                  </a:lnTo>
                  <a:lnTo>
                    <a:pt x="1124318" y="500712"/>
                  </a:lnTo>
                  <a:lnTo>
                    <a:pt x="1150662" y="460745"/>
                  </a:lnTo>
                  <a:lnTo>
                    <a:pt x="1173481" y="421540"/>
                  </a:lnTo>
                  <a:lnTo>
                    <a:pt x="1192393" y="383266"/>
                  </a:lnTo>
                  <a:lnTo>
                    <a:pt x="1207015" y="346089"/>
                  </a:lnTo>
                  <a:lnTo>
                    <a:pt x="1221854" y="275705"/>
                  </a:lnTo>
                  <a:lnTo>
                    <a:pt x="1221306" y="242835"/>
                  </a:lnTo>
                  <a:lnTo>
                    <a:pt x="1213589" y="199006"/>
                  </a:lnTo>
                  <a:lnTo>
                    <a:pt x="1200527" y="160030"/>
                  </a:lnTo>
                  <a:lnTo>
                    <a:pt x="1182506" y="125739"/>
                  </a:lnTo>
                  <a:lnTo>
                    <a:pt x="1133134" y="70543"/>
                  </a:lnTo>
                  <a:lnTo>
                    <a:pt x="1068569" y="32080"/>
                  </a:lnTo>
                  <a:lnTo>
                    <a:pt x="1031556" y="18706"/>
                  </a:lnTo>
                  <a:lnTo>
                    <a:pt x="991904" y="9012"/>
                  </a:lnTo>
                  <a:lnTo>
                    <a:pt x="950001" y="2832"/>
                  </a:lnTo>
                  <a:lnTo>
                    <a:pt x="906233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E76BF062-2591-4B0C-BA22-7B9B2CB4D269}"/>
                </a:ext>
              </a:extLst>
            </p:cNvPr>
            <p:cNvSpPr/>
            <p:nvPr/>
          </p:nvSpPr>
          <p:spPr>
            <a:xfrm>
              <a:off x="16819522" y="2298932"/>
              <a:ext cx="789940" cy="1092835"/>
            </a:xfrm>
            <a:custGeom>
              <a:avLst/>
              <a:gdLst/>
              <a:ahLst/>
              <a:cxnLst/>
              <a:rect l="l" t="t" r="r" b="b"/>
              <a:pathLst>
                <a:path w="789940" h="1092835">
                  <a:moveTo>
                    <a:pt x="716564" y="0"/>
                  </a:moveTo>
                  <a:lnTo>
                    <a:pt x="675560" y="277"/>
                  </a:lnTo>
                  <a:lnTo>
                    <a:pt x="617926" y="19842"/>
                  </a:lnTo>
                  <a:lnTo>
                    <a:pt x="581159" y="39605"/>
                  </a:lnTo>
                  <a:lnTo>
                    <a:pt x="544268" y="63548"/>
                  </a:lnTo>
                  <a:lnTo>
                    <a:pt x="507401" y="91340"/>
                  </a:lnTo>
                  <a:lnTo>
                    <a:pt x="470706" y="122653"/>
                  </a:lnTo>
                  <a:lnTo>
                    <a:pt x="434329" y="157159"/>
                  </a:lnTo>
                  <a:lnTo>
                    <a:pt x="398418" y="194526"/>
                  </a:lnTo>
                  <a:lnTo>
                    <a:pt x="363122" y="234427"/>
                  </a:lnTo>
                  <a:lnTo>
                    <a:pt x="328587" y="276532"/>
                  </a:lnTo>
                  <a:lnTo>
                    <a:pt x="294961" y="320513"/>
                  </a:lnTo>
                  <a:lnTo>
                    <a:pt x="262392" y="366039"/>
                  </a:lnTo>
                  <a:lnTo>
                    <a:pt x="231026" y="412782"/>
                  </a:lnTo>
                  <a:lnTo>
                    <a:pt x="201013" y="460413"/>
                  </a:lnTo>
                  <a:lnTo>
                    <a:pt x="172499" y="508602"/>
                  </a:lnTo>
                  <a:lnTo>
                    <a:pt x="145632" y="557020"/>
                  </a:lnTo>
                  <a:lnTo>
                    <a:pt x="120559" y="605339"/>
                  </a:lnTo>
                  <a:lnTo>
                    <a:pt x="97428" y="653228"/>
                  </a:lnTo>
                  <a:lnTo>
                    <a:pt x="76387" y="700360"/>
                  </a:lnTo>
                  <a:lnTo>
                    <a:pt x="57583" y="746404"/>
                  </a:lnTo>
                  <a:lnTo>
                    <a:pt x="41163" y="791032"/>
                  </a:lnTo>
                  <a:lnTo>
                    <a:pt x="27276" y="833914"/>
                  </a:lnTo>
                  <a:lnTo>
                    <a:pt x="16068" y="874722"/>
                  </a:lnTo>
                  <a:lnTo>
                    <a:pt x="7688" y="913125"/>
                  </a:lnTo>
                  <a:lnTo>
                    <a:pt x="0" y="981404"/>
                  </a:lnTo>
                  <a:lnTo>
                    <a:pt x="987" y="1010621"/>
                  </a:lnTo>
                  <a:lnTo>
                    <a:pt x="13361" y="1057563"/>
                  </a:lnTo>
                  <a:lnTo>
                    <a:pt x="40586" y="1086991"/>
                  </a:lnTo>
                  <a:lnTo>
                    <a:pt x="58147" y="1092675"/>
                  </a:lnTo>
                  <a:lnTo>
                    <a:pt x="78957" y="1092084"/>
                  </a:lnTo>
                  <a:lnTo>
                    <a:pt x="129140" y="1073585"/>
                  </a:lnTo>
                  <a:lnTo>
                    <a:pt x="188765" y="1034509"/>
                  </a:lnTo>
                  <a:lnTo>
                    <a:pt x="221377" y="1008197"/>
                  </a:lnTo>
                  <a:lnTo>
                    <a:pt x="255461" y="977872"/>
                  </a:lnTo>
                  <a:lnTo>
                    <a:pt x="290720" y="943909"/>
                  </a:lnTo>
                  <a:lnTo>
                    <a:pt x="326858" y="906687"/>
                  </a:lnTo>
                  <a:lnTo>
                    <a:pt x="363579" y="866582"/>
                  </a:lnTo>
                  <a:lnTo>
                    <a:pt x="400586" y="823971"/>
                  </a:lnTo>
                  <a:lnTo>
                    <a:pt x="437583" y="779231"/>
                  </a:lnTo>
                  <a:lnTo>
                    <a:pt x="474275" y="732738"/>
                  </a:lnTo>
                  <a:lnTo>
                    <a:pt x="510363" y="684871"/>
                  </a:lnTo>
                  <a:lnTo>
                    <a:pt x="545553" y="636005"/>
                  </a:lnTo>
                  <a:lnTo>
                    <a:pt x="579548" y="586517"/>
                  </a:lnTo>
                  <a:lnTo>
                    <a:pt x="612052" y="536785"/>
                  </a:lnTo>
                  <a:lnTo>
                    <a:pt x="642768" y="487185"/>
                  </a:lnTo>
                  <a:lnTo>
                    <a:pt x="671401" y="438094"/>
                  </a:lnTo>
                  <a:lnTo>
                    <a:pt x="697653" y="389889"/>
                  </a:lnTo>
                  <a:lnTo>
                    <a:pt x="721228" y="342948"/>
                  </a:lnTo>
                  <a:lnTo>
                    <a:pt x="741831" y="297646"/>
                  </a:lnTo>
                  <a:lnTo>
                    <a:pt x="759165" y="254361"/>
                  </a:lnTo>
                  <a:lnTo>
                    <a:pt x="772933" y="213469"/>
                  </a:lnTo>
                  <a:lnTo>
                    <a:pt x="782840" y="175348"/>
                  </a:lnTo>
                  <a:lnTo>
                    <a:pt x="789884" y="108925"/>
                  </a:lnTo>
                  <a:lnTo>
                    <a:pt x="785737" y="74497"/>
                  </a:lnTo>
                  <a:lnTo>
                    <a:pt x="768407" y="33048"/>
                  </a:lnTo>
                  <a:lnTo>
                    <a:pt x="716564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04ABF4B6-B90B-436B-8E38-76ECD2BF1B0B}"/>
                </a:ext>
              </a:extLst>
            </p:cNvPr>
            <p:cNvSpPr/>
            <p:nvPr/>
          </p:nvSpPr>
          <p:spPr>
            <a:xfrm>
              <a:off x="16591019" y="4166114"/>
              <a:ext cx="1105535" cy="1786255"/>
            </a:xfrm>
            <a:custGeom>
              <a:avLst/>
              <a:gdLst/>
              <a:ahLst/>
              <a:cxnLst/>
              <a:rect l="l" t="t" r="r" b="b"/>
              <a:pathLst>
                <a:path w="1105534" h="1786254">
                  <a:moveTo>
                    <a:pt x="26010" y="0"/>
                  </a:moveTo>
                  <a:lnTo>
                    <a:pt x="5426" y="130794"/>
                  </a:lnTo>
                  <a:lnTo>
                    <a:pt x="0" y="233833"/>
                  </a:lnTo>
                  <a:lnTo>
                    <a:pt x="11023" y="362612"/>
                  </a:lnTo>
                  <a:lnTo>
                    <a:pt x="39789" y="570629"/>
                  </a:lnTo>
                  <a:lnTo>
                    <a:pt x="57928" y="663132"/>
                  </a:lnTo>
                  <a:lnTo>
                    <a:pt x="77209" y="750565"/>
                  </a:lnTo>
                  <a:lnTo>
                    <a:pt x="97511" y="833072"/>
                  </a:lnTo>
                  <a:lnTo>
                    <a:pt x="118712" y="910796"/>
                  </a:lnTo>
                  <a:lnTo>
                    <a:pt x="140690" y="983883"/>
                  </a:lnTo>
                  <a:lnTo>
                    <a:pt x="163325" y="1052475"/>
                  </a:lnTo>
                  <a:lnTo>
                    <a:pt x="186494" y="1116718"/>
                  </a:lnTo>
                  <a:lnTo>
                    <a:pt x="210076" y="1176755"/>
                  </a:lnTo>
                  <a:lnTo>
                    <a:pt x="233949" y="1232729"/>
                  </a:lnTo>
                  <a:lnTo>
                    <a:pt x="257992" y="1284786"/>
                  </a:lnTo>
                  <a:lnTo>
                    <a:pt x="282083" y="1333068"/>
                  </a:lnTo>
                  <a:lnTo>
                    <a:pt x="306100" y="1377721"/>
                  </a:lnTo>
                  <a:lnTo>
                    <a:pt x="329922" y="1418888"/>
                  </a:lnTo>
                  <a:lnTo>
                    <a:pt x="353427" y="1456713"/>
                  </a:lnTo>
                  <a:lnTo>
                    <a:pt x="376493" y="1491340"/>
                  </a:lnTo>
                  <a:lnTo>
                    <a:pt x="399000" y="1522913"/>
                  </a:lnTo>
                  <a:lnTo>
                    <a:pt x="441846" y="1577473"/>
                  </a:lnTo>
                  <a:lnTo>
                    <a:pt x="480992" y="1621546"/>
                  </a:lnTo>
                  <a:lnTo>
                    <a:pt x="515466" y="1656284"/>
                  </a:lnTo>
                  <a:lnTo>
                    <a:pt x="566504" y="1702361"/>
                  </a:lnTo>
                  <a:lnTo>
                    <a:pt x="601335" y="1729016"/>
                  </a:lnTo>
                  <a:lnTo>
                    <a:pt x="640589" y="1751514"/>
                  </a:lnTo>
                  <a:lnTo>
                    <a:pt x="683302" y="1769037"/>
                  </a:lnTo>
                  <a:lnTo>
                    <a:pt x="728510" y="1780766"/>
                  </a:lnTo>
                  <a:lnTo>
                    <a:pt x="775248" y="1785884"/>
                  </a:lnTo>
                  <a:lnTo>
                    <a:pt x="822552" y="1783572"/>
                  </a:lnTo>
                  <a:lnTo>
                    <a:pt x="869458" y="1773013"/>
                  </a:lnTo>
                  <a:lnTo>
                    <a:pt x="915000" y="1753387"/>
                  </a:lnTo>
                  <a:lnTo>
                    <a:pt x="958215" y="1723877"/>
                  </a:lnTo>
                  <a:lnTo>
                    <a:pt x="993911" y="1687484"/>
                  </a:lnTo>
                  <a:lnTo>
                    <a:pt x="1026990" y="1640015"/>
                  </a:lnTo>
                  <a:lnTo>
                    <a:pt x="1056014" y="1582808"/>
                  </a:lnTo>
                  <a:lnTo>
                    <a:pt x="1079545" y="1517200"/>
                  </a:lnTo>
                  <a:lnTo>
                    <a:pt x="1096146" y="1444527"/>
                  </a:lnTo>
                  <a:lnTo>
                    <a:pt x="1101398" y="1405960"/>
                  </a:lnTo>
                  <a:lnTo>
                    <a:pt x="1104379" y="1366128"/>
                  </a:lnTo>
                  <a:lnTo>
                    <a:pt x="1104909" y="1325198"/>
                  </a:lnTo>
                  <a:lnTo>
                    <a:pt x="1102807" y="1283338"/>
                  </a:lnTo>
                  <a:lnTo>
                    <a:pt x="1097895" y="1240715"/>
                  </a:lnTo>
                  <a:lnTo>
                    <a:pt x="1089992" y="1197496"/>
                  </a:lnTo>
                  <a:lnTo>
                    <a:pt x="1078919" y="1153848"/>
                  </a:lnTo>
                  <a:lnTo>
                    <a:pt x="1064496" y="1109939"/>
                  </a:lnTo>
                  <a:lnTo>
                    <a:pt x="1046543" y="1065934"/>
                  </a:lnTo>
                  <a:lnTo>
                    <a:pt x="1024882" y="1022003"/>
                  </a:lnTo>
                  <a:lnTo>
                    <a:pt x="999331" y="978311"/>
                  </a:lnTo>
                  <a:lnTo>
                    <a:pt x="969711" y="935025"/>
                  </a:lnTo>
                  <a:lnTo>
                    <a:pt x="935844" y="892314"/>
                  </a:lnTo>
                  <a:lnTo>
                    <a:pt x="897548" y="850344"/>
                  </a:lnTo>
                  <a:lnTo>
                    <a:pt x="854644" y="809282"/>
                  </a:lnTo>
                  <a:lnTo>
                    <a:pt x="806953" y="769296"/>
                  </a:lnTo>
                  <a:lnTo>
                    <a:pt x="754294" y="730552"/>
                  </a:lnTo>
                  <a:lnTo>
                    <a:pt x="712273" y="702852"/>
                  </a:lnTo>
                  <a:lnTo>
                    <a:pt x="669990" y="677214"/>
                  </a:lnTo>
                  <a:lnTo>
                    <a:pt x="627537" y="653202"/>
                  </a:lnTo>
                  <a:lnTo>
                    <a:pt x="585004" y="630381"/>
                  </a:lnTo>
                  <a:lnTo>
                    <a:pt x="457822" y="564706"/>
                  </a:lnTo>
                  <a:lnTo>
                    <a:pt x="415868" y="542293"/>
                  </a:lnTo>
                  <a:lnTo>
                    <a:pt x="374284" y="518893"/>
                  </a:lnTo>
                  <a:lnTo>
                    <a:pt x="333160" y="494072"/>
                  </a:lnTo>
                  <a:lnTo>
                    <a:pt x="292587" y="467393"/>
                  </a:lnTo>
                  <a:lnTo>
                    <a:pt x="252654" y="438421"/>
                  </a:lnTo>
                  <a:lnTo>
                    <a:pt x="213452" y="406722"/>
                  </a:lnTo>
                  <a:lnTo>
                    <a:pt x="175071" y="371858"/>
                  </a:lnTo>
                  <a:lnTo>
                    <a:pt x="137600" y="333396"/>
                  </a:lnTo>
                  <a:lnTo>
                    <a:pt x="90395" y="275027"/>
                  </a:lnTo>
                  <a:lnTo>
                    <a:pt x="57513" y="220777"/>
                  </a:lnTo>
                  <a:lnTo>
                    <a:pt x="36543" y="170971"/>
                  </a:lnTo>
                  <a:lnTo>
                    <a:pt x="25076" y="125935"/>
                  </a:lnTo>
                  <a:lnTo>
                    <a:pt x="20700" y="85995"/>
                  </a:lnTo>
                  <a:lnTo>
                    <a:pt x="21004" y="51475"/>
                  </a:lnTo>
                  <a:lnTo>
                    <a:pt x="23578" y="22701"/>
                  </a:lnTo>
                  <a:lnTo>
                    <a:pt x="26010" y="0"/>
                  </a:lnTo>
                  <a:close/>
                </a:path>
              </a:pathLst>
            </a:custGeom>
            <a:solidFill>
              <a:srgbClr val="F5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230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wallpap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1FD4-9BC3-4BC6-98D5-4B8044E7660B}" type="datetimeFigureOut">
              <a:rPr lang="en-GB" smtClean="0"/>
              <a:pPr/>
              <a:t>23/01/2023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F825-633F-43D1-A37A-8D3D2569739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0C053-2EBE-451C-BD77-7E6BD87B4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4823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ABF574C-7089-43B8-B2DF-5520DA2216A4}"/>
              </a:ext>
            </a:extLst>
          </p:cNvPr>
          <p:cNvSpPr/>
          <p:nvPr userDrawn="1"/>
        </p:nvSpPr>
        <p:spPr>
          <a:xfrm flipV="1">
            <a:off x="886691" y="1438129"/>
            <a:ext cx="8240558" cy="86644"/>
          </a:xfrm>
          <a:custGeom>
            <a:avLst/>
            <a:gdLst/>
            <a:ahLst/>
            <a:cxnLst/>
            <a:rect l="l" t="t" r="r" b="b"/>
            <a:pathLst>
              <a:path w="7271384">
                <a:moveTo>
                  <a:pt x="0" y="0"/>
                </a:moveTo>
                <a:lnTo>
                  <a:pt x="7270766" y="0"/>
                </a:lnTo>
              </a:path>
            </a:pathLst>
          </a:custGeom>
          <a:ln w="5969">
            <a:solidFill>
              <a:srgbClr val="492F8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4C1C0B-AB7A-443B-85CD-4A294C04C4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6836" y="531039"/>
            <a:ext cx="2584928" cy="99373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17F34D-1A38-4B1C-95B2-503A668560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5813"/>
            <a:ext cx="4200525" cy="5619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2667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- no wall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1FD4-9BC3-4BC6-98D5-4B8044E7660B}" type="datetimeFigureOut">
              <a:rPr lang="en-GB" smtClean="0"/>
              <a:pPr/>
              <a:t>23/01/2023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F825-633F-43D1-A37A-8D3D256973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C6CAC1-9C18-49BB-92CE-F82C8D0BE0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ABF574C-7089-43B8-B2DF-5520DA2216A4}"/>
              </a:ext>
            </a:extLst>
          </p:cNvPr>
          <p:cNvSpPr/>
          <p:nvPr userDrawn="1"/>
        </p:nvSpPr>
        <p:spPr>
          <a:xfrm flipV="1">
            <a:off x="886691" y="1438129"/>
            <a:ext cx="8240558" cy="86644"/>
          </a:xfrm>
          <a:custGeom>
            <a:avLst/>
            <a:gdLst/>
            <a:ahLst/>
            <a:cxnLst/>
            <a:rect l="l" t="t" r="r" b="b"/>
            <a:pathLst>
              <a:path w="7271384">
                <a:moveTo>
                  <a:pt x="0" y="0"/>
                </a:moveTo>
                <a:lnTo>
                  <a:pt x="7270766" y="0"/>
                </a:lnTo>
              </a:path>
            </a:pathLst>
          </a:custGeom>
          <a:ln w="5969">
            <a:solidFill>
              <a:srgbClr val="492F8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4C1C0B-AB7A-443B-85CD-4A294C04C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836" y="531039"/>
            <a:ext cx="2584928" cy="993734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9E92BDF-F32A-436E-ACA8-9479D8EF7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5813"/>
            <a:ext cx="4200525" cy="5619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35451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llpap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1FD4-9BC3-4BC6-98D5-4B8044E7660B}" type="datetimeFigureOut">
              <a:rPr lang="en-GB" smtClean="0"/>
              <a:pPr/>
              <a:t>23/01/2023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F825-633F-43D1-A37A-8D3D2569739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2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181D-E882-FCCE-6157-F5EE9817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DFE0-AFD6-5957-FBBA-C81139FAB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440DA-01A5-0DFA-885C-1173D498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0EBF0-5C38-B08D-3B2A-89D58028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F082-8A7C-54AA-A78C-EFDE1742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1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CCB1-917D-441C-77C3-EA669FC3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80AD6-448F-BF65-B036-36B0090E4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28E57-97E2-057B-6F14-062B6E74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C0040-FEA4-9443-C47E-40F59565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BC6C3-593C-08C7-ADC0-F040AECB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3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A956-45E7-9CC8-2745-F506E513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2D08-8C66-89FF-E197-27D4C2F58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9AAE5-5BC4-FA6B-046A-5797EC6B9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A5314-2B3D-A8E4-DE36-CD48C68D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77081-B68E-72BA-07C9-7F43F1E5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82530-161B-5859-8A4A-145C3AA2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8E44-1AA5-3D8B-5981-0A077DC0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F8B1F-74D1-6967-D13A-0A0EEBF0F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5B932-5C09-D505-07CE-A7BD1E16F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D7C61-FAC4-C457-6FE9-7964B2CB2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83819-4D8F-2BCC-7D53-5D3EDB947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236ED-623E-A54E-022A-1788EE2E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AEFF0-B744-0DD1-F82B-2043C99C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8A8CB-09EA-0173-B8BC-A045B253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8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F833-0970-2042-B50C-4B1E8AA2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D2D43-BC9E-16B9-C631-2E7AAD40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AC-5E21-75D8-0086-1D1CB7E0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05A52-5456-0AFC-9E1E-9525BF91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8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21171-6057-58EC-47BC-9E435ED4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2F417-00C8-5B4A-05E9-6C1AB915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0AC8-5A65-E47F-1043-6588A554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3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FAD7-F3D0-86F9-63B8-FDA478F6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D15F-882D-66CC-31D4-1150CA22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2B42D-A37B-61D1-21E9-3D2FB8AD2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BDB7C-C026-8B33-CCD0-D5ECDA7F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B2642-3445-C3A5-D067-3EEAD08C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2D715-0DE3-E97B-B00E-392FAD29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4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A4B4-0607-6A0A-260E-7779C7F9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0E7D76-7F46-4D30-13DC-EE10F2778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1F30D-2F42-6861-BD70-AA9063455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913F3-52D9-EC92-9C21-77F97C94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912BE-0234-9239-442B-72053816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59B75-D7FA-B8AB-D713-4ECF23EC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4C467-258E-319F-C380-0526610DC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D019B-379E-CCC2-7997-3A0418BA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1C187-FDBB-0776-98B6-76D71B3A0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90C2-C218-47D2-A325-7BD5595EFC6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9F9B8-2845-52B1-6279-F76039F99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73957-8776-5EB9-D3B5-2A9B79045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9A0DD-8736-41C4-9947-A3420D57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2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  <p:sldLayoutId id="2147483681" r:id="rId14"/>
    <p:sldLayoutId id="2147483682" r:id="rId15"/>
    <p:sldLayoutId id="2147483684" r:id="rId16"/>
    <p:sldLayoutId id="2147483685" r:id="rId17"/>
    <p:sldLayoutId id="214748368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.kirbyshire@nhs.net" TargetMode="External"/><Relationship Id="rId2" Type="http://schemas.openxmlformats.org/officeDocument/2006/relationships/hyperlink" Target="https://www.weahsn.net/niv/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hyperlink" Target="https://www.resus.org.uk/respect/respect-healthcare-professiona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3FBC-FE06-4D5F-80F4-92D81214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ME FIRST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FA41-A78C-474A-B66F-EAA5360E0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93913"/>
            <a:ext cx="10515600" cy="376013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slide deck has been designed as a template for promoting the </a:t>
            </a:r>
            <a:r>
              <a:rPr lang="en-GB" i="1" dirty="0"/>
              <a:t>Improving NIV care </a:t>
            </a:r>
            <a:r>
              <a:rPr lang="en-GB" dirty="0"/>
              <a:t>project and the </a:t>
            </a:r>
            <a:r>
              <a:rPr lang="en-GB" i="1" dirty="0"/>
              <a:t>NIV 5 </a:t>
            </a:r>
            <a:r>
              <a:rPr lang="en-GB" dirty="0"/>
              <a:t>care bundle. </a:t>
            </a:r>
          </a:p>
          <a:p>
            <a:endParaRPr lang="en-GB" dirty="0"/>
          </a:p>
          <a:p>
            <a:r>
              <a:rPr lang="en-GB" dirty="0"/>
              <a:t>It will need to be edited to suit your local implementation strategy.</a:t>
            </a:r>
          </a:p>
          <a:p>
            <a:endParaRPr lang="en-GB" dirty="0"/>
          </a:p>
          <a:p>
            <a:r>
              <a:rPr lang="en-GB" dirty="0"/>
              <a:t>Key edits to note:</a:t>
            </a:r>
          </a:p>
          <a:p>
            <a:pPr marL="285750" indent="-285750">
              <a:buFontTx/>
              <a:buChar char="-"/>
            </a:pPr>
            <a:r>
              <a:rPr lang="en-GB" b="0" dirty="0"/>
              <a:t>Delete slide with either bundle A4 or sticker as appropriate</a:t>
            </a:r>
          </a:p>
          <a:p>
            <a:pPr marL="285750" indent="-285750">
              <a:buFontTx/>
              <a:buChar char="-"/>
            </a:pPr>
            <a:r>
              <a:rPr lang="en-GB" b="0" dirty="0"/>
              <a:t>Add localised timeframes for phased implementation to timeline (as appropriate)</a:t>
            </a:r>
          </a:p>
          <a:p>
            <a:pPr marL="285750" indent="-285750">
              <a:buFontTx/>
              <a:buChar char="-"/>
            </a:pPr>
            <a:r>
              <a:rPr lang="en-GB" b="0" dirty="0">
                <a:solidFill>
                  <a:srgbClr val="FF0000"/>
                </a:solidFill>
              </a:rPr>
              <a:t>Amend text currently in red</a:t>
            </a:r>
            <a:r>
              <a:rPr lang="en-GB" b="0" dirty="0"/>
              <a:t> – and then change it to black.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**Delete this slide ahead of presenting**</a:t>
            </a:r>
          </a:p>
          <a:p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B679306-FA97-2910-B345-73DD1F4E0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9"/>
          <a:stretch/>
        </p:blipFill>
        <p:spPr>
          <a:xfrm>
            <a:off x="-186946" y="6002106"/>
            <a:ext cx="3800703" cy="9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3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3FBC-FE06-4D5F-80F4-92D81214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218" y="310220"/>
            <a:ext cx="10515600" cy="1325563"/>
          </a:xfrm>
        </p:spPr>
        <p:txBody>
          <a:bodyPr/>
          <a:lstStyle/>
          <a:p>
            <a:r>
              <a:rPr lang="en-GB" dirty="0"/>
              <a:t>project timeline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F6A9FFC-AB3F-90B4-0342-A9E8AC872E3B}"/>
              </a:ext>
            </a:extLst>
          </p:cNvPr>
          <p:cNvSpPr/>
          <p:nvPr/>
        </p:nvSpPr>
        <p:spPr>
          <a:xfrm>
            <a:off x="870856" y="4539343"/>
            <a:ext cx="10515601" cy="6204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D0CBE132-5DF5-7526-3B1B-0E1A9AF9D37C}"/>
              </a:ext>
            </a:extLst>
          </p:cNvPr>
          <p:cNvSpPr/>
          <p:nvPr/>
        </p:nvSpPr>
        <p:spPr>
          <a:xfrm>
            <a:off x="573895" y="1853292"/>
            <a:ext cx="1687286" cy="2830287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Implementation of </a:t>
            </a:r>
            <a:r>
              <a:rPr lang="en-GB" b="1" i="1" u="sng" dirty="0"/>
              <a:t>NIV 5</a:t>
            </a:r>
          </a:p>
          <a:p>
            <a:pPr algn="ctr"/>
            <a:endParaRPr lang="en-GB" b="1" u="sng" dirty="0"/>
          </a:p>
          <a:p>
            <a:pPr algn="ctr"/>
            <a:r>
              <a:rPr lang="en-GB" dirty="0"/>
              <a:t>01/02/2023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44778AE6-03FE-9264-226B-FAC67C31EA65}"/>
              </a:ext>
            </a:extLst>
          </p:cNvPr>
          <p:cNvSpPr/>
          <p:nvPr/>
        </p:nvSpPr>
        <p:spPr>
          <a:xfrm>
            <a:off x="10009414" y="1834243"/>
            <a:ext cx="1687286" cy="2830287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 Evaluation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31/03/2024</a:t>
            </a: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5D4A832B-A792-B5DC-06D0-7B46214E4528}"/>
              </a:ext>
            </a:extLst>
          </p:cNvPr>
          <p:cNvSpPr/>
          <p:nvPr/>
        </p:nvSpPr>
        <p:spPr>
          <a:xfrm>
            <a:off x="5889173" y="1853293"/>
            <a:ext cx="1687286" cy="2830287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 of </a:t>
            </a:r>
            <a:r>
              <a:rPr lang="en-GB" b="1" i="1" u="sng" dirty="0"/>
              <a:t>Improving NIV care</a:t>
            </a:r>
            <a:r>
              <a:rPr lang="en-GB" b="1" i="1" dirty="0"/>
              <a:t> </a:t>
            </a:r>
            <a:r>
              <a:rPr lang="en-GB" dirty="0"/>
              <a:t>project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30/09/2023</a:t>
            </a:r>
          </a:p>
        </p:txBody>
      </p: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ADA75EF8-EEDD-0F80-4FDB-F0AD32A68E86}"/>
              </a:ext>
            </a:extLst>
          </p:cNvPr>
          <p:cNvSpPr/>
          <p:nvPr/>
        </p:nvSpPr>
        <p:spPr>
          <a:xfrm>
            <a:off x="7949293" y="1853293"/>
            <a:ext cx="1687286" cy="2830287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Ongoing data collection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Until 29/02/2024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63AB3-5BF2-DE18-2BB0-A172C3324EBF}"/>
              </a:ext>
            </a:extLst>
          </p:cNvPr>
          <p:cNvSpPr txBox="1"/>
          <p:nvPr/>
        </p:nvSpPr>
        <p:spPr>
          <a:xfrm>
            <a:off x="805538" y="5272925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53F45-DE4E-47F8-B5A3-B6EEB5B38C58}"/>
              </a:ext>
            </a:extLst>
          </p:cNvPr>
          <p:cNvSpPr txBox="1"/>
          <p:nvPr/>
        </p:nvSpPr>
        <p:spPr>
          <a:xfrm>
            <a:off x="1521578" y="5268686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7B78E-C47F-8156-CF51-E4F2FDF1ADB3}"/>
              </a:ext>
            </a:extLst>
          </p:cNvPr>
          <p:cNvSpPr txBox="1"/>
          <p:nvPr/>
        </p:nvSpPr>
        <p:spPr>
          <a:xfrm>
            <a:off x="2237618" y="5268686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92A62-1EE9-9DC9-FB61-30915CEC7797}"/>
              </a:ext>
            </a:extLst>
          </p:cNvPr>
          <p:cNvSpPr txBox="1"/>
          <p:nvPr/>
        </p:nvSpPr>
        <p:spPr>
          <a:xfrm>
            <a:off x="2953658" y="5268686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462C47-C1DC-53C1-5043-5FFE583AA2E7}"/>
              </a:ext>
            </a:extLst>
          </p:cNvPr>
          <p:cNvSpPr txBox="1"/>
          <p:nvPr/>
        </p:nvSpPr>
        <p:spPr>
          <a:xfrm>
            <a:off x="3669698" y="5268686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870BBA-BEAC-7978-85C9-AC85EC00A173}"/>
              </a:ext>
            </a:extLst>
          </p:cNvPr>
          <p:cNvSpPr txBox="1"/>
          <p:nvPr/>
        </p:nvSpPr>
        <p:spPr>
          <a:xfrm>
            <a:off x="4385738" y="5268686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63CF-0C13-0A91-31F2-E894087DD1CA}"/>
              </a:ext>
            </a:extLst>
          </p:cNvPr>
          <p:cNvSpPr txBox="1"/>
          <p:nvPr/>
        </p:nvSpPr>
        <p:spPr>
          <a:xfrm>
            <a:off x="5101778" y="5268686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0171B6-FA1A-135D-CDB6-AC67D5552A83}"/>
              </a:ext>
            </a:extLst>
          </p:cNvPr>
          <p:cNvSpPr txBox="1"/>
          <p:nvPr/>
        </p:nvSpPr>
        <p:spPr>
          <a:xfrm>
            <a:off x="5817818" y="5267904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DB190D-C5B7-58C9-0649-E630D02AE58E}"/>
              </a:ext>
            </a:extLst>
          </p:cNvPr>
          <p:cNvSpPr txBox="1"/>
          <p:nvPr/>
        </p:nvSpPr>
        <p:spPr>
          <a:xfrm>
            <a:off x="6533858" y="5267904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F99605-2397-F209-4B5D-5C9CD900D06F}"/>
              </a:ext>
            </a:extLst>
          </p:cNvPr>
          <p:cNvSpPr txBox="1"/>
          <p:nvPr/>
        </p:nvSpPr>
        <p:spPr>
          <a:xfrm>
            <a:off x="7249898" y="5267904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2314F7-2F5E-B894-EDD8-0EDB544A577C}"/>
              </a:ext>
            </a:extLst>
          </p:cNvPr>
          <p:cNvSpPr txBox="1"/>
          <p:nvPr/>
        </p:nvSpPr>
        <p:spPr>
          <a:xfrm>
            <a:off x="7965938" y="5265558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6130CB-D9CD-043B-8E5E-E4A95B7FB70C}"/>
              </a:ext>
            </a:extLst>
          </p:cNvPr>
          <p:cNvSpPr txBox="1"/>
          <p:nvPr/>
        </p:nvSpPr>
        <p:spPr>
          <a:xfrm>
            <a:off x="8681978" y="5265558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A1C8B6-E41D-B943-A085-6106D4A41C51}"/>
              </a:ext>
            </a:extLst>
          </p:cNvPr>
          <p:cNvSpPr txBox="1"/>
          <p:nvPr/>
        </p:nvSpPr>
        <p:spPr>
          <a:xfrm>
            <a:off x="9398018" y="5265558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216364-C491-2BDB-D6F1-1DD052691F21}"/>
              </a:ext>
            </a:extLst>
          </p:cNvPr>
          <p:cNvSpPr txBox="1"/>
          <p:nvPr/>
        </p:nvSpPr>
        <p:spPr>
          <a:xfrm>
            <a:off x="10114058" y="5272925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CAAA87-AC37-8385-2344-DCA0381DBFA2}"/>
              </a:ext>
            </a:extLst>
          </p:cNvPr>
          <p:cNvSpPr txBox="1"/>
          <p:nvPr/>
        </p:nvSpPr>
        <p:spPr>
          <a:xfrm>
            <a:off x="10830094" y="5265558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</a:t>
            </a:r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4F038749-95C6-23DB-750C-D2ECA6F81939}"/>
              </a:ext>
            </a:extLst>
          </p:cNvPr>
          <p:cNvSpPr/>
          <p:nvPr/>
        </p:nvSpPr>
        <p:spPr>
          <a:xfrm>
            <a:off x="838200" y="5766298"/>
            <a:ext cx="8327571" cy="504000"/>
          </a:xfrm>
          <a:prstGeom prst="leftRightArrow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2023</a:t>
            </a: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41CC12BE-17F6-A060-367F-D219937DEE4B}"/>
              </a:ext>
            </a:extLst>
          </p:cNvPr>
          <p:cNvSpPr/>
          <p:nvPr/>
        </p:nvSpPr>
        <p:spPr>
          <a:xfrm rot="10800000" flipV="1">
            <a:off x="9293979" y="5766298"/>
            <a:ext cx="2148116" cy="504000"/>
          </a:xfrm>
          <a:prstGeom prst="leftRightArrow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2024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DEBFC74-0AEC-8BA2-074E-4DD312F25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9"/>
          <a:stretch/>
        </p:blipFill>
        <p:spPr>
          <a:xfrm>
            <a:off x="258093" y="483208"/>
            <a:ext cx="4462989" cy="1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1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7CB3-F570-0A59-6BD3-DB2D94A08473}"/>
              </a:ext>
            </a:extLst>
          </p:cNvPr>
          <p:cNvSpPr txBox="1">
            <a:spLocks/>
          </p:cNvSpPr>
          <p:nvPr/>
        </p:nvSpPr>
        <p:spPr>
          <a:xfrm>
            <a:off x="4721678" y="381886"/>
            <a:ext cx="5654461" cy="4985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49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rgbClr val="49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rgbClr val="49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55DD2B-825A-1E2D-5EA3-1627A14DF2A3}"/>
              </a:ext>
            </a:extLst>
          </p:cNvPr>
          <p:cNvSpPr/>
          <p:nvPr/>
        </p:nvSpPr>
        <p:spPr>
          <a:xfrm>
            <a:off x="430573" y="1274833"/>
            <a:ext cx="1800200" cy="5409461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mortality rates to 10% or lower for patients who require acute NIV for Type II Respiratory Failure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01A268-CC57-DDA9-C09D-C56B0FAE8414}"/>
              </a:ext>
            </a:extLst>
          </p:cNvPr>
          <p:cNvSpPr/>
          <p:nvPr/>
        </p:nvSpPr>
        <p:spPr>
          <a:xfrm>
            <a:off x="2794133" y="1533780"/>
            <a:ext cx="1527495" cy="1582209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case selection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FD8B86-FF3F-BCE3-BA79-276AAA824DC7}"/>
              </a:ext>
            </a:extLst>
          </p:cNvPr>
          <p:cNvSpPr/>
          <p:nvPr/>
        </p:nvSpPr>
        <p:spPr>
          <a:xfrm>
            <a:off x="2794134" y="4017581"/>
            <a:ext cx="1527494" cy="1584176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care delivery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FB9B20-FFC8-155C-C8CC-E0F651419CEE}"/>
              </a:ext>
            </a:extLst>
          </p:cNvPr>
          <p:cNvSpPr/>
          <p:nvPr/>
        </p:nvSpPr>
        <p:spPr>
          <a:xfrm>
            <a:off x="5379132" y="1274834"/>
            <a:ext cx="6484006" cy="769803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 is only recommended in acute Type 2 Respiratory Failure where it is proven to be effective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D059C8-76DA-EBE7-8E3C-E9546B5799DC}"/>
              </a:ext>
            </a:extLst>
          </p:cNvPr>
          <p:cNvSpPr/>
          <p:nvPr/>
        </p:nvSpPr>
        <p:spPr>
          <a:xfrm>
            <a:off x="5379131" y="2902799"/>
            <a:ext cx="6470583" cy="547082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 to be started within 60 minutes of decision to treat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D9AA2E-21D7-D051-9404-3399951298D9}"/>
              </a:ext>
            </a:extLst>
          </p:cNvPr>
          <p:cNvSpPr/>
          <p:nvPr/>
        </p:nvSpPr>
        <p:spPr>
          <a:xfrm>
            <a:off x="5366947" y="4293961"/>
            <a:ext cx="6496190" cy="543607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or capillary blood gas to be repeated within 2 hours of</a:t>
            </a:r>
          </a:p>
          <a:p>
            <a:pPr algn="ctr"/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NIV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27B1A5-C7EF-84BE-9252-F09176B4F08B}"/>
              </a:ext>
            </a:extLst>
          </p:cNvPr>
          <p:cNvSpPr/>
          <p:nvPr/>
        </p:nvSpPr>
        <p:spPr>
          <a:xfrm>
            <a:off x="5389184" y="3600118"/>
            <a:ext cx="6460530" cy="543606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Inspiratory pressure of 20 </a:t>
            </a:r>
            <a:r>
              <a:rPr lang="en-US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H2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to be achieved within 60 minutes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6AD26-E08F-73F5-424F-8FD98772B6D2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2230773" y="2324885"/>
            <a:ext cx="563360" cy="165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7C4559-846E-CD94-7E1A-1DF1A23E7805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2230773" y="3979564"/>
            <a:ext cx="563361" cy="830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82B5A5-0D9F-14C5-1F20-06ADB22B6045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4321628" y="1659736"/>
            <a:ext cx="1057504" cy="665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FF51FF-6F15-A479-51B0-AED1311EB3E0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4321628" y="3871921"/>
            <a:ext cx="1067556" cy="937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CD8C5E-BC1A-172A-C9CD-DB17A24EF193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321628" y="3176340"/>
            <a:ext cx="1057503" cy="1633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978392-19D3-44DA-72C4-BDE39647D7C7}"/>
              </a:ext>
            </a:extLst>
          </p:cNvPr>
          <p:cNvCxnSpPr>
            <a:cxnSpLocks/>
          </p:cNvCxnSpPr>
          <p:nvPr/>
        </p:nvCxnSpPr>
        <p:spPr>
          <a:xfrm>
            <a:off x="4432715" y="43428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E790B8-6DDF-2A5B-A695-D829A349B759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4321628" y="4565765"/>
            <a:ext cx="1045319" cy="243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144FC5-E60F-4B4A-7156-67187BF4883E}"/>
              </a:ext>
            </a:extLst>
          </p:cNvPr>
          <p:cNvSpPr/>
          <p:nvPr/>
        </p:nvSpPr>
        <p:spPr>
          <a:xfrm>
            <a:off x="5379131" y="2194874"/>
            <a:ext cx="6470583" cy="557688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staff knowledge of NIV care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D8AC644-D926-514F-DF23-6E19B7CE742C}"/>
              </a:ext>
            </a:extLst>
          </p:cNvPr>
          <p:cNvSpPr/>
          <p:nvPr/>
        </p:nvSpPr>
        <p:spPr>
          <a:xfrm>
            <a:off x="5366947" y="5968860"/>
            <a:ext cx="6482767" cy="715435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patient experience through improving knowledge and communication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A3C79A-7A4E-9DD9-D750-93362B7C7A63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4321628" y="4809669"/>
            <a:ext cx="1045319" cy="1516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58901B-76E8-0725-D3A9-3C532B8512C2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 flipV="1">
            <a:off x="4321628" y="2473718"/>
            <a:ext cx="1057503" cy="23359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E84241-1497-C2D6-56AF-8C2B84BC6411}"/>
              </a:ext>
            </a:extLst>
          </p:cNvPr>
          <p:cNvSpPr/>
          <p:nvPr/>
        </p:nvSpPr>
        <p:spPr>
          <a:xfrm>
            <a:off x="5354762" y="4987805"/>
            <a:ext cx="6496190" cy="830818"/>
          </a:xfrm>
          <a:prstGeom prst="roundRect">
            <a:avLst/>
          </a:prstGeom>
          <a:solidFill>
            <a:srgbClr val="008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Escalation Plan in place. </a:t>
            </a:r>
          </a:p>
          <a:p>
            <a:pPr algn="ctr"/>
            <a:r>
              <a:rPr lang="en-US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completed with specific reference to suitability </a:t>
            </a:r>
            <a:r>
              <a:rPr lang="en-US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 ventilation or </a:t>
            </a:r>
            <a:r>
              <a:rPr lang="en-US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 a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ceiling of treatment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8AE4A3-D84A-ACEC-2E81-ED6D11D81D56}"/>
              </a:ext>
            </a:extLst>
          </p:cNvPr>
          <p:cNvCxnSpPr>
            <a:cxnSpLocks/>
            <a:stCxn id="5" idx="3"/>
            <a:endCxn id="21" idx="1"/>
          </p:cNvCxnSpPr>
          <p:nvPr/>
        </p:nvCxnSpPr>
        <p:spPr>
          <a:xfrm>
            <a:off x="4321628" y="4809669"/>
            <a:ext cx="1033134" cy="5935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9B00191-4BBF-4A60-03B9-435588D4E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9"/>
          <a:stretch/>
        </p:blipFill>
        <p:spPr>
          <a:xfrm>
            <a:off x="328862" y="111532"/>
            <a:ext cx="4585778" cy="118428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69AB42-DC19-A9D7-67F2-AFA4B42C81C2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4321628" y="2324885"/>
            <a:ext cx="1057503" cy="148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BEC-BA26-0510-9B74-D266D75C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9C9F2-A286-D48A-39DF-A2B1F3E75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55813"/>
            <a:ext cx="10429875" cy="3421062"/>
          </a:xfrm>
        </p:spPr>
        <p:txBody>
          <a:bodyPr>
            <a:normAutofit/>
          </a:bodyPr>
          <a:lstStyle/>
          <a:p>
            <a:r>
              <a:rPr lang="en-GB" dirty="0"/>
              <a:t>The project evaluation will be completed by Spring 2024.</a:t>
            </a:r>
          </a:p>
          <a:p>
            <a:r>
              <a:rPr lang="en-GB" dirty="0"/>
              <a:t>The evaluation will aim to explore 4 key themes:</a:t>
            </a:r>
          </a:p>
          <a:p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demonstrate whether mortality rates improve through the implementation of the 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 5</a:t>
            </a:r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care bundle.</a:t>
            </a:r>
            <a:endParaRPr lang="en-GB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understand whether staff confidence and competence improves as being part of the 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Improving NIV care </a:t>
            </a:r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project.  </a:t>
            </a:r>
            <a:endParaRPr lang="en-GB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learn from patient experience in order to improve NIV care.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create standardisation of how NIV care is delivered by using a bundle and to investigate which elements of the bundle work most effectively.</a:t>
            </a:r>
            <a:endParaRPr lang="en-GB" b="0" dirty="0"/>
          </a:p>
          <a:p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6B555B7-D115-C393-0AAC-184AC1C54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9"/>
          <a:stretch/>
        </p:blipFill>
        <p:spPr>
          <a:xfrm>
            <a:off x="-186946" y="6002106"/>
            <a:ext cx="3800703" cy="9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3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068E-081D-4522-80DA-FF3CEE5F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find out more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49E94-21E9-40F4-AF34-DEC524AC3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55812"/>
            <a:ext cx="8828314" cy="324046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Improving NIV care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Visit:</a:t>
            </a:r>
            <a:r>
              <a:rPr lang="en-GB" dirty="0"/>
              <a:t> </a:t>
            </a:r>
            <a:r>
              <a:rPr lang="en-GB" b="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https://www.weahsn.net/niv/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Contact the Improving NIV care project manager: </a:t>
            </a:r>
            <a:r>
              <a:rPr lang="en-GB" b="0" dirty="0">
                <a:hlinkClick r:id="rId3"/>
              </a:rPr>
              <a:t>megan.kirbyshire@nhs.net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Follow #NIVcare and @weahsn on Twitter </a:t>
            </a:r>
          </a:p>
          <a:p>
            <a:endParaRPr lang="en-GB" b="0" dirty="0"/>
          </a:p>
          <a:p>
            <a:r>
              <a:rPr lang="en-GB" dirty="0"/>
              <a:t>The implementation of NIV care in </a:t>
            </a:r>
            <a:r>
              <a:rPr lang="en-GB" b="0" dirty="0">
                <a:solidFill>
                  <a:srgbClr val="FF0000"/>
                </a:solidFill>
              </a:rPr>
              <a:t>[insert trust]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Contact the project clinical lead: </a:t>
            </a:r>
            <a:r>
              <a:rPr lang="en-GB" b="0" dirty="0">
                <a:solidFill>
                  <a:srgbClr val="FF0000"/>
                </a:solidFill>
              </a:rPr>
              <a:t>[insert name]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F0000"/>
                </a:solidFill>
              </a:rPr>
              <a:t>[Add any other locations where resources are stored]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FF0000"/>
              </a:solidFill>
            </a:endParaRPr>
          </a:p>
          <a:p>
            <a:r>
              <a:rPr lang="en-GB" dirty="0"/>
              <a:t>ReSPECT and Treatment Escalation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https://www.resus.org.uk/respect/respect-healthcare-professionals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7E412EE-8FDD-BD28-D262-E1249DDA2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9"/>
          <a:stretch/>
        </p:blipFill>
        <p:spPr>
          <a:xfrm>
            <a:off x="-186946" y="6002106"/>
            <a:ext cx="3800703" cy="9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2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346E-987D-4398-88EC-8642BFB45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391" y="2836858"/>
            <a:ext cx="4114800" cy="54292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INSERT 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C2E0E-8E5E-4C1D-8E7F-43C577E763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475" y="1847428"/>
            <a:ext cx="5597525" cy="80327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INSERT NAME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3668274-A7F7-789E-0D74-E57F18416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7" b="18884"/>
          <a:stretch/>
        </p:blipFill>
        <p:spPr>
          <a:xfrm>
            <a:off x="-217348" y="0"/>
            <a:ext cx="9383160" cy="184726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34B0C3-3D14-2C9D-17E7-B0C959295BC5}"/>
              </a:ext>
            </a:extLst>
          </p:cNvPr>
          <p:cNvSpPr txBox="1">
            <a:spLocks/>
          </p:cNvSpPr>
          <p:nvPr/>
        </p:nvSpPr>
        <p:spPr>
          <a:xfrm>
            <a:off x="1496099" y="3752093"/>
            <a:ext cx="4114800" cy="54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4823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#NIVcare</a:t>
            </a:r>
          </a:p>
        </p:txBody>
      </p:sp>
      <p:pic>
        <p:nvPicPr>
          <p:cNvPr id="1032" name="Picture 8" descr="Twitter - Wikipedia">
            <a:extLst>
              <a:ext uri="{FF2B5EF4-FFF2-40B4-BE49-F238E27FC236}">
                <a16:creationId xmlns:a16="http://schemas.microsoft.com/office/drawing/2014/main" id="{48E0102C-5151-0F50-A499-B27DD907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" y="3687357"/>
            <a:ext cx="885413" cy="7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82B06BA-0A5F-EC1F-A2CC-034E2539F75A}"/>
              </a:ext>
            </a:extLst>
          </p:cNvPr>
          <p:cNvSpPr txBox="1">
            <a:spLocks/>
          </p:cNvSpPr>
          <p:nvPr/>
        </p:nvSpPr>
        <p:spPr>
          <a:xfrm>
            <a:off x="3297237" y="5753178"/>
            <a:ext cx="3506334" cy="803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4823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FF0000"/>
                </a:solidFill>
              </a:rPr>
              <a:t>INSERT TRUST LOGO</a:t>
            </a:r>
          </a:p>
        </p:txBody>
      </p:sp>
    </p:spTree>
    <p:extLst>
      <p:ext uri="{BB962C8B-B14F-4D97-AF65-F5344CB8AC3E}">
        <p14:creationId xmlns:p14="http://schemas.microsoft.com/office/powerpoint/2010/main" val="245796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3FBC-FE06-4D5F-80F4-92D81214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Drivers for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FA41-A78C-474A-B66F-EAA5360E0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93913"/>
            <a:ext cx="10515600" cy="376013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140835" algn="l"/>
              </a:tabLst>
            </a:pP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British Thoracic Society (BTS) has conducted regular audits of acute non-invasive ventilation for over 10 years, which have highlighted persistently poor patient outcomes.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140835" algn="l"/>
              </a:tabLst>
            </a:pP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These results prompted a National Confidential Enquiry into the care of patients treated with NIV (</a:t>
            </a:r>
            <a:r>
              <a:rPr lang="en-GB" sz="1800" b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NCEPOD</a:t>
            </a: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2017).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140835" algn="l"/>
              </a:tabLst>
            </a:pP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 a consequence the BTS developed quality standards for acute NIV (2018).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140835" algn="l"/>
              </a:tabLst>
            </a:pP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2019 BTS NIV audit showed improved results but rates remain higher than in other comparable countries at 26%.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140835" algn="l"/>
              </a:tabLst>
            </a:pP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Locally, the BTS NIV audits across  </a:t>
            </a:r>
            <a:r>
              <a:rPr lang="en-GB" sz="18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[insert trust]</a:t>
            </a: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demonstrated a </a:t>
            </a:r>
            <a:r>
              <a:rPr lang="en-GB" sz="18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[insert result] </a:t>
            </a: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mortality rate.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140835" algn="l"/>
              </a:tabLst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The collaborative have agreed on a standardised care bundle to be used across the West of England, based on the </a:t>
            </a:r>
            <a:r>
              <a:rPr lang="en-GB" dirty="0" err="1">
                <a:solidFill>
                  <a:srgbClr val="000000"/>
                </a:solidFill>
                <a:ea typeface="Calibri" panose="020F0502020204030204" pitchFamily="34" charset="0"/>
              </a:rPr>
              <a:t>NCEPOD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 review – </a:t>
            </a:r>
            <a:r>
              <a:rPr lang="en-GB" i="1" u="sng" dirty="0">
                <a:solidFill>
                  <a:srgbClr val="000000"/>
                </a:solidFill>
                <a:ea typeface="Calibri" panose="020F0502020204030204" pitchFamily="34" charset="0"/>
              </a:rPr>
              <a:t>NIV 5</a:t>
            </a:r>
            <a:endParaRPr lang="en-GB" sz="1800" i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05DC-EB30-D48F-CD0C-5D09B79AF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7" b="18884"/>
          <a:stretch/>
        </p:blipFill>
        <p:spPr>
          <a:xfrm>
            <a:off x="0" y="5854045"/>
            <a:ext cx="4636170" cy="9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D903847-5527-E71E-1073-72C7D032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9"/>
          <a:stretch/>
        </p:blipFill>
        <p:spPr>
          <a:xfrm>
            <a:off x="756219" y="4505261"/>
            <a:ext cx="7696422" cy="19876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F598A9-C892-9DFD-7222-027391B7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Project aims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45CB36-0176-3377-9EF7-CD6614E3AE15}"/>
              </a:ext>
            </a:extLst>
          </p:cNvPr>
          <p:cNvSpPr txBox="1">
            <a:spLocks/>
          </p:cNvSpPr>
          <p:nvPr/>
        </p:nvSpPr>
        <p:spPr>
          <a:xfrm>
            <a:off x="838200" y="1966331"/>
            <a:ext cx="10395857" cy="376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/>
              <a:t>Through </a:t>
            </a:r>
            <a:r>
              <a:rPr lang="en-GB" sz="2000" b="0" i="1" dirty="0"/>
              <a:t>Improving NIV care </a:t>
            </a:r>
            <a:r>
              <a:rPr lang="en-GB" sz="2000" b="0" dirty="0"/>
              <a:t>and implementing the </a:t>
            </a:r>
            <a:r>
              <a:rPr lang="en-GB" sz="2000" b="0" i="1" dirty="0"/>
              <a:t>NIV 5 </a:t>
            </a:r>
            <a:r>
              <a:rPr lang="en-GB" sz="2000" b="0" dirty="0"/>
              <a:t>care bundle, the project aims to:</a:t>
            </a:r>
          </a:p>
          <a:p>
            <a:endParaRPr lang="en-GB" sz="2000" b="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GB" sz="2000" dirty="0"/>
              <a:t>Reduce mortality rates to 10% or lower for patients who require acute NIV for Type II Respiratory Failure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GB" sz="2000" b="0" dirty="0"/>
              <a:t>Improve staff knowledge of NIV care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GB" sz="2000" b="0" dirty="0"/>
              <a:t>Improve the patient experience through improved communication</a:t>
            </a:r>
          </a:p>
          <a:p>
            <a:r>
              <a:rPr lang="en-GB" sz="2000" dirty="0"/>
              <a:t> </a:t>
            </a:r>
          </a:p>
          <a:p>
            <a:endParaRPr lang="en-GB" dirty="0"/>
          </a:p>
        </p:txBody>
      </p:sp>
      <p:pic>
        <p:nvPicPr>
          <p:cNvPr id="7" name="Picture 6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1C1CCA9E-BA86-3D7D-89E3-22A4F3D19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"/>
          <a:stretch/>
        </p:blipFill>
        <p:spPr>
          <a:xfrm>
            <a:off x="8437240" y="4505261"/>
            <a:ext cx="2282607" cy="14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0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6B3BFE-7A60-61A5-181B-430F220C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9893"/>
            <a:ext cx="10620152" cy="192650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D903847-5527-E71E-1073-72C7D032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9"/>
          <a:stretch/>
        </p:blipFill>
        <p:spPr>
          <a:xfrm>
            <a:off x="-186946" y="6002106"/>
            <a:ext cx="3800703" cy="9815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C4E1DC-FFCB-06E3-FBC9-FCA4DF46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Who is involved in improving NIV </a:t>
            </a:r>
            <a:br>
              <a:rPr lang="en-GB" dirty="0"/>
            </a:br>
            <a:r>
              <a:rPr lang="en-GB" dirty="0"/>
              <a:t>care?</a:t>
            </a:r>
          </a:p>
        </p:txBody>
      </p:sp>
      <p:pic>
        <p:nvPicPr>
          <p:cNvPr id="7" name="Picture 6" descr="Gloucestershire Hospitals NHS FT - Cavell">
            <a:extLst>
              <a:ext uri="{FF2B5EF4-FFF2-40B4-BE49-F238E27FC236}">
                <a16:creationId xmlns:a16="http://schemas.microsoft.com/office/drawing/2014/main" id="{89417165-D38C-3FC6-F575-9828368F1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27183" r="7984" b="31703"/>
          <a:stretch/>
        </p:blipFill>
        <p:spPr bwMode="auto">
          <a:xfrm>
            <a:off x="838200" y="3754055"/>
            <a:ext cx="2894622" cy="106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diology – Great Western Hospitals NHS Foundation Trust – My Planned Care  NHS">
            <a:extLst>
              <a:ext uri="{FF2B5EF4-FFF2-40B4-BE49-F238E27FC236}">
                <a16:creationId xmlns:a16="http://schemas.microsoft.com/office/drawing/2014/main" id="{B2E04B94-E188-7A64-5E80-EEEBE41B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10" y="3754055"/>
            <a:ext cx="2894622" cy="9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EUROSPINE - Bristol - North Bristol NHS Trust">
            <a:extLst>
              <a:ext uri="{FF2B5EF4-FFF2-40B4-BE49-F238E27FC236}">
                <a16:creationId xmlns:a16="http://schemas.microsoft.com/office/drawing/2014/main" id="{E13574B0-F91C-C137-F531-157F72FC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92" y="3724916"/>
            <a:ext cx="1634240" cy="99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ardiology – Royal United Hospitals Bath NHS Foundation Trust – My Planned  Care NHS">
            <a:extLst>
              <a:ext uri="{FF2B5EF4-FFF2-40B4-BE49-F238E27FC236}">
                <a16:creationId xmlns:a16="http://schemas.microsoft.com/office/drawing/2014/main" id="{8E0FB047-668C-8176-D29D-4C312146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54" y="5024622"/>
            <a:ext cx="3251523" cy="89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University Hospitals Bristol NHS Foundation Trust, the major teaching trust  in South-West England">
            <a:extLst>
              <a:ext uri="{FF2B5EF4-FFF2-40B4-BE49-F238E27FC236}">
                <a16:creationId xmlns:a16="http://schemas.microsoft.com/office/drawing/2014/main" id="{AB4E1577-7D27-8020-EBBC-87CC89BD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21" y="4955424"/>
            <a:ext cx="34004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7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D903847-5527-E71E-1073-72C7D032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9"/>
          <a:stretch/>
        </p:blipFill>
        <p:spPr>
          <a:xfrm>
            <a:off x="-168092" y="6476566"/>
            <a:ext cx="3800703" cy="9815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E66E636-E537-B2EE-7C5E-C061FD457AF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F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are the           ?</a:t>
            </a:r>
          </a:p>
        </p:txBody>
      </p:sp>
      <p:pic>
        <p:nvPicPr>
          <p:cNvPr id="6" name="Picture 5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308950CA-434C-28C2-E39F-83B4BE466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"/>
          <a:stretch/>
        </p:blipFill>
        <p:spPr>
          <a:xfrm>
            <a:off x="3807472" y="613009"/>
            <a:ext cx="1356271" cy="88504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0596BBC-6D26-776B-9CCD-E31A5C17F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3088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52F7142-EAB2-C2C9-6CFB-036AF6C72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09" y="1837359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BEFA152-8D25-C310-1C50-ADFA35B3AC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4819" r="2868"/>
          <a:stretch/>
        </p:blipFill>
        <p:spPr>
          <a:xfrm>
            <a:off x="5154218" y="1825900"/>
            <a:ext cx="1800000" cy="1811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900241D-013F-031D-2711-AB5CD4CCF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27" y="1837359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A880B0D-9245-277E-9DAB-C654F9001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636" y="1843088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057138-39CD-A445-3C55-F1C0F0D25883}"/>
              </a:ext>
            </a:extLst>
          </p:cNvPr>
          <p:cNvSpPr txBox="1">
            <a:spLocks/>
          </p:cNvSpPr>
          <p:nvPr/>
        </p:nvSpPr>
        <p:spPr>
          <a:xfrm>
            <a:off x="513000" y="3827451"/>
            <a:ext cx="1972800" cy="228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Appropriate case selection</a:t>
            </a:r>
          </a:p>
          <a:p>
            <a:pPr algn="ctr"/>
            <a:br>
              <a:rPr lang="en-US" sz="1600" dirty="0"/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NIV is only recommended in acute Type 2 Respiratory Failure where it is proven to be effective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AEA5AF-524B-6666-62B2-B25FEA8E7E47}"/>
              </a:ext>
            </a:extLst>
          </p:cNvPr>
          <p:cNvSpPr txBox="1"/>
          <p:nvPr/>
        </p:nvSpPr>
        <p:spPr>
          <a:xfrm>
            <a:off x="2627979" y="3976667"/>
            <a:ext cx="2384060" cy="216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Treatment Escalation Plan in place  </a:t>
            </a: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ReSPECT to be completed with specific reference to suitability for invasive ventilation or NIV as ceiling of treatment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77F6D2-9770-819E-FFE4-D62AE0E0031F}"/>
              </a:ext>
            </a:extLst>
          </p:cNvPr>
          <p:cNvSpPr txBox="1">
            <a:spLocks/>
          </p:cNvSpPr>
          <p:nvPr/>
        </p:nvSpPr>
        <p:spPr>
          <a:xfrm>
            <a:off x="5207163" y="3491393"/>
            <a:ext cx="1972800" cy="228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NIV to be started within 60 minutes of decision to treat</a:t>
            </a:r>
            <a:br>
              <a:rPr lang="en-US" sz="1600" dirty="0"/>
            </a:br>
            <a:endParaRPr lang="en-US" sz="1600" i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589881A-40AB-5B34-048B-9BE809E4826B}"/>
              </a:ext>
            </a:extLst>
          </p:cNvPr>
          <p:cNvSpPr txBox="1">
            <a:spLocks/>
          </p:cNvSpPr>
          <p:nvPr/>
        </p:nvSpPr>
        <p:spPr>
          <a:xfrm>
            <a:off x="7375087" y="3491393"/>
            <a:ext cx="1972800" cy="22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Inspiratory pressure of 20 cm H</a:t>
            </a:r>
            <a:r>
              <a:rPr lang="en-GB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 achieved within 60 minutes</a:t>
            </a:r>
            <a:br>
              <a:rPr lang="en-US" sz="1600" dirty="0"/>
            </a:br>
            <a:endParaRPr lang="en-US" sz="1600" i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DE9622-0913-0E66-7624-80FDA9578863}"/>
              </a:ext>
            </a:extLst>
          </p:cNvPr>
          <p:cNvSpPr txBox="1">
            <a:spLocks/>
          </p:cNvSpPr>
          <p:nvPr/>
        </p:nvSpPr>
        <p:spPr>
          <a:xfrm>
            <a:off x="9622636" y="4024292"/>
            <a:ext cx="1972800" cy="1650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Arterial or capillary blood gas to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be repeated within 2 hours of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starting NIV</a:t>
            </a:r>
            <a:br>
              <a:rPr lang="en-US" sz="1600" dirty="0"/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5586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CDF151-3A37-C32A-3E03-0133D77C2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18" y="767034"/>
            <a:ext cx="7935564" cy="5323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10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F2DF7D-BBB4-5E64-72ED-B76B7771E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642937"/>
            <a:ext cx="8039100" cy="5572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384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3CA59-225F-ADE1-A4E3-863A9B0F4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25" r="296" b="416"/>
          <a:stretch/>
        </p:blipFill>
        <p:spPr>
          <a:xfrm>
            <a:off x="1318925" y="86396"/>
            <a:ext cx="9554149" cy="66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0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803</Words>
  <Application>Microsoft Office PowerPoint</Application>
  <PresentationFormat>Widescreen</PresentationFormat>
  <Paragraphs>119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READ ME FIRST</vt:lpstr>
      <vt:lpstr>PowerPoint Presentation</vt:lpstr>
      <vt:lpstr>Drivers for change</vt:lpstr>
      <vt:lpstr>Project aims</vt:lpstr>
      <vt:lpstr>Who is involved in improving NIV  care?</vt:lpstr>
      <vt:lpstr>PowerPoint Presentation</vt:lpstr>
      <vt:lpstr>PowerPoint Presentation</vt:lpstr>
      <vt:lpstr>PowerPoint Presentation</vt:lpstr>
      <vt:lpstr>PowerPoint Presentation</vt:lpstr>
      <vt:lpstr>project timeline</vt:lpstr>
      <vt:lpstr>PowerPoint Presentation</vt:lpstr>
      <vt:lpstr>Project evaluation</vt:lpstr>
      <vt:lpstr>To find out more about…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Kirbyshire Megan (West of England Academic Health Science Network)</dc:creator>
  <cp:lastModifiedBy>KIRBYSHIRE, Megan (WEST OF ENGLAND AHSN)</cp:lastModifiedBy>
  <cp:revision>40</cp:revision>
  <dcterms:created xsi:type="dcterms:W3CDTF">2022-11-07T11:54:45Z</dcterms:created>
  <dcterms:modified xsi:type="dcterms:W3CDTF">2023-01-23T08:09:27Z</dcterms:modified>
</cp:coreProperties>
</file>