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61" autoAdjust="0"/>
    <p:restoredTop sz="91276" autoAdjust="0"/>
  </p:normalViewPr>
  <p:slideViewPr>
    <p:cSldViewPr snapToGrid="0">
      <p:cViewPr varScale="1">
        <p:scale>
          <a:sx n="97" d="100"/>
          <a:sy n="97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311FE-6653-49C5-8060-763EB7C96E0B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EDE9-C5AA-45C9-A18A-454564DF3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93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F136F-2D9E-40E8-A33C-3E99D60AB09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50C5-0C29-708D-ADF8-56A3647DF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15139D-A771-2446-5D7C-9691F55D5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3CE07-F32B-0234-601F-F2EF4CED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2EFAF-855C-50E6-0AD5-7BFC1EC6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58CA0-2F6B-358C-4BE4-DC6D6959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1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3834-B512-0ADE-DBAD-A8F53852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F0CAC-31CA-3ADA-CD29-71A3FA2C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EF75-FB42-606C-C3F6-D23A6749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C277-20A8-9E77-E463-0E195075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99892-4B22-D691-5E18-BC9869C5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2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B8D45-DEEF-5CF7-E701-D7B5F61CE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FFB4E-1366-4071-EB10-4F683B6E2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100B4-6F3B-A757-111D-76D3C0B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789D0-9B74-47F6-7EDF-55BEDEB0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95C79-DBF2-AEAF-0D33-45585D25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15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llpaper -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1FD4-9BC3-4BC6-98D5-4B8044E7660B}" type="datetimeFigureOut">
              <a:rPr lang="en-GB" smtClean="0"/>
              <a:pPr/>
              <a:t>18/01/2023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F825-633F-43D1-A37A-8D3D2569739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28D8D8-C8AD-4618-833D-E70BA5E3997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B8E187-AEE2-4C1D-A54D-3671D750421B}"/>
              </a:ext>
            </a:extLst>
          </p:cNvPr>
          <p:cNvGrpSpPr/>
          <p:nvPr userDrawn="1"/>
        </p:nvGrpSpPr>
        <p:grpSpPr>
          <a:xfrm>
            <a:off x="7880033" y="1092175"/>
            <a:ext cx="4311967" cy="6620828"/>
            <a:chOff x="16591019" y="1623219"/>
            <a:chExt cx="3513479" cy="5484382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03AED918-865C-47A4-BBBD-4179B965CA05}"/>
                </a:ext>
              </a:extLst>
            </p:cNvPr>
            <p:cNvSpPr/>
            <p:nvPr/>
          </p:nvSpPr>
          <p:spPr>
            <a:xfrm>
              <a:off x="18121393" y="2924186"/>
              <a:ext cx="1983105" cy="1498600"/>
            </a:xfrm>
            <a:custGeom>
              <a:avLst/>
              <a:gdLst/>
              <a:ahLst/>
              <a:cxnLst/>
              <a:rect l="l" t="t" r="r" b="b"/>
              <a:pathLst>
                <a:path w="1983105" h="1498600">
                  <a:moveTo>
                    <a:pt x="1303631" y="119"/>
                  </a:moveTo>
                  <a:lnTo>
                    <a:pt x="1232044" y="0"/>
                  </a:lnTo>
                  <a:lnTo>
                    <a:pt x="1162745" y="1344"/>
                  </a:lnTo>
                  <a:lnTo>
                    <a:pt x="1095713" y="4108"/>
                  </a:lnTo>
                  <a:lnTo>
                    <a:pt x="1030923" y="8248"/>
                  </a:lnTo>
                  <a:lnTo>
                    <a:pt x="968354" y="13720"/>
                  </a:lnTo>
                  <a:lnTo>
                    <a:pt x="907983" y="20480"/>
                  </a:lnTo>
                  <a:lnTo>
                    <a:pt x="849787" y="28484"/>
                  </a:lnTo>
                  <a:lnTo>
                    <a:pt x="793743" y="37689"/>
                  </a:lnTo>
                  <a:lnTo>
                    <a:pt x="739828" y="48051"/>
                  </a:lnTo>
                  <a:lnTo>
                    <a:pt x="688020" y="59526"/>
                  </a:lnTo>
                  <a:lnTo>
                    <a:pt x="638297" y="72070"/>
                  </a:lnTo>
                  <a:lnTo>
                    <a:pt x="590635" y="85639"/>
                  </a:lnTo>
                  <a:lnTo>
                    <a:pt x="545012" y="100190"/>
                  </a:lnTo>
                  <a:lnTo>
                    <a:pt x="501404" y="115678"/>
                  </a:lnTo>
                  <a:lnTo>
                    <a:pt x="459790" y="132061"/>
                  </a:lnTo>
                  <a:lnTo>
                    <a:pt x="420147" y="149293"/>
                  </a:lnTo>
                  <a:lnTo>
                    <a:pt x="382451" y="167332"/>
                  </a:lnTo>
                  <a:lnTo>
                    <a:pt x="346681" y="186133"/>
                  </a:lnTo>
                  <a:lnTo>
                    <a:pt x="312813" y="205652"/>
                  </a:lnTo>
                  <a:lnTo>
                    <a:pt x="250694" y="246672"/>
                  </a:lnTo>
                  <a:lnTo>
                    <a:pt x="195912" y="290040"/>
                  </a:lnTo>
                  <a:lnTo>
                    <a:pt x="148286" y="335406"/>
                  </a:lnTo>
                  <a:lnTo>
                    <a:pt x="107634" y="382420"/>
                  </a:lnTo>
                  <a:lnTo>
                    <a:pt x="73774" y="430730"/>
                  </a:lnTo>
                  <a:lnTo>
                    <a:pt x="46525" y="479987"/>
                  </a:lnTo>
                  <a:lnTo>
                    <a:pt x="25704" y="529840"/>
                  </a:lnTo>
                  <a:lnTo>
                    <a:pt x="11131" y="579938"/>
                  </a:lnTo>
                  <a:lnTo>
                    <a:pt x="2623" y="629930"/>
                  </a:lnTo>
                  <a:lnTo>
                    <a:pt x="0" y="679467"/>
                  </a:lnTo>
                  <a:lnTo>
                    <a:pt x="837" y="703955"/>
                  </a:lnTo>
                  <a:lnTo>
                    <a:pt x="6699" y="752151"/>
                  </a:lnTo>
                  <a:lnTo>
                    <a:pt x="17989" y="799015"/>
                  </a:lnTo>
                  <a:lnTo>
                    <a:pt x="34528" y="844196"/>
                  </a:lnTo>
                  <a:lnTo>
                    <a:pt x="56133" y="887344"/>
                  </a:lnTo>
                  <a:lnTo>
                    <a:pt x="82623" y="928108"/>
                  </a:lnTo>
                  <a:lnTo>
                    <a:pt x="127058" y="979214"/>
                  </a:lnTo>
                  <a:lnTo>
                    <a:pt x="161188" y="1008568"/>
                  </a:lnTo>
                  <a:lnTo>
                    <a:pt x="199653" y="1035354"/>
                  </a:lnTo>
                  <a:lnTo>
                    <a:pt x="242075" y="1059379"/>
                  </a:lnTo>
                  <a:lnTo>
                    <a:pt x="288075" y="1080451"/>
                  </a:lnTo>
                  <a:lnTo>
                    <a:pt x="337274" y="1098377"/>
                  </a:lnTo>
                  <a:lnTo>
                    <a:pt x="389294" y="1112963"/>
                  </a:lnTo>
                  <a:lnTo>
                    <a:pt x="443756" y="1124017"/>
                  </a:lnTo>
                  <a:lnTo>
                    <a:pt x="494720" y="1131516"/>
                  </a:lnTo>
                  <a:lnTo>
                    <a:pt x="545813" y="1137301"/>
                  </a:lnTo>
                  <a:lnTo>
                    <a:pt x="597015" y="1141650"/>
                  </a:lnTo>
                  <a:lnTo>
                    <a:pt x="648304" y="1144841"/>
                  </a:lnTo>
                  <a:lnTo>
                    <a:pt x="699659" y="1147154"/>
                  </a:lnTo>
                  <a:lnTo>
                    <a:pt x="751060" y="1148865"/>
                  </a:lnTo>
                  <a:lnTo>
                    <a:pt x="853915" y="1151596"/>
                  </a:lnTo>
                  <a:lnTo>
                    <a:pt x="905326" y="1153173"/>
                  </a:lnTo>
                  <a:lnTo>
                    <a:pt x="956699" y="1155262"/>
                  </a:lnTo>
                  <a:lnTo>
                    <a:pt x="1008013" y="1158141"/>
                  </a:lnTo>
                  <a:lnTo>
                    <a:pt x="1059246" y="1162088"/>
                  </a:lnTo>
                  <a:lnTo>
                    <a:pt x="1110377" y="1167381"/>
                  </a:lnTo>
                  <a:lnTo>
                    <a:pt x="1161387" y="1174299"/>
                  </a:lnTo>
                  <a:lnTo>
                    <a:pt x="1212253" y="1183119"/>
                  </a:lnTo>
                  <a:lnTo>
                    <a:pt x="1277318" y="1196851"/>
                  </a:lnTo>
                  <a:lnTo>
                    <a:pt x="1340692" y="1212349"/>
                  </a:lnTo>
                  <a:lnTo>
                    <a:pt x="1402370" y="1229483"/>
                  </a:lnTo>
                  <a:lnTo>
                    <a:pt x="1462345" y="1248122"/>
                  </a:lnTo>
                  <a:lnTo>
                    <a:pt x="1520613" y="1268135"/>
                  </a:lnTo>
                  <a:lnTo>
                    <a:pt x="1577168" y="1289393"/>
                  </a:lnTo>
                  <a:lnTo>
                    <a:pt x="1632005" y="1311764"/>
                  </a:lnTo>
                  <a:lnTo>
                    <a:pt x="1685118" y="1335117"/>
                  </a:lnTo>
                  <a:lnTo>
                    <a:pt x="1736502" y="1359322"/>
                  </a:lnTo>
                  <a:lnTo>
                    <a:pt x="1786152" y="1384248"/>
                  </a:lnTo>
                  <a:lnTo>
                    <a:pt x="1834062" y="1409765"/>
                  </a:lnTo>
                  <a:lnTo>
                    <a:pt x="1880227" y="1435742"/>
                  </a:lnTo>
                  <a:lnTo>
                    <a:pt x="1924641" y="1462049"/>
                  </a:lnTo>
                  <a:lnTo>
                    <a:pt x="1967299" y="1488554"/>
                  </a:lnTo>
                  <a:lnTo>
                    <a:pt x="1982705" y="1498564"/>
                  </a:lnTo>
                  <a:lnTo>
                    <a:pt x="1982705" y="79237"/>
                  </a:lnTo>
                  <a:lnTo>
                    <a:pt x="1923765" y="65691"/>
                  </a:lnTo>
                  <a:lnTo>
                    <a:pt x="1878106" y="56030"/>
                  </a:lnTo>
                  <a:lnTo>
                    <a:pt x="1832528" y="47055"/>
                  </a:lnTo>
                  <a:lnTo>
                    <a:pt x="1787073" y="38760"/>
                  </a:lnTo>
                  <a:lnTo>
                    <a:pt x="1741780" y="31143"/>
                  </a:lnTo>
                  <a:lnTo>
                    <a:pt x="1696689" y="24200"/>
                  </a:lnTo>
                  <a:lnTo>
                    <a:pt x="1613318" y="16107"/>
                  </a:lnTo>
                  <a:lnTo>
                    <a:pt x="1532350" y="9695"/>
                  </a:lnTo>
                  <a:lnTo>
                    <a:pt x="1453761" y="4923"/>
                  </a:lnTo>
                  <a:lnTo>
                    <a:pt x="1377529" y="1745"/>
                  </a:lnTo>
                  <a:lnTo>
                    <a:pt x="1303631" y="119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43E3A17F-8CB8-4A9A-BDCC-68F6962B1176}"/>
                </a:ext>
              </a:extLst>
            </p:cNvPr>
            <p:cNvSpPr/>
            <p:nvPr/>
          </p:nvSpPr>
          <p:spPr>
            <a:xfrm>
              <a:off x="19518862" y="1623219"/>
              <a:ext cx="585470" cy="1115695"/>
            </a:xfrm>
            <a:custGeom>
              <a:avLst/>
              <a:gdLst/>
              <a:ahLst/>
              <a:cxnLst/>
              <a:rect l="l" t="t" r="r" b="b"/>
              <a:pathLst>
                <a:path w="585469" h="1115695">
                  <a:moveTo>
                    <a:pt x="341691" y="0"/>
                  </a:moveTo>
                  <a:lnTo>
                    <a:pt x="277746" y="10015"/>
                  </a:lnTo>
                  <a:lnTo>
                    <a:pt x="217864" y="37351"/>
                  </a:lnTo>
                  <a:lnTo>
                    <a:pt x="163091" y="80033"/>
                  </a:lnTo>
                  <a:lnTo>
                    <a:pt x="114475" y="136085"/>
                  </a:lnTo>
                  <a:lnTo>
                    <a:pt x="92804" y="168508"/>
                  </a:lnTo>
                  <a:lnTo>
                    <a:pt x="73065" y="203533"/>
                  </a:lnTo>
                  <a:lnTo>
                    <a:pt x="55389" y="240913"/>
                  </a:lnTo>
                  <a:lnTo>
                    <a:pt x="39908" y="280401"/>
                  </a:lnTo>
                  <a:lnTo>
                    <a:pt x="26752" y="321751"/>
                  </a:lnTo>
                  <a:lnTo>
                    <a:pt x="16052" y="364716"/>
                  </a:lnTo>
                  <a:lnTo>
                    <a:pt x="7939" y="409048"/>
                  </a:lnTo>
                  <a:lnTo>
                    <a:pt x="2545" y="454501"/>
                  </a:lnTo>
                  <a:lnTo>
                    <a:pt x="0" y="500828"/>
                  </a:lnTo>
                  <a:lnTo>
                    <a:pt x="434" y="547782"/>
                  </a:lnTo>
                  <a:lnTo>
                    <a:pt x="3980" y="595116"/>
                  </a:lnTo>
                  <a:lnTo>
                    <a:pt x="10768" y="642584"/>
                  </a:lnTo>
                  <a:lnTo>
                    <a:pt x="20930" y="689939"/>
                  </a:lnTo>
                  <a:lnTo>
                    <a:pt x="34595" y="736933"/>
                  </a:lnTo>
                  <a:lnTo>
                    <a:pt x="51895" y="783319"/>
                  </a:lnTo>
                  <a:lnTo>
                    <a:pt x="72962" y="828852"/>
                  </a:lnTo>
                  <a:lnTo>
                    <a:pt x="97925" y="873284"/>
                  </a:lnTo>
                  <a:lnTo>
                    <a:pt x="126495" y="916118"/>
                  </a:lnTo>
                  <a:lnTo>
                    <a:pt x="156711" y="954704"/>
                  </a:lnTo>
                  <a:lnTo>
                    <a:pt x="188348" y="989069"/>
                  </a:lnTo>
                  <a:lnTo>
                    <a:pt x="221178" y="1019243"/>
                  </a:lnTo>
                  <a:lnTo>
                    <a:pt x="254974" y="1045254"/>
                  </a:lnTo>
                  <a:lnTo>
                    <a:pt x="289512" y="1067131"/>
                  </a:lnTo>
                  <a:lnTo>
                    <a:pt x="324562" y="1084903"/>
                  </a:lnTo>
                  <a:lnTo>
                    <a:pt x="395297" y="1108246"/>
                  </a:lnTo>
                  <a:lnTo>
                    <a:pt x="465367" y="1115513"/>
                  </a:lnTo>
                  <a:lnTo>
                    <a:pt x="499585" y="1113190"/>
                  </a:lnTo>
                  <a:lnTo>
                    <a:pt x="532957" y="1106934"/>
                  </a:lnTo>
                  <a:lnTo>
                    <a:pt x="565256" y="1096774"/>
                  </a:lnTo>
                  <a:lnTo>
                    <a:pt x="585236" y="1087729"/>
                  </a:lnTo>
                  <a:lnTo>
                    <a:pt x="585236" y="143985"/>
                  </a:lnTo>
                  <a:lnTo>
                    <a:pt x="536057" y="91571"/>
                  </a:lnTo>
                  <a:lnTo>
                    <a:pt x="499332" y="61178"/>
                  </a:lnTo>
                  <a:lnTo>
                    <a:pt x="460203" y="35675"/>
                  </a:lnTo>
                  <a:lnTo>
                    <a:pt x="418701" y="15753"/>
                  </a:lnTo>
                  <a:lnTo>
                    <a:pt x="374858" y="2104"/>
                  </a:lnTo>
                  <a:lnTo>
                    <a:pt x="341691" y="0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BFB190C8-5A15-4DD8-AC7A-F445B65D88B2}"/>
                </a:ext>
              </a:extLst>
            </p:cNvPr>
            <p:cNvSpPr/>
            <p:nvPr/>
          </p:nvSpPr>
          <p:spPr>
            <a:xfrm>
              <a:off x="17882351" y="4624116"/>
              <a:ext cx="2221865" cy="2483485"/>
            </a:xfrm>
            <a:custGeom>
              <a:avLst/>
              <a:gdLst/>
              <a:ahLst/>
              <a:cxnLst/>
              <a:rect l="l" t="t" r="r" b="b"/>
              <a:pathLst>
                <a:path w="2221865" h="2483484">
                  <a:moveTo>
                    <a:pt x="1161379" y="0"/>
                  </a:moveTo>
                  <a:lnTo>
                    <a:pt x="1105025" y="1081"/>
                  </a:lnTo>
                  <a:lnTo>
                    <a:pt x="1050312" y="4026"/>
                  </a:lnTo>
                  <a:lnTo>
                    <a:pt x="997223" y="8779"/>
                  </a:lnTo>
                  <a:lnTo>
                    <a:pt x="945741" y="15283"/>
                  </a:lnTo>
                  <a:lnTo>
                    <a:pt x="895847" y="23481"/>
                  </a:lnTo>
                  <a:lnTo>
                    <a:pt x="847523" y="33315"/>
                  </a:lnTo>
                  <a:lnTo>
                    <a:pt x="800753" y="44730"/>
                  </a:lnTo>
                  <a:lnTo>
                    <a:pt x="755518" y="57668"/>
                  </a:lnTo>
                  <a:lnTo>
                    <a:pt x="711801" y="72073"/>
                  </a:lnTo>
                  <a:lnTo>
                    <a:pt x="669585" y="87888"/>
                  </a:lnTo>
                  <a:lnTo>
                    <a:pt x="628851" y="105056"/>
                  </a:lnTo>
                  <a:lnTo>
                    <a:pt x="589582" y="123521"/>
                  </a:lnTo>
                  <a:lnTo>
                    <a:pt x="551760" y="143225"/>
                  </a:lnTo>
                  <a:lnTo>
                    <a:pt x="515367" y="164112"/>
                  </a:lnTo>
                  <a:lnTo>
                    <a:pt x="480387" y="186125"/>
                  </a:lnTo>
                  <a:lnTo>
                    <a:pt x="446801" y="209207"/>
                  </a:lnTo>
                  <a:lnTo>
                    <a:pt x="414592" y="233301"/>
                  </a:lnTo>
                  <a:lnTo>
                    <a:pt x="383742" y="258351"/>
                  </a:lnTo>
                  <a:lnTo>
                    <a:pt x="354233" y="284300"/>
                  </a:lnTo>
                  <a:lnTo>
                    <a:pt x="326047" y="311091"/>
                  </a:lnTo>
                  <a:lnTo>
                    <a:pt x="299168" y="338667"/>
                  </a:lnTo>
                  <a:lnTo>
                    <a:pt x="273578" y="366972"/>
                  </a:lnTo>
                  <a:lnTo>
                    <a:pt x="226191" y="425540"/>
                  </a:lnTo>
                  <a:lnTo>
                    <a:pt x="183746" y="486341"/>
                  </a:lnTo>
                  <a:lnTo>
                    <a:pt x="146102" y="548919"/>
                  </a:lnTo>
                  <a:lnTo>
                    <a:pt x="113117" y="612822"/>
                  </a:lnTo>
                  <a:lnTo>
                    <a:pt x="84650" y="677595"/>
                  </a:lnTo>
                  <a:lnTo>
                    <a:pt x="60561" y="742783"/>
                  </a:lnTo>
                  <a:lnTo>
                    <a:pt x="40707" y="807932"/>
                  </a:lnTo>
                  <a:lnTo>
                    <a:pt x="24948" y="872588"/>
                  </a:lnTo>
                  <a:lnTo>
                    <a:pt x="13143" y="936297"/>
                  </a:lnTo>
                  <a:lnTo>
                    <a:pt x="5150" y="998604"/>
                  </a:lnTo>
                  <a:lnTo>
                    <a:pt x="828" y="1059055"/>
                  </a:lnTo>
                  <a:lnTo>
                    <a:pt x="0" y="1088443"/>
                  </a:lnTo>
                  <a:lnTo>
                    <a:pt x="36" y="1117196"/>
                  </a:lnTo>
                  <a:lnTo>
                    <a:pt x="2661" y="1172253"/>
                  </a:lnTo>
                  <a:lnTo>
                    <a:pt x="9118" y="1228160"/>
                  </a:lnTo>
                  <a:lnTo>
                    <a:pt x="19557" y="1286341"/>
                  </a:lnTo>
                  <a:lnTo>
                    <a:pt x="34002" y="1346453"/>
                  </a:lnTo>
                  <a:lnTo>
                    <a:pt x="52475" y="1408158"/>
                  </a:lnTo>
                  <a:lnTo>
                    <a:pt x="75001" y="1471113"/>
                  </a:lnTo>
                  <a:lnTo>
                    <a:pt x="101601" y="1534979"/>
                  </a:lnTo>
                  <a:lnTo>
                    <a:pt x="132299" y="1599416"/>
                  </a:lnTo>
                  <a:lnTo>
                    <a:pt x="167118" y="1664081"/>
                  </a:lnTo>
                  <a:lnTo>
                    <a:pt x="206081" y="1728636"/>
                  </a:lnTo>
                  <a:lnTo>
                    <a:pt x="227124" y="1760764"/>
                  </a:lnTo>
                  <a:lnTo>
                    <a:pt x="249211" y="1792738"/>
                  </a:lnTo>
                  <a:lnTo>
                    <a:pt x="272345" y="1824513"/>
                  </a:lnTo>
                  <a:lnTo>
                    <a:pt x="296530" y="1856048"/>
                  </a:lnTo>
                  <a:lnTo>
                    <a:pt x="321768" y="1887299"/>
                  </a:lnTo>
                  <a:lnTo>
                    <a:pt x="348063" y="1918225"/>
                  </a:lnTo>
                  <a:lnTo>
                    <a:pt x="375416" y="1948782"/>
                  </a:lnTo>
                  <a:lnTo>
                    <a:pt x="403831" y="1978928"/>
                  </a:lnTo>
                  <a:lnTo>
                    <a:pt x="433311" y="2008621"/>
                  </a:lnTo>
                  <a:lnTo>
                    <a:pt x="463858" y="2037817"/>
                  </a:lnTo>
                  <a:lnTo>
                    <a:pt x="495476" y="2066475"/>
                  </a:lnTo>
                  <a:lnTo>
                    <a:pt x="528167" y="2094551"/>
                  </a:lnTo>
                  <a:lnTo>
                    <a:pt x="561935" y="2122004"/>
                  </a:lnTo>
                  <a:lnTo>
                    <a:pt x="596781" y="2148790"/>
                  </a:lnTo>
                  <a:lnTo>
                    <a:pt x="632710" y="2174867"/>
                  </a:lnTo>
                  <a:lnTo>
                    <a:pt x="669723" y="2200192"/>
                  </a:lnTo>
                  <a:lnTo>
                    <a:pt x="707824" y="2224723"/>
                  </a:lnTo>
                  <a:lnTo>
                    <a:pt x="747016" y="2248418"/>
                  </a:lnTo>
                  <a:lnTo>
                    <a:pt x="787301" y="2271233"/>
                  </a:lnTo>
                  <a:lnTo>
                    <a:pt x="828683" y="2293126"/>
                  </a:lnTo>
                  <a:lnTo>
                    <a:pt x="871164" y="2314055"/>
                  </a:lnTo>
                  <a:lnTo>
                    <a:pt x="914746" y="2333977"/>
                  </a:lnTo>
                  <a:lnTo>
                    <a:pt x="959434" y="2352849"/>
                  </a:lnTo>
                  <a:lnTo>
                    <a:pt x="1005230" y="2370628"/>
                  </a:lnTo>
                  <a:lnTo>
                    <a:pt x="1052137" y="2387273"/>
                  </a:lnTo>
                  <a:lnTo>
                    <a:pt x="1100157" y="2402741"/>
                  </a:lnTo>
                  <a:lnTo>
                    <a:pt x="1149293" y="2416989"/>
                  </a:lnTo>
                  <a:lnTo>
                    <a:pt x="1199549" y="2429974"/>
                  </a:lnTo>
                  <a:lnTo>
                    <a:pt x="1250928" y="2441654"/>
                  </a:lnTo>
                  <a:lnTo>
                    <a:pt x="1303431" y="2451987"/>
                  </a:lnTo>
                  <a:lnTo>
                    <a:pt x="1357062" y="2460929"/>
                  </a:lnTo>
                  <a:lnTo>
                    <a:pt x="1411825" y="2468438"/>
                  </a:lnTo>
                  <a:lnTo>
                    <a:pt x="1467721" y="2474472"/>
                  </a:lnTo>
                  <a:lnTo>
                    <a:pt x="1524753" y="2478988"/>
                  </a:lnTo>
                  <a:lnTo>
                    <a:pt x="1582926" y="2481944"/>
                  </a:lnTo>
                  <a:lnTo>
                    <a:pt x="1642240" y="2483296"/>
                  </a:lnTo>
                  <a:lnTo>
                    <a:pt x="1702700" y="2483002"/>
                  </a:lnTo>
                  <a:lnTo>
                    <a:pt x="1764308" y="2481021"/>
                  </a:lnTo>
                  <a:lnTo>
                    <a:pt x="1827067" y="2477308"/>
                  </a:lnTo>
                  <a:lnTo>
                    <a:pt x="1890979" y="2471822"/>
                  </a:lnTo>
                  <a:lnTo>
                    <a:pt x="1956049" y="2464520"/>
                  </a:lnTo>
                  <a:lnTo>
                    <a:pt x="2022278" y="2455360"/>
                  </a:lnTo>
                  <a:lnTo>
                    <a:pt x="2066411" y="2446987"/>
                  </a:lnTo>
                  <a:lnTo>
                    <a:pt x="2205233" y="2418143"/>
                  </a:lnTo>
                  <a:lnTo>
                    <a:pt x="2221683" y="2413844"/>
                  </a:lnTo>
                  <a:lnTo>
                    <a:pt x="2221683" y="253018"/>
                  </a:lnTo>
                  <a:lnTo>
                    <a:pt x="2148903" y="222727"/>
                  </a:lnTo>
                  <a:lnTo>
                    <a:pt x="2102609" y="204154"/>
                  </a:lnTo>
                  <a:lnTo>
                    <a:pt x="2056092" y="186072"/>
                  </a:lnTo>
                  <a:lnTo>
                    <a:pt x="2009332" y="168533"/>
                  </a:lnTo>
                  <a:lnTo>
                    <a:pt x="1962306" y="151587"/>
                  </a:lnTo>
                  <a:lnTo>
                    <a:pt x="1914995" y="135287"/>
                  </a:lnTo>
                  <a:lnTo>
                    <a:pt x="1867377" y="119684"/>
                  </a:lnTo>
                  <a:lnTo>
                    <a:pt x="1819431" y="104830"/>
                  </a:lnTo>
                  <a:lnTo>
                    <a:pt x="1771137" y="90776"/>
                  </a:lnTo>
                  <a:lnTo>
                    <a:pt x="1722473" y="77573"/>
                  </a:lnTo>
                  <a:lnTo>
                    <a:pt x="1673419" y="65274"/>
                  </a:lnTo>
                  <a:lnTo>
                    <a:pt x="1603299" y="49397"/>
                  </a:lnTo>
                  <a:lnTo>
                    <a:pt x="1534961" y="35839"/>
                  </a:lnTo>
                  <a:lnTo>
                    <a:pt x="1468388" y="24543"/>
                  </a:lnTo>
                  <a:lnTo>
                    <a:pt x="1403562" y="15452"/>
                  </a:lnTo>
                  <a:lnTo>
                    <a:pt x="1340466" y="8508"/>
                  </a:lnTo>
                  <a:lnTo>
                    <a:pt x="1279082" y="3656"/>
                  </a:lnTo>
                  <a:lnTo>
                    <a:pt x="1219392" y="839"/>
                  </a:lnTo>
                  <a:lnTo>
                    <a:pt x="1161379" y="0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1D99FB2C-E804-40DF-A46E-A754DD968B29}"/>
                </a:ext>
              </a:extLst>
            </p:cNvPr>
            <p:cNvSpPr/>
            <p:nvPr/>
          </p:nvSpPr>
          <p:spPr>
            <a:xfrm>
              <a:off x="16605062" y="3464062"/>
              <a:ext cx="1222375" cy="2301875"/>
            </a:xfrm>
            <a:custGeom>
              <a:avLst/>
              <a:gdLst/>
              <a:ahLst/>
              <a:cxnLst/>
              <a:rect l="l" t="t" r="r" b="b"/>
              <a:pathLst>
                <a:path w="1222375" h="2301875">
                  <a:moveTo>
                    <a:pt x="427501" y="2277218"/>
                  </a:moveTo>
                  <a:lnTo>
                    <a:pt x="443424" y="2301804"/>
                  </a:lnTo>
                  <a:lnTo>
                    <a:pt x="438397" y="2293188"/>
                  </a:lnTo>
                  <a:lnTo>
                    <a:pt x="430947" y="2282085"/>
                  </a:lnTo>
                  <a:lnTo>
                    <a:pt x="427501" y="2277218"/>
                  </a:lnTo>
                  <a:close/>
                </a:path>
                <a:path w="1222375" h="2301875">
                  <a:moveTo>
                    <a:pt x="283982" y="2038607"/>
                  </a:moveTo>
                  <a:lnTo>
                    <a:pt x="303473" y="2080536"/>
                  </a:lnTo>
                  <a:lnTo>
                    <a:pt x="335707" y="2139970"/>
                  </a:lnTo>
                  <a:lnTo>
                    <a:pt x="367671" y="2191451"/>
                  </a:lnTo>
                  <a:lnTo>
                    <a:pt x="397010" y="2234479"/>
                  </a:lnTo>
                  <a:lnTo>
                    <a:pt x="421370" y="2268558"/>
                  </a:lnTo>
                  <a:lnTo>
                    <a:pt x="427501" y="2277218"/>
                  </a:lnTo>
                  <a:lnTo>
                    <a:pt x="365194" y="2181009"/>
                  </a:lnTo>
                  <a:lnTo>
                    <a:pt x="336273" y="2132108"/>
                  </a:lnTo>
                  <a:lnTo>
                    <a:pt x="312280" y="2090583"/>
                  </a:lnTo>
                  <a:lnTo>
                    <a:pt x="291694" y="2053400"/>
                  </a:lnTo>
                  <a:lnTo>
                    <a:pt x="283982" y="2038607"/>
                  </a:lnTo>
                  <a:close/>
                </a:path>
                <a:path w="1222375" h="2301875">
                  <a:moveTo>
                    <a:pt x="906233" y="0"/>
                  </a:moveTo>
                  <a:lnTo>
                    <a:pt x="860988" y="346"/>
                  </a:lnTo>
                  <a:lnTo>
                    <a:pt x="814651" y="3704"/>
                  </a:lnTo>
                  <a:lnTo>
                    <a:pt x="767610" y="9907"/>
                  </a:lnTo>
                  <a:lnTo>
                    <a:pt x="720251" y="18788"/>
                  </a:lnTo>
                  <a:lnTo>
                    <a:pt x="672961" y="30179"/>
                  </a:lnTo>
                  <a:lnTo>
                    <a:pt x="626127" y="43912"/>
                  </a:lnTo>
                  <a:lnTo>
                    <a:pt x="580136" y="59821"/>
                  </a:lnTo>
                  <a:lnTo>
                    <a:pt x="521719" y="83441"/>
                  </a:lnTo>
                  <a:lnTo>
                    <a:pt x="466767" y="109304"/>
                  </a:lnTo>
                  <a:lnTo>
                    <a:pt x="415224" y="137204"/>
                  </a:lnTo>
                  <a:lnTo>
                    <a:pt x="367035" y="166933"/>
                  </a:lnTo>
                  <a:lnTo>
                    <a:pt x="322145" y="198287"/>
                  </a:lnTo>
                  <a:lnTo>
                    <a:pt x="280496" y="231058"/>
                  </a:lnTo>
                  <a:lnTo>
                    <a:pt x="242035" y="265041"/>
                  </a:lnTo>
                  <a:lnTo>
                    <a:pt x="206706" y="300030"/>
                  </a:lnTo>
                  <a:lnTo>
                    <a:pt x="174452" y="335818"/>
                  </a:lnTo>
                  <a:lnTo>
                    <a:pt x="145219" y="372199"/>
                  </a:lnTo>
                  <a:lnTo>
                    <a:pt x="118951" y="408967"/>
                  </a:lnTo>
                  <a:lnTo>
                    <a:pt x="95593" y="445917"/>
                  </a:lnTo>
                  <a:lnTo>
                    <a:pt x="75088" y="482841"/>
                  </a:lnTo>
                  <a:lnTo>
                    <a:pt x="57382" y="519533"/>
                  </a:lnTo>
                  <a:lnTo>
                    <a:pt x="42419" y="555789"/>
                  </a:lnTo>
                  <a:lnTo>
                    <a:pt x="20499" y="626162"/>
                  </a:lnTo>
                  <a:lnTo>
                    <a:pt x="8885" y="692311"/>
                  </a:lnTo>
                  <a:lnTo>
                    <a:pt x="4897" y="744464"/>
                  </a:lnTo>
                  <a:lnTo>
                    <a:pt x="2509" y="750959"/>
                  </a:lnTo>
                  <a:lnTo>
                    <a:pt x="1896" y="829162"/>
                  </a:lnTo>
                  <a:lnTo>
                    <a:pt x="1075" y="893725"/>
                  </a:lnTo>
                  <a:lnTo>
                    <a:pt x="343" y="947512"/>
                  </a:lnTo>
                  <a:lnTo>
                    <a:pt x="0" y="993388"/>
                  </a:lnTo>
                  <a:lnTo>
                    <a:pt x="343" y="1034218"/>
                  </a:lnTo>
                  <a:lnTo>
                    <a:pt x="1673" y="1072866"/>
                  </a:lnTo>
                  <a:lnTo>
                    <a:pt x="4288" y="1112198"/>
                  </a:lnTo>
                  <a:lnTo>
                    <a:pt x="8487" y="1155078"/>
                  </a:lnTo>
                  <a:lnTo>
                    <a:pt x="14568" y="1204371"/>
                  </a:lnTo>
                  <a:lnTo>
                    <a:pt x="22831" y="1262941"/>
                  </a:lnTo>
                  <a:lnTo>
                    <a:pt x="38358" y="1337019"/>
                  </a:lnTo>
                  <a:lnTo>
                    <a:pt x="51539" y="1399032"/>
                  </a:lnTo>
                  <a:lnTo>
                    <a:pt x="63057" y="1451403"/>
                  </a:lnTo>
                  <a:lnTo>
                    <a:pt x="73598" y="1496557"/>
                  </a:lnTo>
                  <a:lnTo>
                    <a:pt x="83845" y="1536920"/>
                  </a:lnTo>
                  <a:lnTo>
                    <a:pt x="94482" y="1574917"/>
                  </a:lnTo>
                  <a:lnTo>
                    <a:pt x="106192" y="1612971"/>
                  </a:lnTo>
                  <a:lnTo>
                    <a:pt x="119662" y="1653509"/>
                  </a:lnTo>
                  <a:lnTo>
                    <a:pt x="135573" y="1698956"/>
                  </a:lnTo>
                  <a:lnTo>
                    <a:pt x="154611" y="1751735"/>
                  </a:lnTo>
                  <a:lnTo>
                    <a:pt x="186673" y="1826524"/>
                  </a:lnTo>
                  <a:lnTo>
                    <a:pt x="213023" y="1887467"/>
                  </a:lnTo>
                  <a:lnTo>
                    <a:pt x="235180" y="1937594"/>
                  </a:lnTo>
                  <a:lnTo>
                    <a:pt x="254664" y="1979937"/>
                  </a:lnTo>
                  <a:lnTo>
                    <a:pt x="272995" y="2017529"/>
                  </a:lnTo>
                  <a:lnTo>
                    <a:pt x="283982" y="2038607"/>
                  </a:lnTo>
                  <a:lnTo>
                    <a:pt x="273323" y="2013646"/>
                  </a:lnTo>
                  <a:lnTo>
                    <a:pt x="259766" y="1977562"/>
                  </a:lnTo>
                  <a:lnTo>
                    <a:pt x="247612" y="1939800"/>
                  </a:lnTo>
                  <a:lnTo>
                    <a:pt x="237157" y="1900423"/>
                  </a:lnTo>
                  <a:lnTo>
                    <a:pt x="228695" y="1859494"/>
                  </a:lnTo>
                  <a:lnTo>
                    <a:pt x="222519" y="1817074"/>
                  </a:lnTo>
                  <a:lnTo>
                    <a:pt x="218925" y="1773227"/>
                  </a:lnTo>
                  <a:lnTo>
                    <a:pt x="218206" y="1728014"/>
                  </a:lnTo>
                  <a:lnTo>
                    <a:pt x="220657" y="1681498"/>
                  </a:lnTo>
                  <a:lnTo>
                    <a:pt x="226572" y="1633740"/>
                  </a:lnTo>
                  <a:lnTo>
                    <a:pt x="236246" y="1584804"/>
                  </a:lnTo>
                  <a:lnTo>
                    <a:pt x="249972" y="1534751"/>
                  </a:lnTo>
                  <a:lnTo>
                    <a:pt x="268046" y="1483643"/>
                  </a:lnTo>
                  <a:lnTo>
                    <a:pt x="290761" y="1431544"/>
                  </a:lnTo>
                  <a:lnTo>
                    <a:pt x="318412" y="1378515"/>
                  </a:lnTo>
                  <a:lnTo>
                    <a:pt x="351293" y="1324619"/>
                  </a:lnTo>
                  <a:lnTo>
                    <a:pt x="389698" y="1269917"/>
                  </a:lnTo>
                  <a:lnTo>
                    <a:pt x="433922" y="1214473"/>
                  </a:lnTo>
                  <a:lnTo>
                    <a:pt x="484259" y="1158348"/>
                  </a:lnTo>
                  <a:lnTo>
                    <a:pt x="536161" y="1106325"/>
                  </a:lnTo>
                  <a:lnTo>
                    <a:pt x="566787" y="1077077"/>
                  </a:lnTo>
                  <a:lnTo>
                    <a:pt x="751341" y="905212"/>
                  </a:lnTo>
                  <a:lnTo>
                    <a:pt x="791855" y="866892"/>
                  </a:lnTo>
                  <a:lnTo>
                    <a:pt x="832675" y="827650"/>
                  </a:lnTo>
                  <a:lnTo>
                    <a:pt x="873420" y="787654"/>
                  </a:lnTo>
                  <a:lnTo>
                    <a:pt x="913705" y="747072"/>
                  </a:lnTo>
                  <a:lnTo>
                    <a:pt x="953148" y="706073"/>
                  </a:lnTo>
                  <a:lnTo>
                    <a:pt x="991365" y="664825"/>
                  </a:lnTo>
                  <a:lnTo>
                    <a:pt x="1027974" y="623496"/>
                  </a:lnTo>
                  <a:lnTo>
                    <a:pt x="1062591" y="582255"/>
                  </a:lnTo>
                  <a:lnTo>
                    <a:pt x="1094834" y="541271"/>
                  </a:lnTo>
                  <a:lnTo>
                    <a:pt x="1124318" y="500712"/>
                  </a:lnTo>
                  <a:lnTo>
                    <a:pt x="1150662" y="460745"/>
                  </a:lnTo>
                  <a:lnTo>
                    <a:pt x="1173481" y="421540"/>
                  </a:lnTo>
                  <a:lnTo>
                    <a:pt x="1192393" y="383266"/>
                  </a:lnTo>
                  <a:lnTo>
                    <a:pt x="1207015" y="346089"/>
                  </a:lnTo>
                  <a:lnTo>
                    <a:pt x="1221854" y="275705"/>
                  </a:lnTo>
                  <a:lnTo>
                    <a:pt x="1221306" y="242835"/>
                  </a:lnTo>
                  <a:lnTo>
                    <a:pt x="1213589" y="199006"/>
                  </a:lnTo>
                  <a:lnTo>
                    <a:pt x="1200527" y="160030"/>
                  </a:lnTo>
                  <a:lnTo>
                    <a:pt x="1182506" y="125739"/>
                  </a:lnTo>
                  <a:lnTo>
                    <a:pt x="1133134" y="70543"/>
                  </a:lnTo>
                  <a:lnTo>
                    <a:pt x="1068569" y="32080"/>
                  </a:lnTo>
                  <a:lnTo>
                    <a:pt x="1031556" y="18706"/>
                  </a:lnTo>
                  <a:lnTo>
                    <a:pt x="991904" y="9012"/>
                  </a:lnTo>
                  <a:lnTo>
                    <a:pt x="950001" y="2832"/>
                  </a:lnTo>
                  <a:lnTo>
                    <a:pt x="906233" y="0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E76BF062-2591-4B0C-BA22-7B9B2CB4D269}"/>
                </a:ext>
              </a:extLst>
            </p:cNvPr>
            <p:cNvSpPr/>
            <p:nvPr/>
          </p:nvSpPr>
          <p:spPr>
            <a:xfrm>
              <a:off x="16819522" y="2298932"/>
              <a:ext cx="789940" cy="1092835"/>
            </a:xfrm>
            <a:custGeom>
              <a:avLst/>
              <a:gdLst/>
              <a:ahLst/>
              <a:cxnLst/>
              <a:rect l="l" t="t" r="r" b="b"/>
              <a:pathLst>
                <a:path w="789940" h="1092835">
                  <a:moveTo>
                    <a:pt x="716564" y="0"/>
                  </a:moveTo>
                  <a:lnTo>
                    <a:pt x="675560" y="277"/>
                  </a:lnTo>
                  <a:lnTo>
                    <a:pt x="617926" y="19842"/>
                  </a:lnTo>
                  <a:lnTo>
                    <a:pt x="581159" y="39605"/>
                  </a:lnTo>
                  <a:lnTo>
                    <a:pt x="544268" y="63548"/>
                  </a:lnTo>
                  <a:lnTo>
                    <a:pt x="507401" y="91340"/>
                  </a:lnTo>
                  <a:lnTo>
                    <a:pt x="470706" y="122653"/>
                  </a:lnTo>
                  <a:lnTo>
                    <a:pt x="434329" y="157159"/>
                  </a:lnTo>
                  <a:lnTo>
                    <a:pt x="398418" y="194526"/>
                  </a:lnTo>
                  <a:lnTo>
                    <a:pt x="363122" y="234427"/>
                  </a:lnTo>
                  <a:lnTo>
                    <a:pt x="328587" y="276532"/>
                  </a:lnTo>
                  <a:lnTo>
                    <a:pt x="294961" y="320513"/>
                  </a:lnTo>
                  <a:lnTo>
                    <a:pt x="262392" y="366039"/>
                  </a:lnTo>
                  <a:lnTo>
                    <a:pt x="231026" y="412782"/>
                  </a:lnTo>
                  <a:lnTo>
                    <a:pt x="201013" y="460413"/>
                  </a:lnTo>
                  <a:lnTo>
                    <a:pt x="172499" y="508602"/>
                  </a:lnTo>
                  <a:lnTo>
                    <a:pt x="145632" y="557020"/>
                  </a:lnTo>
                  <a:lnTo>
                    <a:pt x="120559" y="605339"/>
                  </a:lnTo>
                  <a:lnTo>
                    <a:pt x="97428" y="653228"/>
                  </a:lnTo>
                  <a:lnTo>
                    <a:pt x="76387" y="700360"/>
                  </a:lnTo>
                  <a:lnTo>
                    <a:pt x="57583" y="746404"/>
                  </a:lnTo>
                  <a:lnTo>
                    <a:pt x="41163" y="791032"/>
                  </a:lnTo>
                  <a:lnTo>
                    <a:pt x="27276" y="833914"/>
                  </a:lnTo>
                  <a:lnTo>
                    <a:pt x="16068" y="874722"/>
                  </a:lnTo>
                  <a:lnTo>
                    <a:pt x="7688" y="913125"/>
                  </a:lnTo>
                  <a:lnTo>
                    <a:pt x="0" y="981404"/>
                  </a:lnTo>
                  <a:lnTo>
                    <a:pt x="987" y="1010621"/>
                  </a:lnTo>
                  <a:lnTo>
                    <a:pt x="13361" y="1057563"/>
                  </a:lnTo>
                  <a:lnTo>
                    <a:pt x="40586" y="1086991"/>
                  </a:lnTo>
                  <a:lnTo>
                    <a:pt x="58147" y="1092675"/>
                  </a:lnTo>
                  <a:lnTo>
                    <a:pt x="78957" y="1092084"/>
                  </a:lnTo>
                  <a:lnTo>
                    <a:pt x="129140" y="1073585"/>
                  </a:lnTo>
                  <a:lnTo>
                    <a:pt x="188765" y="1034509"/>
                  </a:lnTo>
                  <a:lnTo>
                    <a:pt x="221377" y="1008197"/>
                  </a:lnTo>
                  <a:lnTo>
                    <a:pt x="255461" y="977872"/>
                  </a:lnTo>
                  <a:lnTo>
                    <a:pt x="290720" y="943909"/>
                  </a:lnTo>
                  <a:lnTo>
                    <a:pt x="326858" y="906687"/>
                  </a:lnTo>
                  <a:lnTo>
                    <a:pt x="363579" y="866582"/>
                  </a:lnTo>
                  <a:lnTo>
                    <a:pt x="400586" y="823971"/>
                  </a:lnTo>
                  <a:lnTo>
                    <a:pt x="437583" y="779231"/>
                  </a:lnTo>
                  <a:lnTo>
                    <a:pt x="474275" y="732738"/>
                  </a:lnTo>
                  <a:lnTo>
                    <a:pt x="510363" y="684871"/>
                  </a:lnTo>
                  <a:lnTo>
                    <a:pt x="545553" y="636005"/>
                  </a:lnTo>
                  <a:lnTo>
                    <a:pt x="579548" y="586517"/>
                  </a:lnTo>
                  <a:lnTo>
                    <a:pt x="612052" y="536785"/>
                  </a:lnTo>
                  <a:lnTo>
                    <a:pt x="642768" y="487185"/>
                  </a:lnTo>
                  <a:lnTo>
                    <a:pt x="671401" y="438094"/>
                  </a:lnTo>
                  <a:lnTo>
                    <a:pt x="697653" y="389889"/>
                  </a:lnTo>
                  <a:lnTo>
                    <a:pt x="721228" y="342948"/>
                  </a:lnTo>
                  <a:lnTo>
                    <a:pt x="741831" y="297646"/>
                  </a:lnTo>
                  <a:lnTo>
                    <a:pt x="759165" y="254361"/>
                  </a:lnTo>
                  <a:lnTo>
                    <a:pt x="772933" y="213469"/>
                  </a:lnTo>
                  <a:lnTo>
                    <a:pt x="782840" y="175348"/>
                  </a:lnTo>
                  <a:lnTo>
                    <a:pt x="789884" y="108925"/>
                  </a:lnTo>
                  <a:lnTo>
                    <a:pt x="785737" y="74497"/>
                  </a:lnTo>
                  <a:lnTo>
                    <a:pt x="768407" y="33048"/>
                  </a:lnTo>
                  <a:lnTo>
                    <a:pt x="716564" y="0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04ABF4B6-B90B-436B-8E38-76ECD2BF1B0B}"/>
                </a:ext>
              </a:extLst>
            </p:cNvPr>
            <p:cNvSpPr/>
            <p:nvPr/>
          </p:nvSpPr>
          <p:spPr>
            <a:xfrm>
              <a:off x="16591019" y="4166114"/>
              <a:ext cx="1105535" cy="1786255"/>
            </a:xfrm>
            <a:custGeom>
              <a:avLst/>
              <a:gdLst/>
              <a:ahLst/>
              <a:cxnLst/>
              <a:rect l="l" t="t" r="r" b="b"/>
              <a:pathLst>
                <a:path w="1105534" h="1786254">
                  <a:moveTo>
                    <a:pt x="26010" y="0"/>
                  </a:moveTo>
                  <a:lnTo>
                    <a:pt x="5426" y="130794"/>
                  </a:lnTo>
                  <a:lnTo>
                    <a:pt x="0" y="233833"/>
                  </a:lnTo>
                  <a:lnTo>
                    <a:pt x="11023" y="362612"/>
                  </a:lnTo>
                  <a:lnTo>
                    <a:pt x="39789" y="570629"/>
                  </a:lnTo>
                  <a:lnTo>
                    <a:pt x="57928" y="663132"/>
                  </a:lnTo>
                  <a:lnTo>
                    <a:pt x="77209" y="750565"/>
                  </a:lnTo>
                  <a:lnTo>
                    <a:pt x="97511" y="833072"/>
                  </a:lnTo>
                  <a:lnTo>
                    <a:pt x="118712" y="910796"/>
                  </a:lnTo>
                  <a:lnTo>
                    <a:pt x="140690" y="983883"/>
                  </a:lnTo>
                  <a:lnTo>
                    <a:pt x="163325" y="1052475"/>
                  </a:lnTo>
                  <a:lnTo>
                    <a:pt x="186494" y="1116718"/>
                  </a:lnTo>
                  <a:lnTo>
                    <a:pt x="210076" y="1176755"/>
                  </a:lnTo>
                  <a:lnTo>
                    <a:pt x="233949" y="1232729"/>
                  </a:lnTo>
                  <a:lnTo>
                    <a:pt x="257992" y="1284786"/>
                  </a:lnTo>
                  <a:lnTo>
                    <a:pt x="282083" y="1333068"/>
                  </a:lnTo>
                  <a:lnTo>
                    <a:pt x="306100" y="1377721"/>
                  </a:lnTo>
                  <a:lnTo>
                    <a:pt x="329922" y="1418888"/>
                  </a:lnTo>
                  <a:lnTo>
                    <a:pt x="353427" y="1456713"/>
                  </a:lnTo>
                  <a:lnTo>
                    <a:pt x="376493" y="1491340"/>
                  </a:lnTo>
                  <a:lnTo>
                    <a:pt x="399000" y="1522913"/>
                  </a:lnTo>
                  <a:lnTo>
                    <a:pt x="441846" y="1577473"/>
                  </a:lnTo>
                  <a:lnTo>
                    <a:pt x="480992" y="1621546"/>
                  </a:lnTo>
                  <a:lnTo>
                    <a:pt x="515466" y="1656284"/>
                  </a:lnTo>
                  <a:lnTo>
                    <a:pt x="566504" y="1702361"/>
                  </a:lnTo>
                  <a:lnTo>
                    <a:pt x="601335" y="1729016"/>
                  </a:lnTo>
                  <a:lnTo>
                    <a:pt x="640589" y="1751514"/>
                  </a:lnTo>
                  <a:lnTo>
                    <a:pt x="683302" y="1769037"/>
                  </a:lnTo>
                  <a:lnTo>
                    <a:pt x="728510" y="1780766"/>
                  </a:lnTo>
                  <a:lnTo>
                    <a:pt x="775248" y="1785884"/>
                  </a:lnTo>
                  <a:lnTo>
                    <a:pt x="822552" y="1783572"/>
                  </a:lnTo>
                  <a:lnTo>
                    <a:pt x="869458" y="1773013"/>
                  </a:lnTo>
                  <a:lnTo>
                    <a:pt x="915000" y="1753387"/>
                  </a:lnTo>
                  <a:lnTo>
                    <a:pt x="958215" y="1723877"/>
                  </a:lnTo>
                  <a:lnTo>
                    <a:pt x="993911" y="1687484"/>
                  </a:lnTo>
                  <a:lnTo>
                    <a:pt x="1026990" y="1640015"/>
                  </a:lnTo>
                  <a:lnTo>
                    <a:pt x="1056014" y="1582808"/>
                  </a:lnTo>
                  <a:lnTo>
                    <a:pt x="1079545" y="1517200"/>
                  </a:lnTo>
                  <a:lnTo>
                    <a:pt x="1096146" y="1444527"/>
                  </a:lnTo>
                  <a:lnTo>
                    <a:pt x="1101398" y="1405960"/>
                  </a:lnTo>
                  <a:lnTo>
                    <a:pt x="1104379" y="1366128"/>
                  </a:lnTo>
                  <a:lnTo>
                    <a:pt x="1104909" y="1325198"/>
                  </a:lnTo>
                  <a:lnTo>
                    <a:pt x="1102807" y="1283338"/>
                  </a:lnTo>
                  <a:lnTo>
                    <a:pt x="1097895" y="1240715"/>
                  </a:lnTo>
                  <a:lnTo>
                    <a:pt x="1089992" y="1197496"/>
                  </a:lnTo>
                  <a:lnTo>
                    <a:pt x="1078919" y="1153848"/>
                  </a:lnTo>
                  <a:lnTo>
                    <a:pt x="1064496" y="1109939"/>
                  </a:lnTo>
                  <a:lnTo>
                    <a:pt x="1046543" y="1065934"/>
                  </a:lnTo>
                  <a:lnTo>
                    <a:pt x="1024882" y="1022003"/>
                  </a:lnTo>
                  <a:lnTo>
                    <a:pt x="999331" y="978311"/>
                  </a:lnTo>
                  <a:lnTo>
                    <a:pt x="969711" y="935025"/>
                  </a:lnTo>
                  <a:lnTo>
                    <a:pt x="935844" y="892314"/>
                  </a:lnTo>
                  <a:lnTo>
                    <a:pt x="897548" y="850344"/>
                  </a:lnTo>
                  <a:lnTo>
                    <a:pt x="854644" y="809282"/>
                  </a:lnTo>
                  <a:lnTo>
                    <a:pt x="806953" y="769296"/>
                  </a:lnTo>
                  <a:lnTo>
                    <a:pt x="754294" y="730552"/>
                  </a:lnTo>
                  <a:lnTo>
                    <a:pt x="712273" y="702852"/>
                  </a:lnTo>
                  <a:lnTo>
                    <a:pt x="669990" y="677214"/>
                  </a:lnTo>
                  <a:lnTo>
                    <a:pt x="627537" y="653202"/>
                  </a:lnTo>
                  <a:lnTo>
                    <a:pt x="585004" y="630381"/>
                  </a:lnTo>
                  <a:lnTo>
                    <a:pt x="457822" y="564706"/>
                  </a:lnTo>
                  <a:lnTo>
                    <a:pt x="415868" y="542293"/>
                  </a:lnTo>
                  <a:lnTo>
                    <a:pt x="374284" y="518893"/>
                  </a:lnTo>
                  <a:lnTo>
                    <a:pt x="333160" y="494072"/>
                  </a:lnTo>
                  <a:lnTo>
                    <a:pt x="292587" y="467393"/>
                  </a:lnTo>
                  <a:lnTo>
                    <a:pt x="252654" y="438421"/>
                  </a:lnTo>
                  <a:lnTo>
                    <a:pt x="213452" y="406722"/>
                  </a:lnTo>
                  <a:lnTo>
                    <a:pt x="175071" y="371858"/>
                  </a:lnTo>
                  <a:lnTo>
                    <a:pt x="137600" y="333396"/>
                  </a:lnTo>
                  <a:lnTo>
                    <a:pt x="90395" y="275027"/>
                  </a:lnTo>
                  <a:lnTo>
                    <a:pt x="57513" y="220777"/>
                  </a:lnTo>
                  <a:lnTo>
                    <a:pt x="36543" y="170971"/>
                  </a:lnTo>
                  <a:lnTo>
                    <a:pt x="25076" y="125935"/>
                  </a:lnTo>
                  <a:lnTo>
                    <a:pt x="20700" y="85995"/>
                  </a:lnTo>
                  <a:lnTo>
                    <a:pt x="21004" y="51475"/>
                  </a:lnTo>
                  <a:lnTo>
                    <a:pt x="23578" y="22701"/>
                  </a:lnTo>
                  <a:lnTo>
                    <a:pt x="26010" y="0"/>
                  </a:lnTo>
                  <a:close/>
                </a:path>
              </a:pathLst>
            </a:custGeom>
            <a:solidFill>
              <a:srgbClr val="F5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3773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4780-33B2-F7EC-0245-42FA5426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94CC-C2D0-F7A1-85DB-92586740F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FC678-9175-2F4F-9A16-3C2805EC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1634-E42D-5F3B-E7D0-50DF42F4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8B422-F951-FA17-1DA9-51AE368F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3D4EB-CF79-CC75-FAEF-2490F85E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E0AF8-45FF-9A32-A86F-4B22938F0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5E080-A363-3EB1-9E46-BCDE8B75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E3F71-0033-8BE5-2D9D-4E2B5E45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D2C8-B8DF-73A4-7D65-2011D8C3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0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8169-1F6B-27CA-B910-B8561F32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65D7-5402-F235-266F-E70272AC1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F4830-3017-C582-EC5C-DBA57E2F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A11A-056F-E4C0-D770-77EFADF3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219F8-2252-8F64-D0CB-AC803430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692FB-DFDE-D8B9-F922-615C4D7D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2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DD57-2DFB-7199-3288-DD64C0E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9A77A-476B-B944-9F01-3929B10EE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08E51-73DE-C700-FE1D-DE7A94DD1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7126CA-A4F6-A831-04FC-277E766C7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EAB87-2A38-E919-A0D3-A1BF5C3DC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6E3E-6151-3A88-6E57-07A79666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30F19-59B1-343A-5CE4-6CF74B3A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CB35B-CB1F-BD74-4CA5-F0569AE5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A465-5CE7-12C2-6299-79C9DD34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2808D-EE9E-3760-0819-DA43849C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41F2F-A869-85C1-A4C2-D773ED92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39281-74AC-55BE-8015-402A43CA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DF20-78ED-ABCF-F590-D96A6D54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FAA8A-D172-9187-3FD1-BF43DF1C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5E15D-F1A1-942D-03D8-E1E7BBD4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4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6FE0-6B37-B00C-1CFF-F99C6EDB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C148F-1618-6965-70F2-34A798A56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EED96-28FB-8FF6-3409-1A7CF2959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2B04C-3AA4-A69C-E597-86C97D42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38E4C-3D67-D292-75A7-0E966AD5A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581E4-01F7-0710-B48D-7C750826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3177-801D-21BC-6F7D-8FE410F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E20B9-EFB4-B1AA-303F-F2BA93BA2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C4224-DB85-11BF-C86B-F7CDEA118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661E5-970D-975E-F220-6C2C2066E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C3B9C-4959-2E4A-AE6C-8753B646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252AB-E1E0-C7A2-3E3B-F029A0AE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3745A0-D6D2-1BB9-9A1C-E0FD4599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5D350-1924-B7C0-39E4-E0EDD836E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EA235-FA52-3ADE-80AC-896614830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C976-78C3-4541-AF96-6FBB87FFC36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E711-0913-1CB0-75DC-DC4F196A6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B1E34-B513-73B7-F3A7-63CD33C6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F1AC-7C78-4B55-B2BA-656B675E9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7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7CB3-F570-0A59-6BD3-DB2D94A08473}"/>
              </a:ext>
            </a:extLst>
          </p:cNvPr>
          <p:cNvSpPr txBox="1">
            <a:spLocks/>
          </p:cNvSpPr>
          <p:nvPr/>
        </p:nvSpPr>
        <p:spPr>
          <a:xfrm>
            <a:off x="4721678" y="381886"/>
            <a:ext cx="5654461" cy="4985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492F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GB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solidFill>
                  <a:srgbClr val="492F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  <a:r>
              <a:rPr lang="en-GB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solidFill>
                  <a:srgbClr val="492F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A55DD2B-825A-1E2D-5EA3-1627A14DF2A3}"/>
              </a:ext>
            </a:extLst>
          </p:cNvPr>
          <p:cNvSpPr/>
          <p:nvPr/>
        </p:nvSpPr>
        <p:spPr>
          <a:xfrm>
            <a:off x="430573" y="1274833"/>
            <a:ext cx="1800200" cy="5409461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mortality rates to 10% or lower for patients who require acute NIV for Type II Respiratory Failure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01A268-CC57-DDA9-C09D-C56B0FAE8414}"/>
              </a:ext>
            </a:extLst>
          </p:cNvPr>
          <p:cNvSpPr/>
          <p:nvPr/>
        </p:nvSpPr>
        <p:spPr>
          <a:xfrm>
            <a:off x="2794133" y="1533780"/>
            <a:ext cx="1527495" cy="1582209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case selection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6FD8B86-FF3F-BCE3-BA79-276AAA824DC7}"/>
              </a:ext>
            </a:extLst>
          </p:cNvPr>
          <p:cNvSpPr/>
          <p:nvPr/>
        </p:nvSpPr>
        <p:spPr>
          <a:xfrm>
            <a:off x="2794134" y="4017581"/>
            <a:ext cx="1527494" cy="1584176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 care delivery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FB9B20-FFC8-155C-C8CC-E0F651419CEE}"/>
              </a:ext>
            </a:extLst>
          </p:cNvPr>
          <p:cNvSpPr/>
          <p:nvPr/>
        </p:nvSpPr>
        <p:spPr>
          <a:xfrm>
            <a:off x="5379132" y="1274834"/>
            <a:ext cx="6484006" cy="769803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 is only recommended in acute Type 2 Respiratory Failure where it is proven to be effective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8D059C8-76DA-EBE7-8E3C-E9546B5799DC}"/>
              </a:ext>
            </a:extLst>
          </p:cNvPr>
          <p:cNvSpPr/>
          <p:nvPr/>
        </p:nvSpPr>
        <p:spPr>
          <a:xfrm>
            <a:off x="5379131" y="2902799"/>
            <a:ext cx="6470583" cy="547082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 to be started within 60 minutes of decision to treat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D9AA2E-21D7-D051-9404-3399951298D9}"/>
              </a:ext>
            </a:extLst>
          </p:cNvPr>
          <p:cNvSpPr/>
          <p:nvPr/>
        </p:nvSpPr>
        <p:spPr>
          <a:xfrm>
            <a:off x="5366947" y="4293961"/>
            <a:ext cx="6496190" cy="543607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Arterial or capillary blood gas to be repeated within 2 hours of</a:t>
            </a:r>
          </a:p>
          <a:p>
            <a:pPr algn="ctr"/>
            <a:r>
              <a:rPr lang="en-GB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NIV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27B1A5-C7EF-84BE-9252-F09176B4F08B}"/>
              </a:ext>
            </a:extLst>
          </p:cNvPr>
          <p:cNvSpPr/>
          <p:nvPr/>
        </p:nvSpPr>
        <p:spPr>
          <a:xfrm>
            <a:off x="5389184" y="3600118"/>
            <a:ext cx="6460530" cy="543606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Inspiratory pressure of 20 </a:t>
            </a:r>
            <a:r>
              <a:rPr lang="en-US" sz="16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H2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to be achieved within 60 minutes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6AD26-E08F-73F5-424F-8FD98772B6D2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2230773" y="2324885"/>
            <a:ext cx="563360" cy="16546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7C4559-846E-CD94-7E1A-1DF1A23E7805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2230773" y="3979564"/>
            <a:ext cx="563361" cy="8301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82B5A5-0D9F-14C5-1F20-06ADB22B6045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4321628" y="1659736"/>
            <a:ext cx="1057504" cy="6651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FF51FF-6F15-A479-51B0-AED1311EB3E0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4321628" y="3871921"/>
            <a:ext cx="1067556" cy="937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CD8C5E-BC1A-172A-C9CD-DB17A24EF193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321628" y="3176340"/>
            <a:ext cx="1057503" cy="16333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978392-19D3-44DA-72C4-BDE39647D7C7}"/>
              </a:ext>
            </a:extLst>
          </p:cNvPr>
          <p:cNvCxnSpPr>
            <a:cxnSpLocks/>
          </p:cNvCxnSpPr>
          <p:nvPr/>
        </p:nvCxnSpPr>
        <p:spPr>
          <a:xfrm>
            <a:off x="4432715" y="43428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E790B8-6DDF-2A5B-A695-D829A349B759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4321628" y="4565765"/>
            <a:ext cx="1045319" cy="243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A144FC5-E60F-4B4A-7156-67187BF4883E}"/>
              </a:ext>
            </a:extLst>
          </p:cNvPr>
          <p:cNvSpPr/>
          <p:nvPr/>
        </p:nvSpPr>
        <p:spPr>
          <a:xfrm>
            <a:off x="5379131" y="2194874"/>
            <a:ext cx="6470583" cy="557688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staff knowledge of NIV care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8AC644-D926-514F-DF23-6E19B7CE742C}"/>
              </a:ext>
            </a:extLst>
          </p:cNvPr>
          <p:cNvSpPr/>
          <p:nvPr/>
        </p:nvSpPr>
        <p:spPr>
          <a:xfrm>
            <a:off x="5366947" y="5968860"/>
            <a:ext cx="6482767" cy="715435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patient experience through improving knowledge and communication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A3C79A-7A4E-9DD9-D750-93362B7C7A63}"/>
              </a:ext>
            </a:extLst>
          </p:cNvPr>
          <p:cNvCxnSpPr>
            <a:cxnSpLocks/>
            <a:stCxn id="5" idx="3"/>
            <a:endCxn id="18" idx="1"/>
          </p:cNvCxnSpPr>
          <p:nvPr/>
        </p:nvCxnSpPr>
        <p:spPr>
          <a:xfrm>
            <a:off x="4321628" y="4809669"/>
            <a:ext cx="1045319" cy="1516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58901B-76E8-0725-D3A9-3C532B8512C2}"/>
              </a:ext>
            </a:extLst>
          </p:cNvPr>
          <p:cNvCxnSpPr>
            <a:cxnSpLocks/>
            <a:stCxn id="5" idx="3"/>
            <a:endCxn id="17" idx="1"/>
          </p:cNvCxnSpPr>
          <p:nvPr/>
        </p:nvCxnSpPr>
        <p:spPr>
          <a:xfrm flipV="1">
            <a:off x="4321628" y="2473718"/>
            <a:ext cx="1057503" cy="2335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E84241-1497-C2D6-56AF-8C2B84BC6411}"/>
              </a:ext>
            </a:extLst>
          </p:cNvPr>
          <p:cNvSpPr/>
          <p:nvPr/>
        </p:nvSpPr>
        <p:spPr>
          <a:xfrm>
            <a:off x="5354762" y="4987805"/>
            <a:ext cx="6496190" cy="830818"/>
          </a:xfrm>
          <a:prstGeom prst="roundRect">
            <a:avLst/>
          </a:prstGeom>
          <a:solidFill>
            <a:srgbClr val="008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Escalation Plan in place. </a:t>
            </a:r>
          </a:p>
          <a:p>
            <a:pPr algn="ctr"/>
            <a:r>
              <a:rPr lang="en-US" sz="16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completed with specific reference to suitability </a:t>
            </a:r>
            <a:r>
              <a:rPr lang="en-US" sz="16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invasive ventilation or </a:t>
            </a:r>
            <a:r>
              <a:rPr lang="en-US" sz="16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 a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ceiling of treatment</a:t>
            </a:r>
            <a:endParaRPr lang="en-GB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C8AE4A3-D84A-ACEC-2E81-ED6D11D81D56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4321628" y="4809669"/>
            <a:ext cx="1033134" cy="593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39B00191-4BBF-4A60-03B9-435588D4E9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9"/>
          <a:stretch/>
        </p:blipFill>
        <p:spPr>
          <a:xfrm>
            <a:off x="328862" y="111532"/>
            <a:ext cx="4585778" cy="118428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69AB42-DC19-A9D7-67F2-AFA4B42C81C2}"/>
              </a:ext>
            </a:extLst>
          </p:cNvPr>
          <p:cNvCxnSpPr>
            <a:cxnSpLocks/>
            <a:stCxn id="4" idx="3"/>
            <a:endCxn id="17" idx="1"/>
          </p:cNvCxnSpPr>
          <p:nvPr/>
        </p:nvCxnSpPr>
        <p:spPr>
          <a:xfrm>
            <a:off x="4321628" y="2324885"/>
            <a:ext cx="1057503" cy="1488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122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 Driver Diagram</dc:title>
  <dc:creator>KIRBYSHIRE, Megan (WEST OF ENGLAND AHSN)</dc:creator>
  <cp:lastModifiedBy>KIRBYSHIRE, Megan (WEST OF ENGLAND AHSN)</cp:lastModifiedBy>
  <cp:revision>15</cp:revision>
  <dcterms:created xsi:type="dcterms:W3CDTF">2022-09-28T10:31:35Z</dcterms:created>
  <dcterms:modified xsi:type="dcterms:W3CDTF">2023-01-18T17:35:15Z</dcterms:modified>
</cp:coreProperties>
</file>