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40"/>
  </p:notesMasterIdLst>
  <p:sldIdLst>
    <p:sldId id="256" r:id="rId2"/>
    <p:sldId id="263" r:id="rId3"/>
    <p:sldId id="289" r:id="rId4"/>
    <p:sldId id="288" r:id="rId5"/>
    <p:sldId id="261" r:id="rId6"/>
    <p:sldId id="262" r:id="rId7"/>
    <p:sldId id="295" r:id="rId8"/>
    <p:sldId id="301" r:id="rId9"/>
    <p:sldId id="296" r:id="rId10"/>
    <p:sldId id="267" r:id="rId11"/>
    <p:sldId id="297" r:id="rId12"/>
    <p:sldId id="290" r:id="rId13"/>
    <p:sldId id="299" r:id="rId14"/>
    <p:sldId id="298" r:id="rId15"/>
    <p:sldId id="291" r:id="rId16"/>
    <p:sldId id="305" r:id="rId17"/>
    <p:sldId id="306" r:id="rId18"/>
    <p:sldId id="302" r:id="rId19"/>
    <p:sldId id="292" r:id="rId20"/>
    <p:sldId id="273" r:id="rId21"/>
    <p:sldId id="310" r:id="rId22"/>
    <p:sldId id="274" r:id="rId23"/>
    <p:sldId id="307" r:id="rId24"/>
    <p:sldId id="311" r:id="rId25"/>
    <p:sldId id="293" r:id="rId26"/>
    <p:sldId id="277" r:id="rId27"/>
    <p:sldId id="308" r:id="rId28"/>
    <p:sldId id="279" r:id="rId29"/>
    <p:sldId id="309" r:id="rId30"/>
    <p:sldId id="314" r:id="rId31"/>
    <p:sldId id="294" r:id="rId32"/>
    <p:sldId id="281" r:id="rId33"/>
    <p:sldId id="312" r:id="rId34"/>
    <p:sldId id="313" r:id="rId35"/>
    <p:sldId id="257" r:id="rId36"/>
    <p:sldId id="316" r:id="rId37"/>
    <p:sldId id="317" r:id="rId38"/>
    <p:sldId id="286" r:id="rId39"/>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A0461ABF-B5F6-4C4F-BAED-3D0D78E9D1B3}">
          <p14:sldIdLst>
            <p14:sldId id="256"/>
            <p14:sldId id="263"/>
            <p14:sldId id="289"/>
            <p14:sldId id="288"/>
          </p14:sldIdLst>
        </p14:section>
        <p14:section name="Stage 1" id="{4538B2E4-43BA-A644-A21F-605F63DFFD74}">
          <p14:sldIdLst>
            <p14:sldId id="261"/>
            <p14:sldId id="262"/>
            <p14:sldId id="295"/>
            <p14:sldId id="301"/>
            <p14:sldId id="296"/>
            <p14:sldId id="267"/>
            <p14:sldId id="297"/>
          </p14:sldIdLst>
        </p14:section>
        <p14:section name="Stage 2" id="{65DC7F1B-CCD4-9846-8677-E4B857B88149}">
          <p14:sldIdLst>
            <p14:sldId id="290"/>
            <p14:sldId id="299"/>
            <p14:sldId id="298"/>
          </p14:sldIdLst>
        </p14:section>
        <p14:section name="Stage 3" id="{EB97E1CB-ED73-5148-B530-81C78F04AC5F}">
          <p14:sldIdLst>
            <p14:sldId id="291"/>
            <p14:sldId id="305"/>
            <p14:sldId id="306"/>
            <p14:sldId id="302"/>
          </p14:sldIdLst>
        </p14:section>
        <p14:section name="Stage 4" id="{321D65A4-907C-D146-9E82-23991F8DDAF2}">
          <p14:sldIdLst>
            <p14:sldId id="292"/>
            <p14:sldId id="273"/>
            <p14:sldId id="310"/>
            <p14:sldId id="274"/>
            <p14:sldId id="307"/>
            <p14:sldId id="311"/>
          </p14:sldIdLst>
        </p14:section>
        <p14:section name="Stage 5" id="{A1BC575F-0283-B84C-AD00-6BA5E9EDBCD0}">
          <p14:sldIdLst>
            <p14:sldId id="293"/>
            <p14:sldId id="277"/>
            <p14:sldId id="308"/>
            <p14:sldId id="279"/>
            <p14:sldId id="309"/>
            <p14:sldId id="314"/>
          </p14:sldIdLst>
        </p14:section>
        <p14:section name="Stage 6" id="{1BA297D1-6951-924F-9554-32BB00BE09BB}">
          <p14:sldIdLst>
            <p14:sldId id="294"/>
            <p14:sldId id="281"/>
            <p14:sldId id="312"/>
          </p14:sldIdLst>
        </p14:section>
        <p14:section name="Sharing your learning" id="{2AE3E57C-A208-F648-9F5C-DD23F9D9E5A8}">
          <p14:sldIdLst>
            <p14:sldId id="313"/>
            <p14:sldId id="257"/>
            <p14:sldId id="316"/>
            <p14:sldId id="317"/>
            <p14:sldId id="28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B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7"/>
    <p:restoredTop sz="94630"/>
  </p:normalViewPr>
  <p:slideViewPr>
    <p:cSldViewPr snapToGrid="0">
      <p:cViewPr varScale="1">
        <p:scale>
          <a:sx n="68" d="100"/>
          <a:sy n="68" d="100"/>
        </p:scale>
        <p:origin x="1284" y="6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hyperlink" Target="https://www.england.nhs.uk/wp-content/uploads/2022/02/qsir-stakeholder-analysis.pdf"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s://www.england.nhs.uk/wp-content/uploads/2022/02/qsir-stakeholder-analysis.pdf" TargetMode="Externa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1586D1-709F-1440-A507-A2054998546C}" type="doc">
      <dgm:prSet loTypeId="urn:microsoft.com/office/officeart/2005/8/layout/cycle8" loCatId="" qsTypeId="urn:microsoft.com/office/officeart/2005/8/quickstyle/simple1" qsCatId="simple" csTypeId="urn:microsoft.com/office/officeart/2005/8/colors/accent6_2" csCatId="accent6" phldr="1"/>
      <dgm:spPr/>
    </dgm:pt>
    <dgm:pt modelId="{41C6E982-B4A1-0648-8E16-250C454B8EBE}">
      <dgm:prSet phldrT="[Text]"/>
      <dgm:spPr/>
      <dgm:t>
        <a:bodyPr/>
        <a:lstStyle/>
        <a:p>
          <a:r>
            <a:rPr lang="en-GB" dirty="0">
              <a:solidFill>
                <a:schemeClr val="tx1"/>
              </a:solidFill>
            </a:rPr>
            <a:t>Plan</a:t>
          </a:r>
        </a:p>
      </dgm:t>
    </dgm:pt>
    <dgm:pt modelId="{C6763BEB-E5C4-2A4D-8A4A-2FB28A84B6D8}" type="parTrans" cxnId="{CFB18E55-B02C-1148-8DAA-24C27F0F17BE}">
      <dgm:prSet/>
      <dgm:spPr/>
      <dgm:t>
        <a:bodyPr/>
        <a:lstStyle/>
        <a:p>
          <a:endParaRPr lang="en-GB"/>
        </a:p>
      </dgm:t>
    </dgm:pt>
    <dgm:pt modelId="{02CBC807-70F6-E54C-90FF-CE054AAC96D3}" type="sibTrans" cxnId="{CFB18E55-B02C-1148-8DAA-24C27F0F17BE}">
      <dgm:prSet/>
      <dgm:spPr/>
      <dgm:t>
        <a:bodyPr/>
        <a:lstStyle/>
        <a:p>
          <a:endParaRPr lang="en-GB"/>
        </a:p>
      </dgm:t>
    </dgm:pt>
    <dgm:pt modelId="{EF61F96E-E796-7D41-B9D3-0EDBD14F12D4}">
      <dgm:prSet phldrT="[Text]"/>
      <dgm:spPr/>
      <dgm:t>
        <a:bodyPr/>
        <a:lstStyle/>
        <a:p>
          <a:r>
            <a:rPr lang="en-GB" dirty="0">
              <a:solidFill>
                <a:schemeClr val="tx1"/>
              </a:solidFill>
            </a:rPr>
            <a:t>Do</a:t>
          </a:r>
        </a:p>
      </dgm:t>
    </dgm:pt>
    <dgm:pt modelId="{3D79F11A-9A60-E14D-882C-A4B9BD79D693}" type="parTrans" cxnId="{CC766BAE-9619-814D-BEFF-77B17C5777E2}">
      <dgm:prSet/>
      <dgm:spPr/>
      <dgm:t>
        <a:bodyPr/>
        <a:lstStyle/>
        <a:p>
          <a:endParaRPr lang="en-GB"/>
        </a:p>
      </dgm:t>
    </dgm:pt>
    <dgm:pt modelId="{9BE11EA7-4B25-2845-83EE-983A52BDEE51}" type="sibTrans" cxnId="{CC766BAE-9619-814D-BEFF-77B17C5777E2}">
      <dgm:prSet/>
      <dgm:spPr/>
      <dgm:t>
        <a:bodyPr/>
        <a:lstStyle/>
        <a:p>
          <a:endParaRPr lang="en-GB"/>
        </a:p>
      </dgm:t>
    </dgm:pt>
    <dgm:pt modelId="{AD2E6189-C8F7-494B-AF5F-357101153E3D}">
      <dgm:prSet phldrT="[Text]"/>
      <dgm:spPr/>
      <dgm:t>
        <a:bodyPr/>
        <a:lstStyle/>
        <a:p>
          <a:r>
            <a:rPr lang="en-GB" dirty="0">
              <a:solidFill>
                <a:schemeClr val="tx1"/>
              </a:solidFill>
            </a:rPr>
            <a:t>Study</a:t>
          </a:r>
        </a:p>
      </dgm:t>
    </dgm:pt>
    <dgm:pt modelId="{5642266C-39F9-0842-9C66-8FF63A400F00}" type="parTrans" cxnId="{7F762CD0-00C4-E948-A797-4441121884D8}">
      <dgm:prSet/>
      <dgm:spPr/>
      <dgm:t>
        <a:bodyPr/>
        <a:lstStyle/>
        <a:p>
          <a:endParaRPr lang="en-GB"/>
        </a:p>
      </dgm:t>
    </dgm:pt>
    <dgm:pt modelId="{CCAD95C2-A207-CC40-A898-E8F8553FFC9A}" type="sibTrans" cxnId="{7F762CD0-00C4-E948-A797-4441121884D8}">
      <dgm:prSet/>
      <dgm:spPr/>
      <dgm:t>
        <a:bodyPr/>
        <a:lstStyle/>
        <a:p>
          <a:endParaRPr lang="en-GB"/>
        </a:p>
      </dgm:t>
    </dgm:pt>
    <dgm:pt modelId="{805B638B-8AD8-4241-9825-849C4AF04282}">
      <dgm:prSet phldrT="[Text]"/>
      <dgm:spPr/>
      <dgm:t>
        <a:bodyPr/>
        <a:lstStyle/>
        <a:p>
          <a:r>
            <a:rPr lang="en-GB" dirty="0">
              <a:solidFill>
                <a:schemeClr val="tx1"/>
              </a:solidFill>
            </a:rPr>
            <a:t>Act</a:t>
          </a:r>
        </a:p>
      </dgm:t>
    </dgm:pt>
    <dgm:pt modelId="{FE5E1986-7BBE-C946-B7E5-F9F5A3E26123}" type="parTrans" cxnId="{C8A3BCF0-2C0E-A54A-8DFB-46EB6C96B654}">
      <dgm:prSet/>
      <dgm:spPr/>
      <dgm:t>
        <a:bodyPr/>
        <a:lstStyle/>
        <a:p>
          <a:endParaRPr lang="en-GB"/>
        </a:p>
      </dgm:t>
    </dgm:pt>
    <dgm:pt modelId="{C740E116-FC48-2349-9DB2-504B7E89F068}" type="sibTrans" cxnId="{C8A3BCF0-2C0E-A54A-8DFB-46EB6C96B654}">
      <dgm:prSet/>
      <dgm:spPr/>
      <dgm:t>
        <a:bodyPr/>
        <a:lstStyle/>
        <a:p>
          <a:endParaRPr lang="en-GB"/>
        </a:p>
      </dgm:t>
    </dgm:pt>
    <dgm:pt modelId="{1E8BA7BF-B0F6-7D49-B41B-8D9D66A892D5}" type="pres">
      <dgm:prSet presAssocID="{441586D1-709F-1440-A507-A2054998546C}" presName="compositeShape" presStyleCnt="0">
        <dgm:presLayoutVars>
          <dgm:chMax val="7"/>
          <dgm:dir/>
          <dgm:resizeHandles val="exact"/>
        </dgm:presLayoutVars>
      </dgm:prSet>
      <dgm:spPr/>
    </dgm:pt>
    <dgm:pt modelId="{837E06B1-3AD3-0644-B3E0-24B4A5218441}" type="pres">
      <dgm:prSet presAssocID="{441586D1-709F-1440-A507-A2054998546C}" presName="wedge1" presStyleLbl="node1" presStyleIdx="0" presStyleCnt="4"/>
      <dgm:spPr/>
    </dgm:pt>
    <dgm:pt modelId="{532E80F3-4759-CA40-90AA-FEA309820587}" type="pres">
      <dgm:prSet presAssocID="{441586D1-709F-1440-A507-A2054998546C}" presName="dummy1a" presStyleCnt="0"/>
      <dgm:spPr/>
    </dgm:pt>
    <dgm:pt modelId="{C2567233-B111-2348-83A6-CAE200DC8BEA}" type="pres">
      <dgm:prSet presAssocID="{441586D1-709F-1440-A507-A2054998546C}" presName="dummy1b" presStyleCnt="0"/>
      <dgm:spPr/>
    </dgm:pt>
    <dgm:pt modelId="{2CA17E5A-A0E0-924E-ADAF-A0F8048F07A9}" type="pres">
      <dgm:prSet presAssocID="{441586D1-709F-1440-A507-A2054998546C}" presName="wedge1Tx" presStyleLbl="node1" presStyleIdx="0" presStyleCnt="4">
        <dgm:presLayoutVars>
          <dgm:chMax val="0"/>
          <dgm:chPref val="0"/>
          <dgm:bulletEnabled val="1"/>
        </dgm:presLayoutVars>
      </dgm:prSet>
      <dgm:spPr/>
    </dgm:pt>
    <dgm:pt modelId="{E557C238-B067-3740-BA2F-B920E3CE886B}" type="pres">
      <dgm:prSet presAssocID="{441586D1-709F-1440-A507-A2054998546C}" presName="wedge2" presStyleLbl="node1" presStyleIdx="1" presStyleCnt="4"/>
      <dgm:spPr/>
    </dgm:pt>
    <dgm:pt modelId="{E4CA06B0-D326-3E49-B582-9707C27C302D}" type="pres">
      <dgm:prSet presAssocID="{441586D1-709F-1440-A507-A2054998546C}" presName="dummy2a" presStyleCnt="0"/>
      <dgm:spPr/>
    </dgm:pt>
    <dgm:pt modelId="{0D8EDE3A-6088-584E-ACE5-2CB0B92BFA4A}" type="pres">
      <dgm:prSet presAssocID="{441586D1-709F-1440-A507-A2054998546C}" presName="dummy2b" presStyleCnt="0"/>
      <dgm:spPr/>
    </dgm:pt>
    <dgm:pt modelId="{2077A6D0-045A-C742-ADFD-767F899187D1}" type="pres">
      <dgm:prSet presAssocID="{441586D1-709F-1440-A507-A2054998546C}" presName="wedge2Tx" presStyleLbl="node1" presStyleIdx="1" presStyleCnt="4">
        <dgm:presLayoutVars>
          <dgm:chMax val="0"/>
          <dgm:chPref val="0"/>
          <dgm:bulletEnabled val="1"/>
        </dgm:presLayoutVars>
      </dgm:prSet>
      <dgm:spPr/>
    </dgm:pt>
    <dgm:pt modelId="{3CF7964F-32F5-6C4F-89E8-84E56CEBB28D}" type="pres">
      <dgm:prSet presAssocID="{441586D1-709F-1440-A507-A2054998546C}" presName="wedge3" presStyleLbl="node1" presStyleIdx="2" presStyleCnt="4"/>
      <dgm:spPr/>
    </dgm:pt>
    <dgm:pt modelId="{7769CA2E-1DBB-6643-9693-36CFC2771D07}" type="pres">
      <dgm:prSet presAssocID="{441586D1-709F-1440-A507-A2054998546C}" presName="dummy3a" presStyleCnt="0"/>
      <dgm:spPr/>
    </dgm:pt>
    <dgm:pt modelId="{29A2F5E6-2645-8447-87D5-E66F2E424B11}" type="pres">
      <dgm:prSet presAssocID="{441586D1-709F-1440-A507-A2054998546C}" presName="dummy3b" presStyleCnt="0"/>
      <dgm:spPr/>
    </dgm:pt>
    <dgm:pt modelId="{059DA20A-4078-AC47-8435-0A46919E2A77}" type="pres">
      <dgm:prSet presAssocID="{441586D1-709F-1440-A507-A2054998546C}" presName="wedge3Tx" presStyleLbl="node1" presStyleIdx="2" presStyleCnt="4">
        <dgm:presLayoutVars>
          <dgm:chMax val="0"/>
          <dgm:chPref val="0"/>
          <dgm:bulletEnabled val="1"/>
        </dgm:presLayoutVars>
      </dgm:prSet>
      <dgm:spPr/>
    </dgm:pt>
    <dgm:pt modelId="{BE03A0A9-2B39-F540-9490-DD8248809F1A}" type="pres">
      <dgm:prSet presAssocID="{441586D1-709F-1440-A507-A2054998546C}" presName="wedge4" presStyleLbl="node1" presStyleIdx="3" presStyleCnt="4"/>
      <dgm:spPr/>
    </dgm:pt>
    <dgm:pt modelId="{2051C770-B714-6843-B68D-D489158609AF}" type="pres">
      <dgm:prSet presAssocID="{441586D1-709F-1440-A507-A2054998546C}" presName="dummy4a" presStyleCnt="0"/>
      <dgm:spPr/>
    </dgm:pt>
    <dgm:pt modelId="{467B0AE5-AC7B-A04E-9808-ACEE6A73425D}" type="pres">
      <dgm:prSet presAssocID="{441586D1-709F-1440-A507-A2054998546C}" presName="dummy4b" presStyleCnt="0"/>
      <dgm:spPr/>
    </dgm:pt>
    <dgm:pt modelId="{1C268AAE-99F1-E74E-88AB-45F293514675}" type="pres">
      <dgm:prSet presAssocID="{441586D1-709F-1440-A507-A2054998546C}" presName="wedge4Tx" presStyleLbl="node1" presStyleIdx="3" presStyleCnt="4">
        <dgm:presLayoutVars>
          <dgm:chMax val="0"/>
          <dgm:chPref val="0"/>
          <dgm:bulletEnabled val="1"/>
        </dgm:presLayoutVars>
      </dgm:prSet>
      <dgm:spPr/>
    </dgm:pt>
    <dgm:pt modelId="{91046702-65DD-5F49-8921-067A7DF594E9}" type="pres">
      <dgm:prSet presAssocID="{02CBC807-70F6-E54C-90FF-CE054AAC96D3}" presName="arrowWedge1" presStyleLbl="fgSibTrans2D1" presStyleIdx="0" presStyleCnt="4"/>
      <dgm:spPr/>
    </dgm:pt>
    <dgm:pt modelId="{14265005-4E3F-7942-8FFC-4F44761CFA69}" type="pres">
      <dgm:prSet presAssocID="{9BE11EA7-4B25-2845-83EE-983A52BDEE51}" presName="arrowWedge2" presStyleLbl="fgSibTrans2D1" presStyleIdx="1" presStyleCnt="4"/>
      <dgm:spPr/>
    </dgm:pt>
    <dgm:pt modelId="{F0FDD02F-77C6-1146-ADAA-48AB6BB75CAA}" type="pres">
      <dgm:prSet presAssocID="{CCAD95C2-A207-CC40-A898-E8F8553FFC9A}" presName="arrowWedge3" presStyleLbl="fgSibTrans2D1" presStyleIdx="2" presStyleCnt="4"/>
      <dgm:spPr/>
    </dgm:pt>
    <dgm:pt modelId="{E69FFDAB-77EF-4B4B-861B-6FC24EB1E2EF}" type="pres">
      <dgm:prSet presAssocID="{C740E116-FC48-2349-9DB2-504B7E89F068}" presName="arrowWedge4" presStyleLbl="fgSibTrans2D1" presStyleIdx="3" presStyleCnt="4"/>
      <dgm:spPr/>
    </dgm:pt>
  </dgm:ptLst>
  <dgm:cxnLst>
    <dgm:cxn modelId="{C97F3D0C-1E94-FC44-B0C8-A071768AC3A5}" type="presOf" srcId="{AD2E6189-C8F7-494B-AF5F-357101153E3D}" destId="{059DA20A-4078-AC47-8435-0A46919E2A77}" srcOrd="1" destOrd="0" presId="urn:microsoft.com/office/officeart/2005/8/layout/cycle8"/>
    <dgm:cxn modelId="{21886827-23D5-2944-9AFA-E2EAB213B96E}" type="presOf" srcId="{805B638B-8AD8-4241-9825-849C4AF04282}" destId="{1C268AAE-99F1-E74E-88AB-45F293514675}" srcOrd="1" destOrd="0" presId="urn:microsoft.com/office/officeart/2005/8/layout/cycle8"/>
    <dgm:cxn modelId="{E367EB61-C312-6348-8625-CB80129521CA}" type="presOf" srcId="{805B638B-8AD8-4241-9825-849C4AF04282}" destId="{BE03A0A9-2B39-F540-9490-DD8248809F1A}" srcOrd="0" destOrd="0" presId="urn:microsoft.com/office/officeart/2005/8/layout/cycle8"/>
    <dgm:cxn modelId="{CFB18E55-B02C-1148-8DAA-24C27F0F17BE}" srcId="{441586D1-709F-1440-A507-A2054998546C}" destId="{41C6E982-B4A1-0648-8E16-250C454B8EBE}" srcOrd="0" destOrd="0" parTransId="{C6763BEB-E5C4-2A4D-8A4A-2FB28A84B6D8}" sibTransId="{02CBC807-70F6-E54C-90FF-CE054AAC96D3}"/>
    <dgm:cxn modelId="{D2C7FE8B-6A47-B34B-9F4E-FD1C0D6C2744}" type="presOf" srcId="{41C6E982-B4A1-0648-8E16-250C454B8EBE}" destId="{837E06B1-3AD3-0644-B3E0-24B4A5218441}" srcOrd="0" destOrd="0" presId="urn:microsoft.com/office/officeart/2005/8/layout/cycle8"/>
    <dgm:cxn modelId="{CC766BAE-9619-814D-BEFF-77B17C5777E2}" srcId="{441586D1-709F-1440-A507-A2054998546C}" destId="{EF61F96E-E796-7D41-B9D3-0EDBD14F12D4}" srcOrd="1" destOrd="0" parTransId="{3D79F11A-9A60-E14D-882C-A4B9BD79D693}" sibTransId="{9BE11EA7-4B25-2845-83EE-983A52BDEE51}"/>
    <dgm:cxn modelId="{72D986CA-397F-0645-910A-87DF53578722}" type="presOf" srcId="{441586D1-709F-1440-A507-A2054998546C}" destId="{1E8BA7BF-B0F6-7D49-B41B-8D9D66A892D5}" srcOrd="0" destOrd="0" presId="urn:microsoft.com/office/officeart/2005/8/layout/cycle8"/>
    <dgm:cxn modelId="{7F762CD0-00C4-E948-A797-4441121884D8}" srcId="{441586D1-709F-1440-A507-A2054998546C}" destId="{AD2E6189-C8F7-494B-AF5F-357101153E3D}" srcOrd="2" destOrd="0" parTransId="{5642266C-39F9-0842-9C66-8FF63A400F00}" sibTransId="{CCAD95C2-A207-CC40-A898-E8F8553FFC9A}"/>
    <dgm:cxn modelId="{A4F81ADF-C030-F349-8F68-08069D6E258A}" type="presOf" srcId="{AD2E6189-C8F7-494B-AF5F-357101153E3D}" destId="{3CF7964F-32F5-6C4F-89E8-84E56CEBB28D}" srcOrd="0" destOrd="0" presId="urn:microsoft.com/office/officeart/2005/8/layout/cycle8"/>
    <dgm:cxn modelId="{D9AF68E4-542E-DA4C-97D8-06C44ACEF3CB}" type="presOf" srcId="{EF61F96E-E796-7D41-B9D3-0EDBD14F12D4}" destId="{E557C238-B067-3740-BA2F-B920E3CE886B}" srcOrd="0" destOrd="0" presId="urn:microsoft.com/office/officeart/2005/8/layout/cycle8"/>
    <dgm:cxn modelId="{E20F09EF-E13C-154A-91F7-0612C3685CE4}" type="presOf" srcId="{41C6E982-B4A1-0648-8E16-250C454B8EBE}" destId="{2CA17E5A-A0E0-924E-ADAF-A0F8048F07A9}" srcOrd="1" destOrd="0" presId="urn:microsoft.com/office/officeart/2005/8/layout/cycle8"/>
    <dgm:cxn modelId="{C8A3BCF0-2C0E-A54A-8DFB-46EB6C96B654}" srcId="{441586D1-709F-1440-A507-A2054998546C}" destId="{805B638B-8AD8-4241-9825-849C4AF04282}" srcOrd="3" destOrd="0" parTransId="{FE5E1986-7BBE-C946-B7E5-F9F5A3E26123}" sibTransId="{C740E116-FC48-2349-9DB2-504B7E89F068}"/>
    <dgm:cxn modelId="{383755F5-2E8D-944E-A032-B729D731F91E}" type="presOf" srcId="{EF61F96E-E796-7D41-B9D3-0EDBD14F12D4}" destId="{2077A6D0-045A-C742-ADFD-767F899187D1}" srcOrd="1" destOrd="0" presId="urn:microsoft.com/office/officeart/2005/8/layout/cycle8"/>
    <dgm:cxn modelId="{F97CE50D-2C16-5145-8FCA-7187AAB9152E}" type="presParOf" srcId="{1E8BA7BF-B0F6-7D49-B41B-8D9D66A892D5}" destId="{837E06B1-3AD3-0644-B3E0-24B4A5218441}" srcOrd="0" destOrd="0" presId="urn:microsoft.com/office/officeart/2005/8/layout/cycle8"/>
    <dgm:cxn modelId="{82A0DB7C-CD0A-AD4F-B3D8-83FC27E164F9}" type="presParOf" srcId="{1E8BA7BF-B0F6-7D49-B41B-8D9D66A892D5}" destId="{532E80F3-4759-CA40-90AA-FEA309820587}" srcOrd="1" destOrd="0" presId="urn:microsoft.com/office/officeart/2005/8/layout/cycle8"/>
    <dgm:cxn modelId="{6B04B7A5-F3B6-D140-9B02-2B8753E7FBFF}" type="presParOf" srcId="{1E8BA7BF-B0F6-7D49-B41B-8D9D66A892D5}" destId="{C2567233-B111-2348-83A6-CAE200DC8BEA}" srcOrd="2" destOrd="0" presId="urn:microsoft.com/office/officeart/2005/8/layout/cycle8"/>
    <dgm:cxn modelId="{85AFFFBC-0E6F-AB4B-B872-1E40FAA4180B}" type="presParOf" srcId="{1E8BA7BF-B0F6-7D49-B41B-8D9D66A892D5}" destId="{2CA17E5A-A0E0-924E-ADAF-A0F8048F07A9}" srcOrd="3" destOrd="0" presId="urn:microsoft.com/office/officeart/2005/8/layout/cycle8"/>
    <dgm:cxn modelId="{4F472474-A1C4-1540-B866-1A9909BB3B68}" type="presParOf" srcId="{1E8BA7BF-B0F6-7D49-B41B-8D9D66A892D5}" destId="{E557C238-B067-3740-BA2F-B920E3CE886B}" srcOrd="4" destOrd="0" presId="urn:microsoft.com/office/officeart/2005/8/layout/cycle8"/>
    <dgm:cxn modelId="{B50F0DBB-7C49-6249-BA67-CF87186C997C}" type="presParOf" srcId="{1E8BA7BF-B0F6-7D49-B41B-8D9D66A892D5}" destId="{E4CA06B0-D326-3E49-B582-9707C27C302D}" srcOrd="5" destOrd="0" presId="urn:microsoft.com/office/officeart/2005/8/layout/cycle8"/>
    <dgm:cxn modelId="{8D77F6D4-79D5-CA4A-A85A-3F4B3B1FB0A3}" type="presParOf" srcId="{1E8BA7BF-B0F6-7D49-B41B-8D9D66A892D5}" destId="{0D8EDE3A-6088-584E-ACE5-2CB0B92BFA4A}" srcOrd="6" destOrd="0" presId="urn:microsoft.com/office/officeart/2005/8/layout/cycle8"/>
    <dgm:cxn modelId="{DA4DC222-399A-9C43-9C52-AF12170E58A0}" type="presParOf" srcId="{1E8BA7BF-B0F6-7D49-B41B-8D9D66A892D5}" destId="{2077A6D0-045A-C742-ADFD-767F899187D1}" srcOrd="7" destOrd="0" presId="urn:microsoft.com/office/officeart/2005/8/layout/cycle8"/>
    <dgm:cxn modelId="{5E23EB78-EFDF-9747-B56E-5CEA50C3E593}" type="presParOf" srcId="{1E8BA7BF-B0F6-7D49-B41B-8D9D66A892D5}" destId="{3CF7964F-32F5-6C4F-89E8-84E56CEBB28D}" srcOrd="8" destOrd="0" presId="urn:microsoft.com/office/officeart/2005/8/layout/cycle8"/>
    <dgm:cxn modelId="{C191DF07-DAB1-5944-882F-BD4B3D60356F}" type="presParOf" srcId="{1E8BA7BF-B0F6-7D49-B41B-8D9D66A892D5}" destId="{7769CA2E-1DBB-6643-9693-36CFC2771D07}" srcOrd="9" destOrd="0" presId="urn:microsoft.com/office/officeart/2005/8/layout/cycle8"/>
    <dgm:cxn modelId="{AF6C03A3-F877-1A41-986F-D6ED039FA95D}" type="presParOf" srcId="{1E8BA7BF-B0F6-7D49-B41B-8D9D66A892D5}" destId="{29A2F5E6-2645-8447-87D5-E66F2E424B11}" srcOrd="10" destOrd="0" presId="urn:microsoft.com/office/officeart/2005/8/layout/cycle8"/>
    <dgm:cxn modelId="{80D95218-7F89-1B46-B74F-20709E6868DD}" type="presParOf" srcId="{1E8BA7BF-B0F6-7D49-B41B-8D9D66A892D5}" destId="{059DA20A-4078-AC47-8435-0A46919E2A77}" srcOrd="11" destOrd="0" presId="urn:microsoft.com/office/officeart/2005/8/layout/cycle8"/>
    <dgm:cxn modelId="{83D3A8BD-3036-3441-9A70-475F0C5596FC}" type="presParOf" srcId="{1E8BA7BF-B0F6-7D49-B41B-8D9D66A892D5}" destId="{BE03A0A9-2B39-F540-9490-DD8248809F1A}" srcOrd="12" destOrd="0" presId="urn:microsoft.com/office/officeart/2005/8/layout/cycle8"/>
    <dgm:cxn modelId="{03292956-4676-D04E-AE1C-C997794F531F}" type="presParOf" srcId="{1E8BA7BF-B0F6-7D49-B41B-8D9D66A892D5}" destId="{2051C770-B714-6843-B68D-D489158609AF}" srcOrd="13" destOrd="0" presId="urn:microsoft.com/office/officeart/2005/8/layout/cycle8"/>
    <dgm:cxn modelId="{FF94E4F5-DEAF-8346-A2B0-3F74E277B638}" type="presParOf" srcId="{1E8BA7BF-B0F6-7D49-B41B-8D9D66A892D5}" destId="{467B0AE5-AC7B-A04E-9808-ACEE6A73425D}" srcOrd="14" destOrd="0" presId="urn:microsoft.com/office/officeart/2005/8/layout/cycle8"/>
    <dgm:cxn modelId="{20F483C8-169A-4E41-8ABD-FD566D666E77}" type="presParOf" srcId="{1E8BA7BF-B0F6-7D49-B41B-8D9D66A892D5}" destId="{1C268AAE-99F1-E74E-88AB-45F293514675}" srcOrd="15" destOrd="0" presId="urn:microsoft.com/office/officeart/2005/8/layout/cycle8"/>
    <dgm:cxn modelId="{0E380E5C-4B98-2641-AEFB-F48B06896114}" type="presParOf" srcId="{1E8BA7BF-B0F6-7D49-B41B-8D9D66A892D5}" destId="{91046702-65DD-5F49-8921-067A7DF594E9}" srcOrd="16" destOrd="0" presId="urn:microsoft.com/office/officeart/2005/8/layout/cycle8"/>
    <dgm:cxn modelId="{286579C6-298B-824E-8B9C-61339A39273E}" type="presParOf" srcId="{1E8BA7BF-B0F6-7D49-B41B-8D9D66A892D5}" destId="{14265005-4E3F-7942-8FFC-4F44761CFA69}" srcOrd="17" destOrd="0" presId="urn:microsoft.com/office/officeart/2005/8/layout/cycle8"/>
    <dgm:cxn modelId="{FC25584C-5C3F-C743-941D-D89315BB4B69}" type="presParOf" srcId="{1E8BA7BF-B0F6-7D49-B41B-8D9D66A892D5}" destId="{F0FDD02F-77C6-1146-ADAA-48AB6BB75CAA}" srcOrd="18" destOrd="0" presId="urn:microsoft.com/office/officeart/2005/8/layout/cycle8"/>
    <dgm:cxn modelId="{F1C7E5DD-DAE0-9B4A-85D7-A3C75F57E418}" type="presParOf" srcId="{1E8BA7BF-B0F6-7D49-B41B-8D9D66A892D5}" destId="{E69FFDAB-77EF-4B4B-861B-6FC24EB1E2EF}" srcOrd="19" destOrd="0" presId="urn:microsoft.com/office/officeart/2005/8/layout/cycle8"/>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441586D1-709F-1440-A507-A2054998546C}" type="doc">
      <dgm:prSet loTypeId="urn:microsoft.com/office/officeart/2005/8/layout/cycle8" loCatId="" qsTypeId="urn:microsoft.com/office/officeart/2005/8/quickstyle/simple1" qsCatId="simple" csTypeId="urn:microsoft.com/office/officeart/2005/8/colors/accent6_2" csCatId="accent6" phldr="1"/>
      <dgm:spPr/>
    </dgm:pt>
    <dgm:pt modelId="{41C6E982-B4A1-0648-8E16-250C454B8EBE}">
      <dgm:prSet phldrT="[Text]" custT="1"/>
      <dgm:spPr/>
      <dgm:t>
        <a:bodyPr/>
        <a:lstStyle/>
        <a:p>
          <a:r>
            <a:rPr lang="en-GB" sz="900" dirty="0"/>
            <a:t>P</a:t>
          </a:r>
        </a:p>
      </dgm:t>
    </dgm:pt>
    <dgm:pt modelId="{C6763BEB-E5C4-2A4D-8A4A-2FB28A84B6D8}" type="parTrans" cxnId="{CFB18E55-B02C-1148-8DAA-24C27F0F17BE}">
      <dgm:prSet/>
      <dgm:spPr/>
      <dgm:t>
        <a:bodyPr/>
        <a:lstStyle/>
        <a:p>
          <a:endParaRPr lang="en-GB" sz="1600"/>
        </a:p>
      </dgm:t>
    </dgm:pt>
    <dgm:pt modelId="{02CBC807-70F6-E54C-90FF-CE054AAC96D3}" type="sibTrans" cxnId="{CFB18E55-B02C-1148-8DAA-24C27F0F17BE}">
      <dgm:prSet/>
      <dgm:spPr/>
      <dgm:t>
        <a:bodyPr/>
        <a:lstStyle/>
        <a:p>
          <a:endParaRPr lang="en-GB" sz="1600"/>
        </a:p>
      </dgm:t>
    </dgm:pt>
    <dgm:pt modelId="{9AC1C5E3-6C4A-004F-8A92-B2ABDF7AACD4}">
      <dgm:prSet phldrT="[Text]" custT="1"/>
      <dgm:spPr/>
      <dgm:t>
        <a:bodyPr/>
        <a:lstStyle/>
        <a:p>
          <a:r>
            <a:rPr lang="en-GB" sz="900" dirty="0"/>
            <a:t>D</a:t>
          </a:r>
        </a:p>
      </dgm:t>
    </dgm:pt>
    <dgm:pt modelId="{40AB7FBB-D7D7-F549-A3F7-03A3FA62B020}" type="parTrans" cxnId="{D30274A4-6C26-524E-8DF1-9D51C78778E2}">
      <dgm:prSet/>
      <dgm:spPr/>
      <dgm:t>
        <a:bodyPr/>
        <a:lstStyle/>
        <a:p>
          <a:endParaRPr lang="en-GB" sz="1600"/>
        </a:p>
      </dgm:t>
    </dgm:pt>
    <dgm:pt modelId="{D288E464-B96C-D545-BD7E-2330D5775FA6}" type="sibTrans" cxnId="{D30274A4-6C26-524E-8DF1-9D51C78778E2}">
      <dgm:prSet/>
      <dgm:spPr/>
      <dgm:t>
        <a:bodyPr/>
        <a:lstStyle/>
        <a:p>
          <a:endParaRPr lang="en-GB" sz="1600"/>
        </a:p>
      </dgm:t>
    </dgm:pt>
    <dgm:pt modelId="{40D4B3E2-F452-DC45-804B-9CA684B59D69}">
      <dgm:prSet phldrT="[Text]" custT="1"/>
      <dgm:spPr/>
      <dgm:t>
        <a:bodyPr/>
        <a:lstStyle/>
        <a:p>
          <a:r>
            <a:rPr lang="en-GB" sz="900" dirty="0"/>
            <a:t>A</a:t>
          </a:r>
        </a:p>
      </dgm:t>
    </dgm:pt>
    <dgm:pt modelId="{6AA41303-28FA-C44A-923D-5CA48E8DFD19}" type="parTrans" cxnId="{4F318FF2-FC6C-5F45-9FD6-1D98BC520FAE}">
      <dgm:prSet/>
      <dgm:spPr/>
      <dgm:t>
        <a:bodyPr/>
        <a:lstStyle/>
        <a:p>
          <a:endParaRPr lang="en-GB" sz="1600"/>
        </a:p>
      </dgm:t>
    </dgm:pt>
    <dgm:pt modelId="{6105037B-108E-F541-B385-EB9B93519B15}" type="sibTrans" cxnId="{4F318FF2-FC6C-5F45-9FD6-1D98BC520FAE}">
      <dgm:prSet/>
      <dgm:spPr/>
      <dgm:t>
        <a:bodyPr/>
        <a:lstStyle/>
        <a:p>
          <a:endParaRPr lang="en-GB" sz="1600"/>
        </a:p>
      </dgm:t>
    </dgm:pt>
    <dgm:pt modelId="{BA3A6FC1-1511-2E43-9417-043A1EA24719}">
      <dgm:prSet phldrT="[Text]" custT="1"/>
      <dgm:spPr/>
      <dgm:t>
        <a:bodyPr/>
        <a:lstStyle/>
        <a:p>
          <a:r>
            <a:rPr lang="en-GB" sz="900" dirty="0"/>
            <a:t>S</a:t>
          </a:r>
        </a:p>
      </dgm:t>
    </dgm:pt>
    <dgm:pt modelId="{E4540A4A-6FD0-9B43-8DA9-B7ABCFF2504A}" type="parTrans" cxnId="{1149C32C-1FC6-8340-BC41-120945E2B27D}">
      <dgm:prSet/>
      <dgm:spPr/>
      <dgm:t>
        <a:bodyPr/>
        <a:lstStyle/>
        <a:p>
          <a:endParaRPr lang="en-GB" sz="1600"/>
        </a:p>
      </dgm:t>
    </dgm:pt>
    <dgm:pt modelId="{ACF3739A-EEF7-D94C-8982-454BE75FF4C4}" type="sibTrans" cxnId="{1149C32C-1FC6-8340-BC41-120945E2B27D}">
      <dgm:prSet/>
      <dgm:spPr/>
      <dgm:t>
        <a:bodyPr/>
        <a:lstStyle/>
        <a:p>
          <a:endParaRPr lang="en-GB" sz="1600"/>
        </a:p>
      </dgm:t>
    </dgm:pt>
    <dgm:pt modelId="{1E8BA7BF-B0F6-7D49-B41B-8D9D66A892D5}" type="pres">
      <dgm:prSet presAssocID="{441586D1-709F-1440-A507-A2054998546C}" presName="compositeShape" presStyleCnt="0">
        <dgm:presLayoutVars>
          <dgm:chMax val="7"/>
          <dgm:dir/>
          <dgm:resizeHandles val="exact"/>
        </dgm:presLayoutVars>
      </dgm:prSet>
      <dgm:spPr/>
    </dgm:pt>
    <dgm:pt modelId="{837E06B1-3AD3-0644-B3E0-24B4A5218441}" type="pres">
      <dgm:prSet presAssocID="{441586D1-709F-1440-A507-A2054998546C}" presName="wedge1" presStyleLbl="node1" presStyleIdx="0" presStyleCnt="4"/>
      <dgm:spPr/>
    </dgm:pt>
    <dgm:pt modelId="{532E80F3-4759-CA40-90AA-FEA309820587}" type="pres">
      <dgm:prSet presAssocID="{441586D1-709F-1440-A507-A2054998546C}" presName="dummy1a" presStyleCnt="0"/>
      <dgm:spPr/>
    </dgm:pt>
    <dgm:pt modelId="{C2567233-B111-2348-83A6-CAE200DC8BEA}" type="pres">
      <dgm:prSet presAssocID="{441586D1-709F-1440-A507-A2054998546C}" presName="dummy1b" presStyleCnt="0"/>
      <dgm:spPr/>
    </dgm:pt>
    <dgm:pt modelId="{2CA17E5A-A0E0-924E-ADAF-A0F8048F07A9}" type="pres">
      <dgm:prSet presAssocID="{441586D1-709F-1440-A507-A2054998546C}" presName="wedge1Tx" presStyleLbl="node1" presStyleIdx="0" presStyleCnt="4">
        <dgm:presLayoutVars>
          <dgm:chMax val="0"/>
          <dgm:chPref val="0"/>
          <dgm:bulletEnabled val="1"/>
        </dgm:presLayoutVars>
      </dgm:prSet>
      <dgm:spPr/>
    </dgm:pt>
    <dgm:pt modelId="{8CFAB082-81BC-4848-A366-E9E7691FABD3}" type="pres">
      <dgm:prSet presAssocID="{441586D1-709F-1440-A507-A2054998546C}" presName="wedge2" presStyleLbl="node1" presStyleIdx="1" presStyleCnt="4"/>
      <dgm:spPr/>
    </dgm:pt>
    <dgm:pt modelId="{6A9C3026-EF69-7340-84B3-724789E22D2A}" type="pres">
      <dgm:prSet presAssocID="{441586D1-709F-1440-A507-A2054998546C}" presName="dummy2a" presStyleCnt="0"/>
      <dgm:spPr/>
    </dgm:pt>
    <dgm:pt modelId="{0AA46B26-C19A-CE42-A80F-1CBE5F202160}" type="pres">
      <dgm:prSet presAssocID="{441586D1-709F-1440-A507-A2054998546C}" presName="dummy2b" presStyleCnt="0"/>
      <dgm:spPr/>
    </dgm:pt>
    <dgm:pt modelId="{79866E2D-6657-4445-B06C-ED30DCC4E549}" type="pres">
      <dgm:prSet presAssocID="{441586D1-709F-1440-A507-A2054998546C}" presName="wedge2Tx" presStyleLbl="node1" presStyleIdx="1" presStyleCnt="4">
        <dgm:presLayoutVars>
          <dgm:chMax val="0"/>
          <dgm:chPref val="0"/>
          <dgm:bulletEnabled val="1"/>
        </dgm:presLayoutVars>
      </dgm:prSet>
      <dgm:spPr/>
    </dgm:pt>
    <dgm:pt modelId="{C7CA5847-88F5-5844-9C77-49552ABC3820}" type="pres">
      <dgm:prSet presAssocID="{441586D1-709F-1440-A507-A2054998546C}" presName="wedge3" presStyleLbl="node1" presStyleIdx="2" presStyleCnt="4"/>
      <dgm:spPr/>
    </dgm:pt>
    <dgm:pt modelId="{E883DB75-9F6D-C047-B568-1515972A1113}" type="pres">
      <dgm:prSet presAssocID="{441586D1-709F-1440-A507-A2054998546C}" presName="dummy3a" presStyleCnt="0"/>
      <dgm:spPr/>
    </dgm:pt>
    <dgm:pt modelId="{81A52611-C71C-5A46-B006-B432B5C42B0A}" type="pres">
      <dgm:prSet presAssocID="{441586D1-709F-1440-A507-A2054998546C}" presName="dummy3b" presStyleCnt="0"/>
      <dgm:spPr/>
    </dgm:pt>
    <dgm:pt modelId="{9E35B232-99D9-FC40-A962-5B6FADDC64A3}" type="pres">
      <dgm:prSet presAssocID="{441586D1-709F-1440-A507-A2054998546C}" presName="wedge3Tx" presStyleLbl="node1" presStyleIdx="2" presStyleCnt="4">
        <dgm:presLayoutVars>
          <dgm:chMax val="0"/>
          <dgm:chPref val="0"/>
          <dgm:bulletEnabled val="1"/>
        </dgm:presLayoutVars>
      </dgm:prSet>
      <dgm:spPr/>
    </dgm:pt>
    <dgm:pt modelId="{6DE9DEFA-A975-904F-9890-37A11C7F8890}" type="pres">
      <dgm:prSet presAssocID="{441586D1-709F-1440-A507-A2054998546C}" presName="wedge4" presStyleLbl="node1" presStyleIdx="3" presStyleCnt="4"/>
      <dgm:spPr/>
    </dgm:pt>
    <dgm:pt modelId="{142FBDA9-F15A-1140-AA2D-A25F9D4C927B}" type="pres">
      <dgm:prSet presAssocID="{441586D1-709F-1440-A507-A2054998546C}" presName="dummy4a" presStyleCnt="0"/>
      <dgm:spPr/>
    </dgm:pt>
    <dgm:pt modelId="{B3A8C18A-7A81-9241-A178-B74C8FB5405F}" type="pres">
      <dgm:prSet presAssocID="{441586D1-709F-1440-A507-A2054998546C}" presName="dummy4b" presStyleCnt="0"/>
      <dgm:spPr/>
    </dgm:pt>
    <dgm:pt modelId="{8C073305-F815-6F47-A3BD-514E373CE19A}" type="pres">
      <dgm:prSet presAssocID="{441586D1-709F-1440-A507-A2054998546C}" presName="wedge4Tx" presStyleLbl="node1" presStyleIdx="3" presStyleCnt="4">
        <dgm:presLayoutVars>
          <dgm:chMax val="0"/>
          <dgm:chPref val="0"/>
          <dgm:bulletEnabled val="1"/>
        </dgm:presLayoutVars>
      </dgm:prSet>
      <dgm:spPr/>
    </dgm:pt>
    <dgm:pt modelId="{493C5FFB-F392-AD47-AEFD-B855A13E663B}" type="pres">
      <dgm:prSet presAssocID="{02CBC807-70F6-E54C-90FF-CE054AAC96D3}" presName="arrowWedge1" presStyleLbl="fgSibTrans2D1" presStyleIdx="0" presStyleCnt="4"/>
      <dgm:spPr/>
    </dgm:pt>
    <dgm:pt modelId="{F2F942C2-0F6E-0C41-B794-8053F0F65AD2}" type="pres">
      <dgm:prSet presAssocID="{D288E464-B96C-D545-BD7E-2330D5775FA6}" presName="arrowWedge2" presStyleLbl="fgSibTrans2D1" presStyleIdx="1" presStyleCnt="4"/>
      <dgm:spPr/>
    </dgm:pt>
    <dgm:pt modelId="{93C8804B-724B-6C4E-80ED-26FB019AFA1B}" type="pres">
      <dgm:prSet presAssocID="{ACF3739A-EEF7-D94C-8982-454BE75FF4C4}" presName="arrowWedge3" presStyleLbl="fgSibTrans2D1" presStyleIdx="2" presStyleCnt="4"/>
      <dgm:spPr/>
    </dgm:pt>
    <dgm:pt modelId="{674A1858-F470-2844-96AE-DBD45E322DED}" type="pres">
      <dgm:prSet presAssocID="{6105037B-108E-F541-B385-EB9B93519B15}" presName="arrowWedge4" presStyleLbl="fgSibTrans2D1" presStyleIdx="3" presStyleCnt="4"/>
      <dgm:spPr/>
    </dgm:pt>
  </dgm:ptLst>
  <dgm:cxnLst>
    <dgm:cxn modelId="{1149C32C-1FC6-8340-BC41-120945E2B27D}" srcId="{441586D1-709F-1440-A507-A2054998546C}" destId="{BA3A6FC1-1511-2E43-9417-043A1EA24719}" srcOrd="2" destOrd="0" parTransId="{E4540A4A-6FD0-9B43-8DA9-B7ABCFF2504A}" sibTransId="{ACF3739A-EEF7-D94C-8982-454BE75FF4C4}"/>
    <dgm:cxn modelId="{B475293C-7BA9-CF47-AC17-DB484793BDBD}" type="presOf" srcId="{9AC1C5E3-6C4A-004F-8A92-B2ABDF7AACD4}" destId="{8CFAB082-81BC-4848-A366-E9E7691FABD3}" srcOrd="0" destOrd="0" presId="urn:microsoft.com/office/officeart/2005/8/layout/cycle8"/>
    <dgm:cxn modelId="{08CC965C-1A33-6E40-B32C-357659E7D3A0}" type="presOf" srcId="{40D4B3E2-F452-DC45-804B-9CA684B59D69}" destId="{6DE9DEFA-A975-904F-9890-37A11C7F8890}" srcOrd="0" destOrd="0" presId="urn:microsoft.com/office/officeart/2005/8/layout/cycle8"/>
    <dgm:cxn modelId="{2FC3A668-43B4-3F42-8E2A-15A24FFDE10C}" type="presOf" srcId="{40D4B3E2-F452-DC45-804B-9CA684B59D69}" destId="{8C073305-F815-6F47-A3BD-514E373CE19A}" srcOrd="1" destOrd="0" presId="urn:microsoft.com/office/officeart/2005/8/layout/cycle8"/>
    <dgm:cxn modelId="{CFB18E55-B02C-1148-8DAA-24C27F0F17BE}" srcId="{441586D1-709F-1440-A507-A2054998546C}" destId="{41C6E982-B4A1-0648-8E16-250C454B8EBE}" srcOrd="0" destOrd="0" parTransId="{C6763BEB-E5C4-2A4D-8A4A-2FB28A84B6D8}" sibTransId="{02CBC807-70F6-E54C-90FF-CE054AAC96D3}"/>
    <dgm:cxn modelId="{90273980-C2DA-DD41-BCB7-78C998BFF36D}" type="presOf" srcId="{9AC1C5E3-6C4A-004F-8A92-B2ABDF7AACD4}" destId="{79866E2D-6657-4445-B06C-ED30DCC4E549}" srcOrd="1" destOrd="0" presId="urn:microsoft.com/office/officeart/2005/8/layout/cycle8"/>
    <dgm:cxn modelId="{D2C7FE8B-6A47-B34B-9F4E-FD1C0D6C2744}" type="presOf" srcId="{41C6E982-B4A1-0648-8E16-250C454B8EBE}" destId="{837E06B1-3AD3-0644-B3E0-24B4A5218441}" srcOrd="0" destOrd="0" presId="urn:microsoft.com/office/officeart/2005/8/layout/cycle8"/>
    <dgm:cxn modelId="{D30274A4-6C26-524E-8DF1-9D51C78778E2}" srcId="{441586D1-709F-1440-A507-A2054998546C}" destId="{9AC1C5E3-6C4A-004F-8A92-B2ABDF7AACD4}" srcOrd="1" destOrd="0" parTransId="{40AB7FBB-D7D7-F549-A3F7-03A3FA62B020}" sibTransId="{D288E464-B96C-D545-BD7E-2330D5775FA6}"/>
    <dgm:cxn modelId="{E08A2CA9-C652-EC4C-8718-61277521565A}" type="presOf" srcId="{BA3A6FC1-1511-2E43-9417-043A1EA24719}" destId="{9E35B232-99D9-FC40-A962-5B6FADDC64A3}" srcOrd="1" destOrd="0" presId="urn:microsoft.com/office/officeart/2005/8/layout/cycle8"/>
    <dgm:cxn modelId="{6C74E9B6-61A8-2E46-8805-627BC505492D}" type="presOf" srcId="{BA3A6FC1-1511-2E43-9417-043A1EA24719}" destId="{C7CA5847-88F5-5844-9C77-49552ABC3820}" srcOrd="0" destOrd="0" presId="urn:microsoft.com/office/officeart/2005/8/layout/cycle8"/>
    <dgm:cxn modelId="{72D986CA-397F-0645-910A-87DF53578722}" type="presOf" srcId="{441586D1-709F-1440-A507-A2054998546C}" destId="{1E8BA7BF-B0F6-7D49-B41B-8D9D66A892D5}" srcOrd="0" destOrd="0" presId="urn:microsoft.com/office/officeart/2005/8/layout/cycle8"/>
    <dgm:cxn modelId="{E20F09EF-E13C-154A-91F7-0612C3685CE4}" type="presOf" srcId="{41C6E982-B4A1-0648-8E16-250C454B8EBE}" destId="{2CA17E5A-A0E0-924E-ADAF-A0F8048F07A9}" srcOrd="1" destOrd="0" presId="urn:microsoft.com/office/officeart/2005/8/layout/cycle8"/>
    <dgm:cxn modelId="{4F318FF2-FC6C-5F45-9FD6-1D98BC520FAE}" srcId="{441586D1-709F-1440-A507-A2054998546C}" destId="{40D4B3E2-F452-DC45-804B-9CA684B59D69}" srcOrd="3" destOrd="0" parTransId="{6AA41303-28FA-C44A-923D-5CA48E8DFD19}" sibTransId="{6105037B-108E-F541-B385-EB9B93519B15}"/>
    <dgm:cxn modelId="{F97CE50D-2C16-5145-8FCA-7187AAB9152E}" type="presParOf" srcId="{1E8BA7BF-B0F6-7D49-B41B-8D9D66A892D5}" destId="{837E06B1-3AD3-0644-B3E0-24B4A5218441}" srcOrd="0" destOrd="0" presId="urn:microsoft.com/office/officeart/2005/8/layout/cycle8"/>
    <dgm:cxn modelId="{82A0DB7C-CD0A-AD4F-B3D8-83FC27E164F9}" type="presParOf" srcId="{1E8BA7BF-B0F6-7D49-B41B-8D9D66A892D5}" destId="{532E80F3-4759-CA40-90AA-FEA309820587}" srcOrd="1" destOrd="0" presId="urn:microsoft.com/office/officeart/2005/8/layout/cycle8"/>
    <dgm:cxn modelId="{6B04B7A5-F3B6-D140-9B02-2B8753E7FBFF}" type="presParOf" srcId="{1E8BA7BF-B0F6-7D49-B41B-8D9D66A892D5}" destId="{C2567233-B111-2348-83A6-CAE200DC8BEA}" srcOrd="2" destOrd="0" presId="urn:microsoft.com/office/officeart/2005/8/layout/cycle8"/>
    <dgm:cxn modelId="{85AFFFBC-0E6F-AB4B-B872-1E40FAA4180B}" type="presParOf" srcId="{1E8BA7BF-B0F6-7D49-B41B-8D9D66A892D5}" destId="{2CA17E5A-A0E0-924E-ADAF-A0F8048F07A9}" srcOrd="3" destOrd="0" presId="urn:microsoft.com/office/officeart/2005/8/layout/cycle8"/>
    <dgm:cxn modelId="{6CB295E2-BF54-974E-AD92-152BAB8280A2}" type="presParOf" srcId="{1E8BA7BF-B0F6-7D49-B41B-8D9D66A892D5}" destId="{8CFAB082-81BC-4848-A366-E9E7691FABD3}" srcOrd="4" destOrd="0" presId="urn:microsoft.com/office/officeart/2005/8/layout/cycle8"/>
    <dgm:cxn modelId="{79068500-E40A-4441-94D5-43294CAB0702}" type="presParOf" srcId="{1E8BA7BF-B0F6-7D49-B41B-8D9D66A892D5}" destId="{6A9C3026-EF69-7340-84B3-724789E22D2A}" srcOrd="5" destOrd="0" presId="urn:microsoft.com/office/officeart/2005/8/layout/cycle8"/>
    <dgm:cxn modelId="{DBDE5A3F-DBF4-FD48-AB05-8D54401E7AE4}" type="presParOf" srcId="{1E8BA7BF-B0F6-7D49-B41B-8D9D66A892D5}" destId="{0AA46B26-C19A-CE42-A80F-1CBE5F202160}" srcOrd="6" destOrd="0" presId="urn:microsoft.com/office/officeart/2005/8/layout/cycle8"/>
    <dgm:cxn modelId="{5CDEAFD7-BC3D-8E43-9345-87F7A0F832CB}" type="presParOf" srcId="{1E8BA7BF-B0F6-7D49-B41B-8D9D66A892D5}" destId="{79866E2D-6657-4445-B06C-ED30DCC4E549}" srcOrd="7" destOrd="0" presId="urn:microsoft.com/office/officeart/2005/8/layout/cycle8"/>
    <dgm:cxn modelId="{BE9C966A-A813-9B49-A42A-00DC9D88B75E}" type="presParOf" srcId="{1E8BA7BF-B0F6-7D49-B41B-8D9D66A892D5}" destId="{C7CA5847-88F5-5844-9C77-49552ABC3820}" srcOrd="8" destOrd="0" presId="urn:microsoft.com/office/officeart/2005/8/layout/cycle8"/>
    <dgm:cxn modelId="{68B96903-1AEE-B64B-972D-8AB3A2BEFEB3}" type="presParOf" srcId="{1E8BA7BF-B0F6-7D49-B41B-8D9D66A892D5}" destId="{E883DB75-9F6D-C047-B568-1515972A1113}" srcOrd="9" destOrd="0" presId="urn:microsoft.com/office/officeart/2005/8/layout/cycle8"/>
    <dgm:cxn modelId="{757DE326-DD7F-964F-BEA0-DAC68A13B291}" type="presParOf" srcId="{1E8BA7BF-B0F6-7D49-B41B-8D9D66A892D5}" destId="{81A52611-C71C-5A46-B006-B432B5C42B0A}" srcOrd="10" destOrd="0" presId="urn:microsoft.com/office/officeart/2005/8/layout/cycle8"/>
    <dgm:cxn modelId="{46243133-A489-3241-8CCC-8E5C16C80F0C}" type="presParOf" srcId="{1E8BA7BF-B0F6-7D49-B41B-8D9D66A892D5}" destId="{9E35B232-99D9-FC40-A962-5B6FADDC64A3}" srcOrd="11" destOrd="0" presId="urn:microsoft.com/office/officeart/2005/8/layout/cycle8"/>
    <dgm:cxn modelId="{26B01FB8-6076-8A49-B532-38B38977719A}" type="presParOf" srcId="{1E8BA7BF-B0F6-7D49-B41B-8D9D66A892D5}" destId="{6DE9DEFA-A975-904F-9890-37A11C7F8890}" srcOrd="12" destOrd="0" presId="urn:microsoft.com/office/officeart/2005/8/layout/cycle8"/>
    <dgm:cxn modelId="{3FC1038B-608C-6B4B-BF91-1890415D5AC3}" type="presParOf" srcId="{1E8BA7BF-B0F6-7D49-B41B-8D9D66A892D5}" destId="{142FBDA9-F15A-1140-AA2D-A25F9D4C927B}" srcOrd="13" destOrd="0" presId="urn:microsoft.com/office/officeart/2005/8/layout/cycle8"/>
    <dgm:cxn modelId="{5655EC85-86E6-D54E-B295-8372439D5A1D}" type="presParOf" srcId="{1E8BA7BF-B0F6-7D49-B41B-8D9D66A892D5}" destId="{B3A8C18A-7A81-9241-A178-B74C8FB5405F}" srcOrd="14" destOrd="0" presId="urn:microsoft.com/office/officeart/2005/8/layout/cycle8"/>
    <dgm:cxn modelId="{D05FD5E4-DE2D-4F42-9B35-97FDB7F74345}" type="presParOf" srcId="{1E8BA7BF-B0F6-7D49-B41B-8D9D66A892D5}" destId="{8C073305-F815-6F47-A3BD-514E373CE19A}" srcOrd="15" destOrd="0" presId="urn:microsoft.com/office/officeart/2005/8/layout/cycle8"/>
    <dgm:cxn modelId="{CA3867F1-5791-2742-857A-E7DB1FB79842}" type="presParOf" srcId="{1E8BA7BF-B0F6-7D49-B41B-8D9D66A892D5}" destId="{493C5FFB-F392-AD47-AEFD-B855A13E663B}" srcOrd="16" destOrd="0" presId="urn:microsoft.com/office/officeart/2005/8/layout/cycle8"/>
    <dgm:cxn modelId="{42596705-4E08-E548-9E0D-D56A7AA4607C}" type="presParOf" srcId="{1E8BA7BF-B0F6-7D49-B41B-8D9D66A892D5}" destId="{F2F942C2-0F6E-0C41-B794-8053F0F65AD2}" srcOrd="17" destOrd="0" presId="urn:microsoft.com/office/officeart/2005/8/layout/cycle8"/>
    <dgm:cxn modelId="{C3E4FB57-F89C-A547-87A5-9854CDACF1E4}" type="presParOf" srcId="{1E8BA7BF-B0F6-7D49-B41B-8D9D66A892D5}" destId="{93C8804B-724B-6C4E-80ED-26FB019AFA1B}" srcOrd="18" destOrd="0" presId="urn:microsoft.com/office/officeart/2005/8/layout/cycle8"/>
    <dgm:cxn modelId="{014495EF-E9C7-344D-8CCF-A74199583917}" type="presParOf" srcId="{1E8BA7BF-B0F6-7D49-B41B-8D9D66A892D5}" destId="{674A1858-F470-2844-96AE-DBD45E322DED}" srcOrd="19" destOrd="0" presId="urn:microsoft.com/office/officeart/2005/8/layout/cycle8"/>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41586D1-709F-1440-A507-A2054998546C}" type="doc">
      <dgm:prSet loTypeId="urn:microsoft.com/office/officeart/2005/8/layout/cycle8" loCatId="" qsTypeId="urn:microsoft.com/office/officeart/2005/8/quickstyle/simple1" qsCatId="simple" csTypeId="urn:microsoft.com/office/officeart/2005/8/colors/accent6_2" csCatId="accent6" phldr="1"/>
      <dgm:spPr/>
    </dgm:pt>
    <dgm:pt modelId="{41C6E982-B4A1-0648-8E16-250C454B8EBE}">
      <dgm:prSet phldrT="[Text]" custT="1"/>
      <dgm:spPr/>
      <dgm:t>
        <a:bodyPr/>
        <a:lstStyle/>
        <a:p>
          <a:r>
            <a:rPr lang="en-GB" sz="900" dirty="0"/>
            <a:t>P</a:t>
          </a:r>
        </a:p>
      </dgm:t>
    </dgm:pt>
    <dgm:pt modelId="{C6763BEB-E5C4-2A4D-8A4A-2FB28A84B6D8}" type="parTrans" cxnId="{CFB18E55-B02C-1148-8DAA-24C27F0F17BE}">
      <dgm:prSet/>
      <dgm:spPr/>
      <dgm:t>
        <a:bodyPr/>
        <a:lstStyle/>
        <a:p>
          <a:endParaRPr lang="en-GB" sz="1600"/>
        </a:p>
      </dgm:t>
    </dgm:pt>
    <dgm:pt modelId="{02CBC807-70F6-E54C-90FF-CE054AAC96D3}" type="sibTrans" cxnId="{CFB18E55-B02C-1148-8DAA-24C27F0F17BE}">
      <dgm:prSet/>
      <dgm:spPr/>
      <dgm:t>
        <a:bodyPr/>
        <a:lstStyle/>
        <a:p>
          <a:endParaRPr lang="en-GB" sz="1600"/>
        </a:p>
      </dgm:t>
    </dgm:pt>
    <dgm:pt modelId="{9AC1C5E3-6C4A-004F-8A92-B2ABDF7AACD4}">
      <dgm:prSet phldrT="[Text]" custT="1"/>
      <dgm:spPr/>
      <dgm:t>
        <a:bodyPr/>
        <a:lstStyle/>
        <a:p>
          <a:r>
            <a:rPr lang="en-GB" sz="900" dirty="0"/>
            <a:t>D</a:t>
          </a:r>
        </a:p>
      </dgm:t>
    </dgm:pt>
    <dgm:pt modelId="{40AB7FBB-D7D7-F549-A3F7-03A3FA62B020}" type="parTrans" cxnId="{D30274A4-6C26-524E-8DF1-9D51C78778E2}">
      <dgm:prSet/>
      <dgm:spPr/>
      <dgm:t>
        <a:bodyPr/>
        <a:lstStyle/>
        <a:p>
          <a:endParaRPr lang="en-GB" sz="1600"/>
        </a:p>
      </dgm:t>
    </dgm:pt>
    <dgm:pt modelId="{D288E464-B96C-D545-BD7E-2330D5775FA6}" type="sibTrans" cxnId="{D30274A4-6C26-524E-8DF1-9D51C78778E2}">
      <dgm:prSet/>
      <dgm:spPr/>
      <dgm:t>
        <a:bodyPr/>
        <a:lstStyle/>
        <a:p>
          <a:endParaRPr lang="en-GB" sz="1600"/>
        </a:p>
      </dgm:t>
    </dgm:pt>
    <dgm:pt modelId="{40D4B3E2-F452-DC45-804B-9CA684B59D69}">
      <dgm:prSet phldrT="[Text]" custT="1"/>
      <dgm:spPr/>
      <dgm:t>
        <a:bodyPr/>
        <a:lstStyle/>
        <a:p>
          <a:r>
            <a:rPr lang="en-GB" sz="900" dirty="0"/>
            <a:t>A</a:t>
          </a:r>
        </a:p>
      </dgm:t>
    </dgm:pt>
    <dgm:pt modelId="{6AA41303-28FA-C44A-923D-5CA48E8DFD19}" type="parTrans" cxnId="{4F318FF2-FC6C-5F45-9FD6-1D98BC520FAE}">
      <dgm:prSet/>
      <dgm:spPr/>
      <dgm:t>
        <a:bodyPr/>
        <a:lstStyle/>
        <a:p>
          <a:endParaRPr lang="en-GB" sz="1600"/>
        </a:p>
      </dgm:t>
    </dgm:pt>
    <dgm:pt modelId="{6105037B-108E-F541-B385-EB9B93519B15}" type="sibTrans" cxnId="{4F318FF2-FC6C-5F45-9FD6-1D98BC520FAE}">
      <dgm:prSet/>
      <dgm:spPr/>
      <dgm:t>
        <a:bodyPr/>
        <a:lstStyle/>
        <a:p>
          <a:endParaRPr lang="en-GB" sz="1600"/>
        </a:p>
      </dgm:t>
    </dgm:pt>
    <dgm:pt modelId="{BA3A6FC1-1511-2E43-9417-043A1EA24719}">
      <dgm:prSet phldrT="[Text]" custT="1"/>
      <dgm:spPr/>
      <dgm:t>
        <a:bodyPr/>
        <a:lstStyle/>
        <a:p>
          <a:r>
            <a:rPr lang="en-GB" sz="900" dirty="0"/>
            <a:t>S</a:t>
          </a:r>
        </a:p>
      </dgm:t>
    </dgm:pt>
    <dgm:pt modelId="{E4540A4A-6FD0-9B43-8DA9-B7ABCFF2504A}" type="parTrans" cxnId="{1149C32C-1FC6-8340-BC41-120945E2B27D}">
      <dgm:prSet/>
      <dgm:spPr/>
      <dgm:t>
        <a:bodyPr/>
        <a:lstStyle/>
        <a:p>
          <a:endParaRPr lang="en-GB" sz="1600"/>
        </a:p>
      </dgm:t>
    </dgm:pt>
    <dgm:pt modelId="{ACF3739A-EEF7-D94C-8982-454BE75FF4C4}" type="sibTrans" cxnId="{1149C32C-1FC6-8340-BC41-120945E2B27D}">
      <dgm:prSet/>
      <dgm:spPr/>
      <dgm:t>
        <a:bodyPr/>
        <a:lstStyle/>
        <a:p>
          <a:endParaRPr lang="en-GB" sz="1600"/>
        </a:p>
      </dgm:t>
    </dgm:pt>
    <dgm:pt modelId="{1E8BA7BF-B0F6-7D49-B41B-8D9D66A892D5}" type="pres">
      <dgm:prSet presAssocID="{441586D1-709F-1440-A507-A2054998546C}" presName="compositeShape" presStyleCnt="0">
        <dgm:presLayoutVars>
          <dgm:chMax val="7"/>
          <dgm:dir/>
          <dgm:resizeHandles val="exact"/>
        </dgm:presLayoutVars>
      </dgm:prSet>
      <dgm:spPr/>
    </dgm:pt>
    <dgm:pt modelId="{837E06B1-3AD3-0644-B3E0-24B4A5218441}" type="pres">
      <dgm:prSet presAssocID="{441586D1-709F-1440-A507-A2054998546C}" presName="wedge1" presStyleLbl="node1" presStyleIdx="0" presStyleCnt="4"/>
      <dgm:spPr/>
    </dgm:pt>
    <dgm:pt modelId="{532E80F3-4759-CA40-90AA-FEA309820587}" type="pres">
      <dgm:prSet presAssocID="{441586D1-709F-1440-A507-A2054998546C}" presName="dummy1a" presStyleCnt="0"/>
      <dgm:spPr/>
    </dgm:pt>
    <dgm:pt modelId="{C2567233-B111-2348-83A6-CAE200DC8BEA}" type="pres">
      <dgm:prSet presAssocID="{441586D1-709F-1440-A507-A2054998546C}" presName="dummy1b" presStyleCnt="0"/>
      <dgm:spPr/>
    </dgm:pt>
    <dgm:pt modelId="{2CA17E5A-A0E0-924E-ADAF-A0F8048F07A9}" type="pres">
      <dgm:prSet presAssocID="{441586D1-709F-1440-A507-A2054998546C}" presName="wedge1Tx" presStyleLbl="node1" presStyleIdx="0" presStyleCnt="4">
        <dgm:presLayoutVars>
          <dgm:chMax val="0"/>
          <dgm:chPref val="0"/>
          <dgm:bulletEnabled val="1"/>
        </dgm:presLayoutVars>
      </dgm:prSet>
      <dgm:spPr/>
    </dgm:pt>
    <dgm:pt modelId="{8CFAB082-81BC-4848-A366-E9E7691FABD3}" type="pres">
      <dgm:prSet presAssocID="{441586D1-709F-1440-A507-A2054998546C}" presName="wedge2" presStyleLbl="node1" presStyleIdx="1" presStyleCnt="4"/>
      <dgm:spPr/>
    </dgm:pt>
    <dgm:pt modelId="{6A9C3026-EF69-7340-84B3-724789E22D2A}" type="pres">
      <dgm:prSet presAssocID="{441586D1-709F-1440-A507-A2054998546C}" presName="dummy2a" presStyleCnt="0"/>
      <dgm:spPr/>
    </dgm:pt>
    <dgm:pt modelId="{0AA46B26-C19A-CE42-A80F-1CBE5F202160}" type="pres">
      <dgm:prSet presAssocID="{441586D1-709F-1440-A507-A2054998546C}" presName="dummy2b" presStyleCnt="0"/>
      <dgm:spPr/>
    </dgm:pt>
    <dgm:pt modelId="{79866E2D-6657-4445-B06C-ED30DCC4E549}" type="pres">
      <dgm:prSet presAssocID="{441586D1-709F-1440-A507-A2054998546C}" presName="wedge2Tx" presStyleLbl="node1" presStyleIdx="1" presStyleCnt="4">
        <dgm:presLayoutVars>
          <dgm:chMax val="0"/>
          <dgm:chPref val="0"/>
          <dgm:bulletEnabled val="1"/>
        </dgm:presLayoutVars>
      </dgm:prSet>
      <dgm:spPr/>
    </dgm:pt>
    <dgm:pt modelId="{C7CA5847-88F5-5844-9C77-49552ABC3820}" type="pres">
      <dgm:prSet presAssocID="{441586D1-709F-1440-A507-A2054998546C}" presName="wedge3" presStyleLbl="node1" presStyleIdx="2" presStyleCnt="4"/>
      <dgm:spPr/>
    </dgm:pt>
    <dgm:pt modelId="{E883DB75-9F6D-C047-B568-1515972A1113}" type="pres">
      <dgm:prSet presAssocID="{441586D1-709F-1440-A507-A2054998546C}" presName="dummy3a" presStyleCnt="0"/>
      <dgm:spPr/>
    </dgm:pt>
    <dgm:pt modelId="{81A52611-C71C-5A46-B006-B432B5C42B0A}" type="pres">
      <dgm:prSet presAssocID="{441586D1-709F-1440-A507-A2054998546C}" presName="dummy3b" presStyleCnt="0"/>
      <dgm:spPr/>
    </dgm:pt>
    <dgm:pt modelId="{9E35B232-99D9-FC40-A962-5B6FADDC64A3}" type="pres">
      <dgm:prSet presAssocID="{441586D1-709F-1440-A507-A2054998546C}" presName="wedge3Tx" presStyleLbl="node1" presStyleIdx="2" presStyleCnt="4">
        <dgm:presLayoutVars>
          <dgm:chMax val="0"/>
          <dgm:chPref val="0"/>
          <dgm:bulletEnabled val="1"/>
        </dgm:presLayoutVars>
      </dgm:prSet>
      <dgm:spPr/>
    </dgm:pt>
    <dgm:pt modelId="{6DE9DEFA-A975-904F-9890-37A11C7F8890}" type="pres">
      <dgm:prSet presAssocID="{441586D1-709F-1440-A507-A2054998546C}" presName="wedge4" presStyleLbl="node1" presStyleIdx="3" presStyleCnt="4"/>
      <dgm:spPr/>
    </dgm:pt>
    <dgm:pt modelId="{142FBDA9-F15A-1140-AA2D-A25F9D4C927B}" type="pres">
      <dgm:prSet presAssocID="{441586D1-709F-1440-A507-A2054998546C}" presName="dummy4a" presStyleCnt="0"/>
      <dgm:spPr/>
    </dgm:pt>
    <dgm:pt modelId="{B3A8C18A-7A81-9241-A178-B74C8FB5405F}" type="pres">
      <dgm:prSet presAssocID="{441586D1-709F-1440-A507-A2054998546C}" presName="dummy4b" presStyleCnt="0"/>
      <dgm:spPr/>
    </dgm:pt>
    <dgm:pt modelId="{8C073305-F815-6F47-A3BD-514E373CE19A}" type="pres">
      <dgm:prSet presAssocID="{441586D1-709F-1440-A507-A2054998546C}" presName="wedge4Tx" presStyleLbl="node1" presStyleIdx="3" presStyleCnt="4">
        <dgm:presLayoutVars>
          <dgm:chMax val="0"/>
          <dgm:chPref val="0"/>
          <dgm:bulletEnabled val="1"/>
        </dgm:presLayoutVars>
      </dgm:prSet>
      <dgm:spPr/>
    </dgm:pt>
    <dgm:pt modelId="{493C5FFB-F392-AD47-AEFD-B855A13E663B}" type="pres">
      <dgm:prSet presAssocID="{02CBC807-70F6-E54C-90FF-CE054AAC96D3}" presName="arrowWedge1" presStyleLbl="fgSibTrans2D1" presStyleIdx="0" presStyleCnt="4"/>
      <dgm:spPr/>
    </dgm:pt>
    <dgm:pt modelId="{F2F942C2-0F6E-0C41-B794-8053F0F65AD2}" type="pres">
      <dgm:prSet presAssocID="{D288E464-B96C-D545-BD7E-2330D5775FA6}" presName="arrowWedge2" presStyleLbl="fgSibTrans2D1" presStyleIdx="1" presStyleCnt="4"/>
      <dgm:spPr/>
    </dgm:pt>
    <dgm:pt modelId="{93C8804B-724B-6C4E-80ED-26FB019AFA1B}" type="pres">
      <dgm:prSet presAssocID="{ACF3739A-EEF7-D94C-8982-454BE75FF4C4}" presName="arrowWedge3" presStyleLbl="fgSibTrans2D1" presStyleIdx="2" presStyleCnt="4"/>
      <dgm:spPr/>
    </dgm:pt>
    <dgm:pt modelId="{674A1858-F470-2844-96AE-DBD45E322DED}" type="pres">
      <dgm:prSet presAssocID="{6105037B-108E-F541-B385-EB9B93519B15}" presName="arrowWedge4" presStyleLbl="fgSibTrans2D1" presStyleIdx="3" presStyleCnt="4"/>
      <dgm:spPr/>
    </dgm:pt>
  </dgm:ptLst>
  <dgm:cxnLst>
    <dgm:cxn modelId="{1149C32C-1FC6-8340-BC41-120945E2B27D}" srcId="{441586D1-709F-1440-A507-A2054998546C}" destId="{BA3A6FC1-1511-2E43-9417-043A1EA24719}" srcOrd="2" destOrd="0" parTransId="{E4540A4A-6FD0-9B43-8DA9-B7ABCFF2504A}" sibTransId="{ACF3739A-EEF7-D94C-8982-454BE75FF4C4}"/>
    <dgm:cxn modelId="{B475293C-7BA9-CF47-AC17-DB484793BDBD}" type="presOf" srcId="{9AC1C5E3-6C4A-004F-8A92-B2ABDF7AACD4}" destId="{8CFAB082-81BC-4848-A366-E9E7691FABD3}" srcOrd="0" destOrd="0" presId="urn:microsoft.com/office/officeart/2005/8/layout/cycle8"/>
    <dgm:cxn modelId="{08CC965C-1A33-6E40-B32C-357659E7D3A0}" type="presOf" srcId="{40D4B3E2-F452-DC45-804B-9CA684B59D69}" destId="{6DE9DEFA-A975-904F-9890-37A11C7F8890}" srcOrd="0" destOrd="0" presId="urn:microsoft.com/office/officeart/2005/8/layout/cycle8"/>
    <dgm:cxn modelId="{2FC3A668-43B4-3F42-8E2A-15A24FFDE10C}" type="presOf" srcId="{40D4B3E2-F452-DC45-804B-9CA684B59D69}" destId="{8C073305-F815-6F47-A3BD-514E373CE19A}" srcOrd="1" destOrd="0" presId="urn:microsoft.com/office/officeart/2005/8/layout/cycle8"/>
    <dgm:cxn modelId="{CFB18E55-B02C-1148-8DAA-24C27F0F17BE}" srcId="{441586D1-709F-1440-A507-A2054998546C}" destId="{41C6E982-B4A1-0648-8E16-250C454B8EBE}" srcOrd="0" destOrd="0" parTransId="{C6763BEB-E5C4-2A4D-8A4A-2FB28A84B6D8}" sibTransId="{02CBC807-70F6-E54C-90FF-CE054AAC96D3}"/>
    <dgm:cxn modelId="{90273980-C2DA-DD41-BCB7-78C998BFF36D}" type="presOf" srcId="{9AC1C5E3-6C4A-004F-8A92-B2ABDF7AACD4}" destId="{79866E2D-6657-4445-B06C-ED30DCC4E549}" srcOrd="1" destOrd="0" presId="urn:microsoft.com/office/officeart/2005/8/layout/cycle8"/>
    <dgm:cxn modelId="{D2C7FE8B-6A47-B34B-9F4E-FD1C0D6C2744}" type="presOf" srcId="{41C6E982-B4A1-0648-8E16-250C454B8EBE}" destId="{837E06B1-3AD3-0644-B3E0-24B4A5218441}" srcOrd="0" destOrd="0" presId="urn:microsoft.com/office/officeart/2005/8/layout/cycle8"/>
    <dgm:cxn modelId="{D30274A4-6C26-524E-8DF1-9D51C78778E2}" srcId="{441586D1-709F-1440-A507-A2054998546C}" destId="{9AC1C5E3-6C4A-004F-8A92-B2ABDF7AACD4}" srcOrd="1" destOrd="0" parTransId="{40AB7FBB-D7D7-F549-A3F7-03A3FA62B020}" sibTransId="{D288E464-B96C-D545-BD7E-2330D5775FA6}"/>
    <dgm:cxn modelId="{E08A2CA9-C652-EC4C-8718-61277521565A}" type="presOf" srcId="{BA3A6FC1-1511-2E43-9417-043A1EA24719}" destId="{9E35B232-99D9-FC40-A962-5B6FADDC64A3}" srcOrd="1" destOrd="0" presId="urn:microsoft.com/office/officeart/2005/8/layout/cycle8"/>
    <dgm:cxn modelId="{6C74E9B6-61A8-2E46-8805-627BC505492D}" type="presOf" srcId="{BA3A6FC1-1511-2E43-9417-043A1EA24719}" destId="{C7CA5847-88F5-5844-9C77-49552ABC3820}" srcOrd="0" destOrd="0" presId="urn:microsoft.com/office/officeart/2005/8/layout/cycle8"/>
    <dgm:cxn modelId="{72D986CA-397F-0645-910A-87DF53578722}" type="presOf" srcId="{441586D1-709F-1440-A507-A2054998546C}" destId="{1E8BA7BF-B0F6-7D49-B41B-8D9D66A892D5}" srcOrd="0" destOrd="0" presId="urn:microsoft.com/office/officeart/2005/8/layout/cycle8"/>
    <dgm:cxn modelId="{E20F09EF-E13C-154A-91F7-0612C3685CE4}" type="presOf" srcId="{41C6E982-B4A1-0648-8E16-250C454B8EBE}" destId="{2CA17E5A-A0E0-924E-ADAF-A0F8048F07A9}" srcOrd="1" destOrd="0" presId="urn:microsoft.com/office/officeart/2005/8/layout/cycle8"/>
    <dgm:cxn modelId="{4F318FF2-FC6C-5F45-9FD6-1D98BC520FAE}" srcId="{441586D1-709F-1440-A507-A2054998546C}" destId="{40D4B3E2-F452-DC45-804B-9CA684B59D69}" srcOrd="3" destOrd="0" parTransId="{6AA41303-28FA-C44A-923D-5CA48E8DFD19}" sibTransId="{6105037B-108E-F541-B385-EB9B93519B15}"/>
    <dgm:cxn modelId="{F97CE50D-2C16-5145-8FCA-7187AAB9152E}" type="presParOf" srcId="{1E8BA7BF-B0F6-7D49-B41B-8D9D66A892D5}" destId="{837E06B1-3AD3-0644-B3E0-24B4A5218441}" srcOrd="0" destOrd="0" presId="urn:microsoft.com/office/officeart/2005/8/layout/cycle8"/>
    <dgm:cxn modelId="{82A0DB7C-CD0A-AD4F-B3D8-83FC27E164F9}" type="presParOf" srcId="{1E8BA7BF-B0F6-7D49-B41B-8D9D66A892D5}" destId="{532E80F3-4759-CA40-90AA-FEA309820587}" srcOrd="1" destOrd="0" presId="urn:microsoft.com/office/officeart/2005/8/layout/cycle8"/>
    <dgm:cxn modelId="{6B04B7A5-F3B6-D140-9B02-2B8753E7FBFF}" type="presParOf" srcId="{1E8BA7BF-B0F6-7D49-B41B-8D9D66A892D5}" destId="{C2567233-B111-2348-83A6-CAE200DC8BEA}" srcOrd="2" destOrd="0" presId="urn:microsoft.com/office/officeart/2005/8/layout/cycle8"/>
    <dgm:cxn modelId="{85AFFFBC-0E6F-AB4B-B872-1E40FAA4180B}" type="presParOf" srcId="{1E8BA7BF-B0F6-7D49-B41B-8D9D66A892D5}" destId="{2CA17E5A-A0E0-924E-ADAF-A0F8048F07A9}" srcOrd="3" destOrd="0" presId="urn:microsoft.com/office/officeart/2005/8/layout/cycle8"/>
    <dgm:cxn modelId="{6CB295E2-BF54-974E-AD92-152BAB8280A2}" type="presParOf" srcId="{1E8BA7BF-B0F6-7D49-B41B-8D9D66A892D5}" destId="{8CFAB082-81BC-4848-A366-E9E7691FABD3}" srcOrd="4" destOrd="0" presId="urn:microsoft.com/office/officeart/2005/8/layout/cycle8"/>
    <dgm:cxn modelId="{79068500-E40A-4441-94D5-43294CAB0702}" type="presParOf" srcId="{1E8BA7BF-B0F6-7D49-B41B-8D9D66A892D5}" destId="{6A9C3026-EF69-7340-84B3-724789E22D2A}" srcOrd="5" destOrd="0" presId="urn:microsoft.com/office/officeart/2005/8/layout/cycle8"/>
    <dgm:cxn modelId="{DBDE5A3F-DBF4-FD48-AB05-8D54401E7AE4}" type="presParOf" srcId="{1E8BA7BF-B0F6-7D49-B41B-8D9D66A892D5}" destId="{0AA46B26-C19A-CE42-A80F-1CBE5F202160}" srcOrd="6" destOrd="0" presId="urn:microsoft.com/office/officeart/2005/8/layout/cycle8"/>
    <dgm:cxn modelId="{5CDEAFD7-BC3D-8E43-9345-87F7A0F832CB}" type="presParOf" srcId="{1E8BA7BF-B0F6-7D49-B41B-8D9D66A892D5}" destId="{79866E2D-6657-4445-B06C-ED30DCC4E549}" srcOrd="7" destOrd="0" presId="urn:microsoft.com/office/officeart/2005/8/layout/cycle8"/>
    <dgm:cxn modelId="{BE9C966A-A813-9B49-A42A-00DC9D88B75E}" type="presParOf" srcId="{1E8BA7BF-B0F6-7D49-B41B-8D9D66A892D5}" destId="{C7CA5847-88F5-5844-9C77-49552ABC3820}" srcOrd="8" destOrd="0" presId="urn:microsoft.com/office/officeart/2005/8/layout/cycle8"/>
    <dgm:cxn modelId="{68B96903-1AEE-B64B-972D-8AB3A2BEFEB3}" type="presParOf" srcId="{1E8BA7BF-B0F6-7D49-B41B-8D9D66A892D5}" destId="{E883DB75-9F6D-C047-B568-1515972A1113}" srcOrd="9" destOrd="0" presId="urn:microsoft.com/office/officeart/2005/8/layout/cycle8"/>
    <dgm:cxn modelId="{757DE326-DD7F-964F-BEA0-DAC68A13B291}" type="presParOf" srcId="{1E8BA7BF-B0F6-7D49-B41B-8D9D66A892D5}" destId="{81A52611-C71C-5A46-B006-B432B5C42B0A}" srcOrd="10" destOrd="0" presId="urn:microsoft.com/office/officeart/2005/8/layout/cycle8"/>
    <dgm:cxn modelId="{46243133-A489-3241-8CCC-8E5C16C80F0C}" type="presParOf" srcId="{1E8BA7BF-B0F6-7D49-B41B-8D9D66A892D5}" destId="{9E35B232-99D9-FC40-A962-5B6FADDC64A3}" srcOrd="11" destOrd="0" presId="urn:microsoft.com/office/officeart/2005/8/layout/cycle8"/>
    <dgm:cxn modelId="{26B01FB8-6076-8A49-B532-38B38977719A}" type="presParOf" srcId="{1E8BA7BF-B0F6-7D49-B41B-8D9D66A892D5}" destId="{6DE9DEFA-A975-904F-9890-37A11C7F8890}" srcOrd="12" destOrd="0" presId="urn:microsoft.com/office/officeart/2005/8/layout/cycle8"/>
    <dgm:cxn modelId="{3FC1038B-608C-6B4B-BF91-1890415D5AC3}" type="presParOf" srcId="{1E8BA7BF-B0F6-7D49-B41B-8D9D66A892D5}" destId="{142FBDA9-F15A-1140-AA2D-A25F9D4C927B}" srcOrd="13" destOrd="0" presId="urn:microsoft.com/office/officeart/2005/8/layout/cycle8"/>
    <dgm:cxn modelId="{5655EC85-86E6-D54E-B295-8372439D5A1D}" type="presParOf" srcId="{1E8BA7BF-B0F6-7D49-B41B-8D9D66A892D5}" destId="{B3A8C18A-7A81-9241-A178-B74C8FB5405F}" srcOrd="14" destOrd="0" presId="urn:microsoft.com/office/officeart/2005/8/layout/cycle8"/>
    <dgm:cxn modelId="{D05FD5E4-DE2D-4F42-9B35-97FDB7F74345}" type="presParOf" srcId="{1E8BA7BF-B0F6-7D49-B41B-8D9D66A892D5}" destId="{8C073305-F815-6F47-A3BD-514E373CE19A}" srcOrd="15" destOrd="0" presId="urn:microsoft.com/office/officeart/2005/8/layout/cycle8"/>
    <dgm:cxn modelId="{CA3867F1-5791-2742-857A-E7DB1FB79842}" type="presParOf" srcId="{1E8BA7BF-B0F6-7D49-B41B-8D9D66A892D5}" destId="{493C5FFB-F392-AD47-AEFD-B855A13E663B}" srcOrd="16" destOrd="0" presId="urn:microsoft.com/office/officeart/2005/8/layout/cycle8"/>
    <dgm:cxn modelId="{42596705-4E08-E548-9E0D-D56A7AA4607C}" type="presParOf" srcId="{1E8BA7BF-B0F6-7D49-B41B-8D9D66A892D5}" destId="{F2F942C2-0F6E-0C41-B794-8053F0F65AD2}" srcOrd="17" destOrd="0" presId="urn:microsoft.com/office/officeart/2005/8/layout/cycle8"/>
    <dgm:cxn modelId="{C3E4FB57-F89C-A547-87A5-9854CDACF1E4}" type="presParOf" srcId="{1E8BA7BF-B0F6-7D49-B41B-8D9D66A892D5}" destId="{93C8804B-724B-6C4E-80ED-26FB019AFA1B}" srcOrd="18" destOrd="0" presId="urn:microsoft.com/office/officeart/2005/8/layout/cycle8"/>
    <dgm:cxn modelId="{014495EF-E9C7-344D-8CCF-A74199583917}" type="presParOf" srcId="{1E8BA7BF-B0F6-7D49-B41B-8D9D66A892D5}" destId="{674A1858-F470-2844-96AE-DBD45E322DED}" srcOrd="19" destOrd="0" presId="urn:microsoft.com/office/officeart/2005/8/layout/cycle8"/>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41586D1-709F-1440-A507-A2054998546C}" type="doc">
      <dgm:prSet loTypeId="urn:microsoft.com/office/officeart/2005/8/layout/cycle8" loCatId="" qsTypeId="urn:microsoft.com/office/officeart/2005/8/quickstyle/simple1" qsCatId="simple" csTypeId="urn:microsoft.com/office/officeart/2005/8/colors/accent6_2" csCatId="accent6" phldr="1"/>
      <dgm:spPr/>
    </dgm:pt>
    <dgm:pt modelId="{41C6E982-B4A1-0648-8E16-250C454B8EBE}">
      <dgm:prSet phldrT="[Text]"/>
      <dgm:spPr/>
      <dgm:t>
        <a:bodyPr/>
        <a:lstStyle/>
        <a:p>
          <a:r>
            <a:rPr lang="en-GB" dirty="0">
              <a:solidFill>
                <a:schemeClr val="tx1"/>
              </a:solidFill>
            </a:rPr>
            <a:t>Plan</a:t>
          </a:r>
        </a:p>
      </dgm:t>
    </dgm:pt>
    <dgm:pt modelId="{C6763BEB-E5C4-2A4D-8A4A-2FB28A84B6D8}" type="parTrans" cxnId="{CFB18E55-B02C-1148-8DAA-24C27F0F17BE}">
      <dgm:prSet/>
      <dgm:spPr/>
      <dgm:t>
        <a:bodyPr/>
        <a:lstStyle/>
        <a:p>
          <a:endParaRPr lang="en-GB"/>
        </a:p>
      </dgm:t>
    </dgm:pt>
    <dgm:pt modelId="{02CBC807-70F6-E54C-90FF-CE054AAC96D3}" type="sibTrans" cxnId="{CFB18E55-B02C-1148-8DAA-24C27F0F17BE}">
      <dgm:prSet/>
      <dgm:spPr/>
      <dgm:t>
        <a:bodyPr/>
        <a:lstStyle/>
        <a:p>
          <a:endParaRPr lang="en-GB"/>
        </a:p>
      </dgm:t>
    </dgm:pt>
    <dgm:pt modelId="{EF61F96E-E796-7D41-B9D3-0EDBD14F12D4}">
      <dgm:prSet phldrT="[Text]"/>
      <dgm:spPr/>
      <dgm:t>
        <a:bodyPr/>
        <a:lstStyle/>
        <a:p>
          <a:r>
            <a:rPr lang="en-GB" dirty="0">
              <a:solidFill>
                <a:schemeClr val="tx1"/>
              </a:solidFill>
            </a:rPr>
            <a:t>Do</a:t>
          </a:r>
        </a:p>
      </dgm:t>
    </dgm:pt>
    <dgm:pt modelId="{3D79F11A-9A60-E14D-882C-A4B9BD79D693}" type="parTrans" cxnId="{CC766BAE-9619-814D-BEFF-77B17C5777E2}">
      <dgm:prSet/>
      <dgm:spPr/>
      <dgm:t>
        <a:bodyPr/>
        <a:lstStyle/>
        <a:p>
          <a:endParaRPr lang="en-GB"/>
        </a:p>
      </dgm:t>
    </dgm:pt>
    <dgm:pt modelId="{9BE11EA7-4B25-2845-83EE-983A52BDEE51}" type="sibTrans" cxnId="{CC766BAE-9619-814D-BEFF-77B17C5777E2}">
      <dgm:prSet/>
      <dgm:spPr/>
      <dgm:t>
        <a:bodyPr/>
        <a:lstStyle/>
        <a:p>
          <a:endParaRPr lang="en-GB"/>
        </a:p>
      </dgm:t>
    </dgm:pt>
    <dgm:pt modelId="{AD2E6189-C8F7-494B-AF5F-357101153E3D}">
      <dgm:prSet phldrT="[Text]"/>
      <dgm:spPr/>
      <dgm:t>
        <a:bodyPr/>
        <a:lstStyle/>
        <a:p>
          <a:r>
            <a:rPr lang="en-GB" dirty="0">
              <a:solidFill>
                <a:schemeClr val="tx1"/>
              </a:solidFill>
            </a:rPr>
            <a:t>Study</a:t>
          </a:r>
        </a:p>
      </dgm:t>
    </dgm:pt>
    <dgm:pt modelId="{5642266C-39F9-0842-9C66-8FF63A400F00}" type="parTrans" cxnId="{7F762CD0-00C4-E948-A797-4441121884D8}">
      <dgm:prSet/>
      <dgm:spPr/>
      <dgm:t>
        <a:bodyPr/>
        <a:lstStyle/>
        <a:p>
          <a:endParaRPr lang="en-GB"/>
        </a:p>
      </dgm:t>
    </dgm:pt>
    <dgm:pt modelId="{CCAD95C2-A207-CC40-A898-E8F8553FFC9A}" type="sibTrans" cxnId="{7F762CD0-00C4-E948-A797-4441121884D8}">
      <dgm:prSet/>
      <dgm:spPr/>
      <dgm:t>
        <a:bodyPr/>
        <a:lstStyle/>
        <a:p>
          <a:endParaRPr lang="en-GB"/>
        </a:p>
      </dgm:t>
    </dgm:pt>
    <dgm:pt modelId="{805B638B-8AD8-4241-9825-849C4AF04282}">
      <dgm:prSet phldrT="[Text]"/>
      <dgm:spPr/>
      <dgm:t>
        <a:bodyPr/>
        <a:lstStyle/>
        <a:p>
          <a:r>
            <a:rPr lang="en-GB" dirty="0">
              <a:solidFill>
                <a:schemeClr val="tx1"/>
              </a:solidFill>
            </a:rPr>
            <a:t>Act</a:t>
          </a:r>
        </a:p>
      </dgm:t>
    </dgm:pt>
    <dgm:pt modelId="{FE5E1986-7BBE-C946-B7E5-F9F5A3E26123}" type="parTrans" cxnId="{C8A3BCF0-2C0E-A54A-8DFB-46EB6C96B654}">
      <dgm:prSet/>
      <dgm:spPr/>
      <dgm:t>
        <a:bodyPr/>
        <a:lstStyle/>
        <a:p>
          <a:endParaRPr lang="en-GB"/>
        </a:p>
      </dgm:t>
    </dgm:pt>
    <dgm:pt modelId="{C740E116-FC48-2349-9DB2-504B7E89F068}" type="sibTrans" cxnId="{C8A3BCF0-2C0E-A54A-8DFB-46EB6C96B654}">
      <dgm:prSet/>
      <dgm:spPr/>
      <dgm:t>
        <a:bodyPr/>
        <a:lstStyle/>
        <a:p>
          <a:endParaRPr lang="en-GB"/>
        </a:p>
      </dgm:t>
    </dgm:pt>
    <dgm:pt modelId="{1E8BA7BF-B0F6-7D49-B41B-8D9D66A892D5}" type="pres">
      <dgm:prSet presAssocID="{441586D1-709F-1440-A507-A2054998546C}" presName="compositeShape" presStyleCnt="0">
        <dgm:presLayoutVars>
          <dgm:chMax val="7"/>
          <dgm:dir/>
          <dgm:resizeHandles val="exact"/>
        </dgm:presLayoutVars>
      </dgm:prSet>
      <dgm:spPr/>
    </dgm:pt>
    <dgm:pt modelId="{837E06B1-3AD3-0644-B3E0-24B4A5218441}" type="pres">
      <dgm:prSet presAssocID="{441586D1-709F-1440-A507-A2054998546C}" presName="wedge1" presStyleLbl="node1" presStyleIdx="0" presStyleCnt="4"/>
      <dgm:spPr/>
    </dgm:pt>
    <dgm:pt modelId="{532E80F3-4759-CA40-90AA-FEA309820587}" type="pres">
      <dgm:prSet presAssocID="{441586D1-709F-1440-A507-A2054998546C}" presName="dummy1a" presStyleCnt="0"/>
      <dgm:spPr/>
    </dgm:pt>
    <dgm:pt modelId="{C2567233-B111-2348-83A6-CAE200DC8BEA}" type="pres">
      <dgm:prSet presAssocID="{441586D1-709F-1440-A507-A2054998546C}" presName="dummy1b" presStyleCnt="0"/>
      <dgm:spPr/>
    </dgm:pt>
    <dgm:pt modelId="{2CA17E5A-A0E0-924E-ADAF-A0F8048F07A9}" type="pres">
      <dgm:prSet presAssocID="{441586D1-709F-1440-A507-A2054998546C}" presName="wedge1Tx" presStyleLbl="node1" presStyleIdx="0" presStyleCnt="4">
        <dgm:presLayoutVars>
          <dgm:chMax val="0"/>
          <dgm:chPref val="0"/>
          <dgm:bulletEnabled val="1"/>
        </dgm:presLayoutVars>
      </dgm:prSet>
      <dgm:spPr/>
    </dgm:pt>
    <dgm:pt modelId="{E557C238-B067-3740-BA2F-B920E3CE886B}" type="pres">
      <dgm:prSet presAssocID="{441586D1-709F-1440-A507-A2054998546C}" presName="wedge2" presStyleLbl="node1" presStyleIdx="1" presStyleCnt="4"/>
      <dgm:spPr/>
    </dgm:pt>
    <dgm:pt modelId="{E4CA06B0-D326-3E49-B582-9707C27C302D}" type="pres">
      <dgm:prSet presAssocID="{441586D1-709F-1440-A507-A2054998546C}" presName="dummy2a" presStyleCnt="0"/>
      <dgm:spPr/>
    </dgm:pt>
    <dgm:pt modelId="{0D8EDE3A-6088-584E-ACE5-2CB0B92BFA4A}" type="pres">
      <dgm:prSet presAssocID="{441586D1-709F-1440-A507-A2054998546C}" presName="dummy2b" presStyleCnt="0"/>
      <dgm:spPr/>
    </dgm:pt>
    <dgm:pt modelId="{2077A6D0-045A-C742-ADFD-767F899187D1}" type="pres">
      <dgm:prSet presAssocID="{441586D1-709F-1440-A507-A2054998546C}" presName="wedge2Tx" presStyleLbl="node1" presStyleIdx="1" presStyleCnt="4">
        <dgm:presLayoutVars>
          <dgm:chMax val="0"/>
          <dgm:chPref val="0"/>
          <dgm:bulletEnabled val="1"/>
        </dgm:presLayoutVars>
      </dgm:prSet>
      <dgm:spPr/>
    </dgm:pt>
    <dgm:pt modelId="{3CF7964F-32F5-6C4F-89E8-84E56CEBB28D}" type="pres">
      <dgm:prSet presAssocID="{441586D1-709F-1440-A507-A2054998546C}" presName="wedge3" presStyleLbl="node1" presStyleIdx="2" presStyleCnt="4"/>
      <dgm:spPr/>
    </dgm:pt>
    <dgm:pt modelId="{7769CA2E-1DBB-6643-9693-36CFC2771D07}" type="pres">
      <dgm:prSet presAssocID="{441586D1-709F-1440-A507-A2054998546C}" presName="dummy3a" presStyleCnt="0"/>
      <dgm:spPr/>
    </dgm:pt>
    <dgm:pt modelId="{29A2F5E6-2645-8447-87D5-E66F2E424B11}" type="pres">
      <dgm:prSet presAssocID="{441586D1-709F-1440-A507-A2054998546C}" presName="dummy3b" presStyleCnt="0"/>
      <dgm:spPr/>
    </dgm:pt>
    <dgm:pt modelId="{059DA20A-4078-AC47-8435-0A46919E2A77}" type="pres">
      <dgm:prSet presAssocID="{441586D1-709F-1440-A507-A2054998546C}" presName="wedge3Tx" presStyleLbl="node1" presStyleIdx="2" presStyleCnt="4">
        <dgm:presLayoutVars>
          <dgm:chMax val="0"/>
          <dgm:chPref val="0"/>
          <dgm:bulletEnabled val="1"/>
        </dgm:presLayoutVars>
      </dgm:prSet>
      <dgm:spPr/>
    </dgm:pt>
    <dgm:pt modelId="{BE03A0A9-2B39-F540-9490-DD8248809F1A}" type="pres">
      <dgm:prSet presAssocID="{441586D1-709F-1440-A507-A2054998546C}" presName="wedge4" presStyleLbl="node1" presStyleIdx="3" presStyleCnt="4"/>
      <dgm:spPr/>
    </dgm:pt>
    <dgm:pt modelId="{2051C770-B714-6843-B68D-D489158609AF}" type="pres">
      <dgm:prSet presAssocID="{441586D1-709F-1440-A507-A2054998546C}" presName="dummy4a" presStyleCnt="0"/>
      <dgm:spPr/>
    </dgm:pt>
    <dgm:pt modelId="{467B0AE5-AC7B-A04E-9808-ACEE6A73425D}" type="pres">
      <dgm:prSet presAssocID="{441586D1-709F-1440-A507-A2054998546C}" presName="dummy4b" presStyleCnt="0"/>
      <dgm:spPr/>
    </dgm:pt>
    <dgm:pt modelId="{1C268AAE-99F1-E74E-88AB-45F293514675}" type="pres">
      <dgm:prSet presAssocID="{441586D1-709F-1440-A507-A2054998546C}" presName="wedge4Tx" presStyleLbl="node1" presStyleIdx="3" presStyleCnt="4">
        <dgm:presLayoutVars>
          <dgm:chMax val="0"/>
          <dgm:chPref val="0"/>
          <dgm:bulletEnabled val="1"/>
        </dgm:presLayoutVars>
      </dgm:prSet>
      <dgm:spPr/>
    </dgm:pt>
    <dgm:pt modelId="{91046702-65DD-5F49-8921-067A7DF594E9}" type="pres">
      <dgm:prSet presAssocID="{02CBC807-70F6-E54C-90FF-CE054AAC96D3}" presName="arrowWedge1" presStyleLbl="fgSibTrans2D1" presStyleIdx="0" presStyleCnt="4"/>
      <dgm:spPr/>
    </dgm:pt>
    <dgm:pt modelId="{14265005-4E3F-7942-8FFC-4F44761CFA69}" type="pres">
      <dgm:prSet presAssocID="{9BE11EA7-4B25-2845-83EE-983A52BDEE51}" presName="arrowWedge2" presStyleLbl="fgSibTrans2D1" presStyleIdx="1" presStyleCnt="4"/>
      <dgm:spPr/>
    </dgm:pt>
    <dgm:pt modelId="{F0FDD02F-77C6-1146-ADAA-48AB6BB75CAA}" type="pres">
      <dgm:prSet presAssocID="{CCAD95C2-A207-CC40-A898-E8F8553FFC9A}" presName="arrowWedge3" presStyleLbl="fgSibTrans2D1" presStyleIdx="2" presStyleCnt="4"/>
      <dgm:spPr/>
    </dgm:pt>
    <dgm:pt modelId="{E69FFDAB-77EF-4B4B-861B-6FC24EB1E2EF}" type="pres">
      <dgm:prSet presAssocID="{C740E116-FC48-2349-9DB2-504B7E89F068}" presName="arrowWedge4" presStyleLbl="fgSibTrans2D1" presStyleIdx="3" presStyleCnt="4"/>
      <dgm:spPr/>
    </dgm:pt>
  </dgm:ptLst>
  <dgm:cxnLst>
    <dgm:cxn modelId="{C97F3D0C-1E94-FC44-B0C8-A071768AC3A5}" type="presOf" srcId="{AD2E6189-C8F7-494B-AF5F-357101153E3D}" destId="{059DA20A-4078-AC47-8435-0A46919E2A77}" srcOrd="1" destOrd="0" presId="urn:microsoft.com/office/officeart/2005/8/layout/cycle8"/>
    <dgm:cxn modelId="{21886827-23D5-2944-9AFA-E2EAB213B96E}" type="presOf" srcId="{805B638B-8AD8-4241-9825-849C4AF04282}" destId="{1C268AAE-99F1-E74E-88AB-45F293514675}" srcOrd="1" destOrd="0" presId="urn:microsoft.com/office/officeart/2005/8/layout/cycle8"/>
    <dgm:cxn modelId="{E367EB61-C312-6348-8625-CB80129521CA}" type="presOf" srcId="{805B638B-8AD8-4241-9825-849C4AF04282}" destId="{BE03A0A9-2B39-F540-9490-DD8248809F1A}" srcOrd="0" destOrd="0" presId="urn:microsoft.com/office/officeart/2005/8/layout/cycle8"/>
    <dgm:cxn modelId="{CFB18E55-B02C-1148-8DAA-24C27F0F17BE}" srcId="{441586D1-709F-1440-A507-A2054998546C}" destId="{41C6E982-B4A1-0648-8E16-250C454B8EBE}" srcOrd="0" destOrd="0" parTransId="{C6763BEB-E5C4-2A4D-8A4A-2FB28A84B6D8}" sibTransId="{02CBC807-70F6-E54C-90FF-CE054AAC96D3}"/>
    <dgm:cxn modelId="{D2C7FE8B-6A47-B34B-9F4E-FD1C0D6C2744}" type="presOf" srcId="{41C6E982-B4A1-0648-8E16-250C454B8EBE}" destId="{837E06B1-3AD3-0644-B3E0-24B4A5218441}" srcOrd="0" destOrd="0" presId="urn:microsoft.com/office/officeart/2005/8/layout/cycle8"/>
    <dgm:cxn modelId="{CC766BAE-9619-814D-BEFF-77B17C5777E2}" srcId="{441586D1-709F-1440-A507-A2054998546C}" destId="{EF61F96E-E796-7D41-B9D3-0EDBD14F12D4}" srcOrd="1" destOrd="0" parTransId="{3D79F11A-9A60-E14D-882C-A4B9BD79D693}" sibTransId="{9BE11EA7-4B25-2845-83EE-983A52BDEE51}"/>
    <dgm:cxn modelId="{72D986CA-397F-0645-910A-87DF53578722}" type="presOf" srcId="{441586D1-709F-1440-A507-A2054998546C}" destId="{1E8BA7BF-B0F6-7D49-B41B-8D9D66A892D5}" srcOrd="0" destOrd="0" presId="urn:microsoft.com/office/officeart/2005/8/layout/cycle8"/>
    <dgm:cxn modelId="{7F762CD0-00C4-E948-A797-4441121884D8}" srcId="{441586D1-709F-1440-A507-A2054998546C}" destId="{AD2E6189-C8F7-494B-AF5F-357101153E3D}" srcOrd="2" destOrd="0" parTransId="{5642266C-39F9-0842-9C66-8FF63A400F00}" sibTransId="{CCAD95C2-A207-CC40-A898-E8F8553FFC9A}"/>
    <dgm:cxn modelId="{A4F81ADF-C030-F349-8F68-08069D6E258A}" type="presOf" srcId="{AD2E6189-C8F7-494B-AF5F-357101153E3D}" destId="{3CF7964F-32F5-6C4F-89E8-84E56CEBB28D}" srcOrd="0" destOrd="0" presId="urn:microsoft.com/office/officeart/2005/8/layout/cycle8"/>
    <dgm:cxn modelId="{D9AF68E4-542E-DA4C-97D8-06C44ACEF3CB}" type="presOf" srcId="{EF61F96E-E796-7D41-B9D3-0EDBD14F12D4}" destId="{E557C238-B067-3740-BA2F-B920E3CE886B}" srcOrd="0" destOrd="0" presId="urn:microsoft.com/office/officeart/2005/8/layout/cycle8"/>
    <dgm:cxn modelId="{E20F09EF-E13C-154A-91F7-0612C3685CE4}" type="presOf" srcId="{41C6E982-B4A1-0648-8E16-250C454B8EBE}" destId="{2CA17E5A-A0E0-924E-ADAF-A0F8048F07A9}" srcOrd="1" destOrd="0" presId="urn:microsoft.com/office/officeart/2005/8/layout/cycle8"/>
    <dgm:cxn modelId="{C8A3BCF0-2C0E-A54A-8DFB-46EB6C96B654}" srcId="{441586D1-709F-1440-A507-A2054998546C}" destId="{805B638B-8AD8-4241-9825-849C4AF04282}" srcOrd="3" destOrd="0" parTransId="{FE5E1986-7BBE-C946-B7E5-F9F5A3E26123}" sibTransId="{C740E116-FC48-2349-9DB2-504B7E89F068}"/>
    <dgm:cxn modelId="{383755F5-2E8D-944E-A032-B729D731F91E}" type="presOf" srcId="{EF61F96E-E796-7D41-B9D3-0EDBD14F12D4}" destId="{2077A6D0-045A-C742-ADFD-767F899187D1}" srcOrd="1" destOrd="0" presId="urn:microsoft.com/office/officeart/2005/8/layout/cycle8"/>
    <dgm:cxn modelId="{F97CE50D-2C16-5145-8FCA-7187AAB9152E}" type="presParOf" srcId="{1E8BA7BF-B0F6-7D49-B41B-8D9D66A892D5}" destId="{837E06B1-3AD3-0644-B3E0-24B4A5218441}" srcOrd="0" destOrd="0" presId="urn:microsoft.com/office/officeart/2005/8/layout/cycle8"/>
    <dgm:cxn modelId="{82A0DB7C-CD0A-AD4F-B3D8-83FC27E164F9}" type="presParOf" srcId="{1E8BA7BF-B0F6-7D49-B41B-8D9D66A892D5}" destId="{532E80F3-4759-CA40-90AA-FEA309820587}" srcOrd="1" destOrd="0" presId="urn:microsoft.com/office/officeart/2005/8/layout/cycle8"/>
    <dgm:cxn modelId="{6B04B7A5-F3B6-D140-9B02-2B8753E7FBFF}" type="presParOf" srcId="{1E8BA7BF-B0F6-7D49-B41B-8D9D66A892D5}" destId="{C2567233-B111-2348-83A6-CAE200DC8BEA}" srcOrd="2" destOrd="0" presId="urn:microsoft.com/office/officeart/2005/8/layout/cycle8"/>
    <dgm:cxn modelId="{85AFFFBC-0E6F-AB4B-B872-1E40FAA4180B}" type="presParOf" srcId="{1E8BA7BF-B0F6-7D49-B41B-8D9D66A892D5}" destId="{2CA17E5A-A0E0-924E-ADAF-A0F8048F07A9}" srcOrd="3" destOrd="0" presId="urn:microsoft.com/office/officeart/2005/8/layout/cycle8"/>
    <dgm:cxn modelId="{4F472474-A1C4-1540-B866-1A9909BB3B68}" type="presParOf" srcId="{1E8BA7BF-B0F6-7D49-B41B-8D9D66A892D5}" destId="{E557C238-B067-3740-BA2F-B920E3CE886B}" srcOrd="4" destOrd="0" presId="urn:microsoft.com/office/officeart/2005/8/layout/cycle8"/>
    <dgm:cxn modelId="{B50F0DBB-7C49-6249-BA67-CF87186C997C}" type="presParOf" srcId="{1E8BA7BF-B0F6-7D49-B41B-8D9D66A892D5}" destId="{E4CA06B0-D326-3E49-B582-9707C27C302D}" srcOrd="5" destOrd="0" presId="urn:microsoft.com/office/officeart/2005/8/layout/cycle8"/>
    <dgm:cxn modelId="{8D77F6D4-79D5-CA4A-A85A-3F4B3B1FB0A3}" type="presParOf" srcId="{1E8BA7BF-B0F6-7D49-B41B-8D9D66A892D5}" destId="{0D8EDE3A-6088-584E-ACE5-2CB0B92BFA4A}" srcOrd="6" destOrd="0" presId="urn:microsoft.com/office/officeart/2005/8/layout/cycle8"/>
    <dgm:cxn modelId="{DA4DC222-399A-9C43-9C52-AF12170E58A0}" type="presParOf" srcId="{1E8BA7BF-B0F6-7D49-B41B-8D9D66A892D5}" destId="{2077A6D0-045A-C742-ADFD-767F899187D1}" srcOrd="7" destOrd="0" presId="urn:microsoft.com/office/officeart/2005/8/layout/cycle8"/>
    <dgm:cxn modelId="{5E23EB78-EFDF-9747-B56E-5CEA50C3E593}" type="presParOf" srcId="{1E8BA7BF-B0F6-7D49-B41B-8D9D66A892D5}" destId="{3CF7964F-32F5-6C4F-89E8-84E56CEBB28D}" srcOrd="8" destOrd="0" presId="urn:microsoft.com/office/officeart/2005/8/layout/cycle8"/>
    <dgm:cxn modelId="{C191DF07-DAB1-5944-882F-BD4B3D60356F}" type="presParOf" srcId="{1E8BA7BF-B0F6-7D49-B41B-8D9D66A892D5}" destId="{7769CA2E-1DBB-6643-9693-36CFC2771D07}" srcOrd="9" destOrd="0" presId="urn:microsoft.com/office/officeart/2005/8/layout/cycle8"/>
    <dgm:cxn modelId="{AF6C03A3-F877-1A41-986F-D6ED039FA95D}" type="presParOf" srcId="{1E8BA7BF-B0F6-7D49-B41B-8D9D66A892D5}" destId="{29A2F5E6-2645-8447-87D5-E66F2E424B11}" srcOrd="10" destOrd="0" presId="urn:microsoft.com/office/officeart/2005/8/layout/cycle8"/>
    <dgm:cxn modelId="{80D95218-7F89-1B46-B74F-20709E6868DD}" type="presParOf" srcId="{1E8BA7BF-B0F6-7D49-B41B-8D9D66A892D5}" destId="{059DA20A-4078-AC47-8435-0A46919E2A77}" srcOrd="11" destOrd="0" presId="urn:microsoft.com/office/officeart/2005/8/layout/cycle8"/>
    <dgm:cxn modelId="{83D3A8BD-3036-3441-9A70-475F0C5596FC}" type="presParOf" srcId="{1E8BA7BF-B0F6-7D49-B41B-8D9D66A892D5}" destId="{BE03A0A9-2B39-F540-9490-DD8248809F1A}" srcOrd="12" destOrd="0" presId="urn:microsoft.com/office/officeart/2005/8/layout/cycle8"/>
    <dgm:cxn modelId="{03292956-4676-D04E-AE1C-C997794F531F}" type="presParOf" srcId="{1E8BA7BF-B0F6-7D49-B41B-8D9D66A892D5}" destId="{2051C770-B714-6843-B68D-D489158609AF}" srcOrd="13" destOrd="0" presId="urn:microsoft.com/office/officeart/2005/8/layout/cycle8"/>
    <dgm:cxn modelId="{FF94E4F5-DEAF-8346-A2B0-3F74E277B638}" type="presParOf" srcId="{1E8BA7BF-B0F6-7D49-B41B-8D9D66A892D5}" destId="{467B0AE5-AC7B-A04E-9808-ACEE6A73425D}" srcOrd="14" destOrd="0" presId="urn:microsoft.com/office/officeart/2005/8/layout/cycle8"/>
    <dgm:cxn modelId="{20F483C8-169A-4E41-8ABD-FD566D666E77}" type="presParOf" srcId="{1E8BA7BF-B0F6-7D49-B41B-8D9D66A892D5}" destId="{1C268AAE-99F1-E74E-88AB-45F293514675}" srcOrd="15" destOrd="0" presId="urn:microsoft.com/office/officeart/2005/8/layout/cycle8"/>
    <dgm:cxn modelId="{0E380E5C-4B98-2641-AEFB-F48B06896114}" type="presParOf" srcId="{1E8BA7BF-B0F6-7D49-B41B-8D9D66A892D5}" destId="{91046702-65DD-5F49-8921-067A7DF594E9}" srcOrd="16" destOrd="0" presId="urn:microsoft.com/office/officeart/2005/8/layout/cycle8"/>
    <dgm:cxn modelId="{286579C6-298B-824E-8B9C-61339A39273E}" type="presParOf" srcId="{1E8BA7BF-B0F6-7D49-B41B-8D9D66A892D5}" destId="{14265005-4E3F-7942-8FFC-4F44761CFA69}" srcOrd="17" destOrd="0" presId="urn:microsoft.com/office/officeart/2005/8/layout/cycle8"/>
    <dgm:cxn modelId="{FC25584C-5C3F-C743-941D-D89315BB4B69}" type="presParOf" srcId="{1E8BA7BF-B0F6-7D49-B41B-8D9D66A892D5}" destId="{F0FDD02F-77C6-1146-ADAA-48AB6BB75CAA}" srcOrd="18" destOrd="0" presId="urn:microsoft.com/office/officeart/2005/8/layout/cycle8"/>
    <dgm:cxn modelId="{F1C7E5DD-DAE0-9B4A-85D7-A3C75F57E418}" type="presParOf" srcId="{1E8BA7BF-B0F6-7D49-B41B-8D9D66A892D5}" destId="{E69FFDAB-77EF-4B4B-861B-6FC24EB1E2EF}"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41586D1-709F-1440-A507-A2054998546C}" type="doc">
      <dgm:prSet loTypeId="urn:microsoft.com/office/officeart/2005/8/layout/cycle8" loCatId="" qsTypeId="urn:microsoft.com/office/officeart/2005/8/quickstyle/simple1" qsCatId="simple" csTypeId="urn:microsoft.com/office/officeart/2005/8/colors/accent6_2" csCatId="accent6" phldr="1"/>
      <dgm:spPr/>
    </dgm:pt>
    <dgm:pt modelId="{41C6E982-B4A1-0648-8E16-250C454B8EBE}">
      <dgm:prSet phldrT="[Text]"/>
      <dgm:spPr/>
      <dgm:t>
        <a:bodyPr/>
        <a:lstStyle/>
        <a:p>
          <a:r>
            <a:rPr lang="en-GB" dirty="0">
              <a:solidFill>
                <a:schemeClr val="tx1"/>
              </a:solidFill>
            </a:rPr>
            <a:t>Plan</a:t>
          </a:r>
        </a:p>
      </dgm:t>
    </dgm:pt>
    <dgm:pt modelId="{C6763BEB-E5C4-2A4D-8A4A-2FB28A84B6D8}" type="parTrans" cxnId="{CFB18E55-B02C-1148-8DAA-24C27F0F17BE}">
      <dgm:prSet/>
      <dgm:spPr/>
      <dgm:t>
        <a:bodyPr/>
        <a:lstStyle/>
        <a:p>
          <a:endParaRPr lang="en-GB"/>
        </a:p>
      </dgm:t>
    </dgm:pt>
    <dgm:pt modelId="{02CBC807-70F6-E54C-90FF-CE054AAC96D3}" type="sibTrans" cxnId="{CFB18E55-B02C-1148-8DAA-24C27F0F17BE}">
      <dgm:prSet/>
      <dgm:spPr/>
      <dgm:t>
        <a:bodyPr/>
        <a:lstStyle/>
        <a:p>
          <a:endParaRPr lang="en-GB"/>
        </a:p>
      </dgm:t>
    </dgm:pt>
    <dgm:pt modelId="{EF61F96E-E796-7D41-B9D3-0EDBD14F12D4}">
      <dgm:prSet phldrT="[Text]"/>
      <dgm:spPr/>
      <dgm:t>
        <a:bodyPr/>
        <a:lstStyle/>
        <a:p>
          <a:r>
            <a:rPr lang="en-GB" dirty="0">
              <a:solidFill>
                <a:schemeClr val="tx1"/>
              </a:solidFill>
            </a:rPr>
            <a:t>Do</a:t>
          </a:r>
        </a:p>
      </dgm:t>
    </dgm:pt>
    <dgm:pt modelId="{3D79F11A-9A60-E14D-882C-A4B9BD79D693}" type="parTrans" cxnId="{CC766BAE-9619-814D-BEFF-77B17C5777E2}">
      <dgm:prSet/>
      <dgm:spPr/>
      <dgm:t>
        <a:bodyPr/>
        <a:lstStyle/>
        <a:p>
          <a:endParaRPr lang="en-GB"/>
        </a:p>
      </dgm:t>
    </dgm:pt>
    <dgm:pt modelId="{9BE11EA7-4B25-2845-83EE-983A52BDEE51}" type="sibTrans" cxnId="{CC766BAE-9619-814D-BEFF-77B17C5777E2}">
      <dgm:prSet/>
      <dgm:spPr/>
      <dgm:t>
        <a:bodyPr/>
        <a:lstStyle/>
        <a:p>
          <a:endParaRPr lang="en-GB"/>
        </a:p>
      </dgm:t>
    </dgm:pt>
    <dgm:pt modelId="{AD2E6189-C8F7-494B-AF5F-357101153E3D}">
      <dgm:prSet phldrT="[Text]"/>
      <dgm:spPr/>
      <dgm:t>
        <a:bodyPr/>
        <a:lstStyle/>
        <a:p>
          <a:r>
            <a:rPr lang="en-GB" dirty="0">
              <a:solidFill>
                <a:schemeClr val="tx1"/>
              </a:solidFill>
            </a:rPr>
            <a:t>Study</a:t>
          </a:r>
        </a:p>
      </dgm:t>
    </dgm:pt>
    <dgm:pt modelId="{5642266C-39F9-0842-9C66-8FF63A400F00}" type="parTrans" cxnId="{7F762CD0-00C4-E948-A797-4441121884D8}">
      <dgm:prSet/>
      <dgm:spPr/>
      <dgm:t>
        <a:bodyPr/>
        <a:lstStyle/>
        <a:p>
          <a:endParaRPr lang="en-GB"/>
        </a:p>
      </dgm:t>
    </dgm:pt>
    <dgm:pt modelId="{CCAD95C2-A207-CC40-A898-E8F8553FFC9A}" type="sibTrans" cxnId="{7F762CD0-00C4-E948-A797-4441121884D8}">
      <dgm:prSet/>
      <dgm:spPr/>
      <dgm:t>
        <a:bodyPr/>
        <a:lstStyle/>
        <a:p>
          <a:endParaRPr lang="en-GB"/>
        </a:p>
      </dgm:t>
    </dgm:pt>
    <dgm:pt modelId="{805B638B-8AD8-4241-9825-849C4AF04282}">
      <dgm:prSet phldrT="[Text]"/>
      <dgm:spPr/>
      <dgm:t>
        <a:bodyPr/>
        <a:lstStyle/>
        <a:p>
          <a:r>
            <a:rPr lang="en-GB" dirty="0">
              <a:solidFill>
                <a:schemeClr val="tx1"/>
              </a:solidFill>
            </a:rPr>
            <a:t>Act</a:t>
          </a:r>
        </a:p>
      </dgm:t>
    </dgm:pt>
    <dgm:pt modelId="{FE5E1986-7BBE-C946-B7E5-F9F5A3E26123}" type="parTrans" cxnId="{C8A3BCF0-2C0E-A54A-8DFB-46EB6C96B654}">
      <dgm:prSet/>
      <dgm:spPr/>
      <dgm:t>
        <a:bodyPr/>
        <a:lstStyle/>
        <a:p>
          <a:endParaRPr lang="en-GB"/>
        </a:p>
      </dgm:t>
    </dgm:pt>
    <dgm:pt modelId="{C740E116-FC48-2349-9DB2-504B7E89F068}" type="sibTrans" cxnId="{C8A3BCF0-2C0E-A54A-8DFB-46EB6C96B654}">
      <dgm:prSet/>
      <dgm:spPr/>
      <dgm:t>
        <a:bodyPr/>
        <a:lstStyle/>
        <a:p>
          <a:endParaRPr lang="en-GB"/>
        </a:p>
      </dgm:t>
    </dgm:pt>
    <dgm:pt modelId="{1E8BA7BF-B0F6-7D49-B41B-8D9D66A892D5}" type="pres">
      <dgm:prSet presAssocID="{441586D1-709F-1440-A507-A2054998546C}" presName="compositeShape" presStyleCnt="0">
        <dgm:presLayoutVars>
          <dgm:chMax val="7"/>
          <dgm:dir/>
          <dgm:resizeHandles val="exact"/>
        </dgm:presLayoutVars>
      </dgm:prSet>
      <dgm:spPr/>
    </dgm:pt>
    <dgm:pt modelId="{837E06B1-3AD3-0644-B3E0-24B4A5218441}" type="pres">
      <dgm:prSet presAssocID="{441586D1-709F-1440-A507-A2054998546C}" presName="wedge1" presStyleLbl="node1" presStyleIdx="0" presStyleCnt="4"/>
      <dgm:spPr/>
    </dgm:pt>
    <dgm:pt modelId="{532E80F3-4759-CA40-90AA-FEA309820587}" type="pres">
      <dgm:prSet presAssocID="{441586D1-709F-1440-A507-A2054998546C}" presName="dummy1a" presStyleCnt="0"/>
      <dgm:spPr/>
    </dgm:pt>
    <dgm:pt modelId="{C2567233-B111-2348-83A6-CAE200DC8BEA}" type="pres">
      <dgm:prSet presAssocID="{441586D1-709F-1440-A507-A2054998546C}" presName="dummy1b" presStyleCnt="0"/>
      <dgm:spPr/>
    </dgm:pt>
    <dgm:pt modelId="{2CA17E5A-A0E0-924E-ADAF-A0F8048F07A9}" type="pres">
      <dgm:prSet presAssocID="{441586D1-709F-1440-A507-A2054998546C}" presName="wedge1Tx" presStyleLbl="node1" presStyleIdx="0" presStyleCnt="4">
        <dgm:presLayoutVars>
          <dgm:chMax val="0"/>
          <dgm:chPref val="0"/>
          <dgm:bulletEnabled val="1"/>
        </dgm:presLayoutVars>
      </dgm:prSet>
      <dgm:spPr/>
    </dgm:pt>
    <dgm:pt modelId="{E557C238-B067-3740-BA2F-B920E3CE886B}" type="pres">
      <dgm:prSet presAssocID="{441586D1-709F-1440-A507-A2054998546C}" presName="wedge2" presStyleLbl="node1" presStyleIdx="1" presStyleCnt="4"/>
      <dgm:spPr/>
    </dgm:pt>
    <dgm:pt modelId="{E4CA06B0-D326-3E49-B582-9707C27C302D}" type="pres">
      <dgm:prSet presAssocID="{441586D1-709F-1440-A507-A2054998546C}" presName="dummy2a" presStyleCnt="0"/>
      <dgm:spPr/>
    </dgm:pt>
    <dgm:pt modelId="{0D8EDE3A-6088-584E-ACE5-2CB0B92BFA4A}" type="pres">
      <dgm:prSet presAssocID="{441586D1-709F-1440-A507-A2054998546C}" presName="dummy2b" presStyleCnt="0"/>
      <dgm:spPr/>
    </dgm:pt>
    <dgm:pt modelId="{2077A6D0-045A-C742-ADFD-767F899187D1}" type="pres">
      <dgm:prSet presAssocID="{441586D1-709F-1440-A507-A2054998546C}" presName="wedge2Tx" presStyleLbl="node1" presStyleIdx="1" presStyleCnt="4">
        <dgm:presLayoutVars>
          <dgm:chMax val="0"/>
          <dgm:chPref val="0"/>
          <dgm:bulletEnabled val="1"/>
        </dgm:presLayoutVars>
      </dgm:prSet>
      <dgm:spPr/>
    </dgm:pt>
    <dgm:pt modelId="{3CF7964F-32F5-6C4F-89E8-84E56CEBB28D}" type="pres">
      <dgm:prSet presAssocID="{441586D1-709F-1440-A507-A2054998546C}" presName="wedge3" presStyleLbl="node1" presStyleIdx="2" presStyleCnt="4"/>
      <dgm:spPr/>
    </dgm:pt>
    <dgm:pt modelId="{7769CA2E-1DBB-6643-9693-36CFC2771D07}" type="pres">
      <dgm:prSet presAssocID="{441586D1-709F-1440-A507-A2054998546C}" presName="dummy3a" presStyleCnt="0"/>
      <dgm:spPr/>
    </dgm:pt>
    <dgm:pt modelId="{29A2F5E6-2645-8447-87D5-E66F2E424B11}" type="pres">
      <dgm:prSet presAssocID="{441586D1-709F-1440-A507-A2054998546C}" presName="dummy3b" presStyleCnt="0"/>
      <dgm:spPr/>
    </dgm:pt>
    <dgm:pt modelId="{059DA20A-4078-AC47-8435-0A46919E2A77}" type="pres">
      <dgm:prSet presAssocID="{441586D1-709F-1440-A507-A2054998546C}" presName="wedge3Tx" presStyleLbl="node1" presStyleIdx="2" presStyleCnt="4">
        <dgm:presLayoutVars>
          <dgm:chMax val="0"/>
          <dgm:chPref val="0"/>
          <dgm:bulletEnabled val="1"/>
        </dgm:presLayoutVars>
      </dgm:prSet>
      <dgm:spPr/>
    </dgm:pt>
    <dgm:pt modelId="{BE03A0A9-2B39-F540-9490-DD8248809F1A}" type="pres">
      <dgm:prSet presAssocID="{441586D1-709F-1440-A507-A2054998546C}" presName="wedge4" presStyleLbl="node1" presStyleIdx="3" presStyleCnt="4"/>
      <dgm:spPr/>
    </dgm:pt>
    <dgm:pt modelId="{2051C770-B714-6843-B68D-D489158609AF}" type="pres">
      <dgm:prSet presAssocID="{441586D1-709F-1440-A507-A2054998546C}" presName="dummy4a" presStyleCnt="0"/>
      <dgm:spPr/>
    </dgm:pt>
    <dgm:pt modelId="{467B0AE5-AC7B-A04E-9808-ACEE6A73425D}" type="pres">
      <dgm:prSet presAssocID="{441586D1-709F-1440-A507-A2054998546C}" presName="dummy4b" presStyleCnt="0"/>
      <dgm:spPr/>
    </dgm:pt>
    <dgm:pt modelId="{1C268AAE-99F1-E74E-88AB-45F293514675}" type="pres">
      <dgm:prSet presAssocID="{441586D1-709F-1440-A507-A2054998546C}" presName="wedge4Tx" presStyleLbl="node1" presStyleIdx="3" presStyleCnt="4">
        <dgm:presLayoutVars>
          <dgm:chMax val="0"/>
          <dgm:chPref val="0"/>
          <dgm:bulletEnabled val="1"/>
        </dgm:presLayoutVars>
      </dgm:prSet>
      <dgm:spPr/>
    </dgm:pt>
    <dgm:pt modelId="{91046702-65DD-5F49-8921-067A7DF594E9}" type="pres">
      <dgm:prSet presAssocID="{02CBC807-70F6-E54C-90FF-CE054AAC96D3}" presName="arrowWedge1" presStyleLbl="fgSibTrans2D1" presStyleIdx="0" presStyleCnt="4"/>
      <dgm:spPr/>
    </dgm:pt>
    <dgm:pt modelId="{14265005-4E3F-7942-8FFC-4F44761CFA69}" type="pres">
      <dgm:prSet presAssocID="{9BE11EA7-4B25-2845-83EE-983A52BDEE51}" presName="arrowWedge2" presStyleLbl="fgSibTrans2D1" presStyleIdx="1" presStyleCnt="4"/>
      <dgm:spPr/>
    </dgm:pt>
    <dgm:pt modelId="{F0FDD02F-77C6-1146-ADAA-48AB6BB75CAA}" type="pres">
      <dgm:prSet presAssocID="{CCAD95C2-A207-CC40-A898-E8F8553FFC9A}" presName="arrowWedge3" presStyleLbl="fgSibTrans2D1" presStyleIdx="2" presStyleCnt="4"/>
      <dgm:spPr/>
    </dgm:pt>
    <dgm:pt modelId="{E69FFDAB-77EF-4B4B-861B-6FC24EB1E2EF}" type="pres">
      <dgm:prSet presAssocID="{C740E116-FC48-2349-9DB2-504B7E89F068}" presName="arrowWedge4" presStyleLbl="fgSibTrans2D1" presStyleIdx="3" presStyleCnt="4"/>
      <dgm:spPr/>
    </dgm:pt>
  </dgm:ptLst>
  <dgm:cxnLst>
    <dgm:cxn modelId="{C97F3D0C-1E94-FC44-B0C8-A071768AC3A5}" type="presOf" srcId="{AD2E6189-C8F7-494B-AF5F-357101153E3D}" destId="{059DA20A-4078-AC47-8435-0A46919E2A77}" srcOrd="1" destOrd="0" presId="urn:microsoft.com/office/officeart/2005/8/layout/cycle8"/>
    <dgm:cxn modelId="{21886827-23D5-2944-9AFA-E2EAB213B96E}" type="presOf" srcId="{805B638B-8AD8-4241-9825-849C4AF04282}" destId="{1C268AAE-99F1-E74E-88AB-45F293514675}" srcOrd="1" destOrd="0" presId="urn:microsoft.com/office/officeart/2005/8/layout/cycle8"/>
    <dgm:cxn modelId="{E367EB61-C312-6348-8625-CB80129521CA}" type="presOf" srcId="{805B638B-8AD8-4241-9825-849C4AF04282}" destId="{BE03A0A9-2B39-F540-9490-DD8248809F1A}" srcOrd="0" destOrd="0" presId="urn:microsoft.com/office/officeart/2005/8/layout/cycle8"/>
    <dgm:cxn modelId="{CFB18E55-B02C-1148-8DAA-24C27F0F17BE}" srcId="{441586D1-709F-1440-A507-A2054998546C}" destId="{41C6E982-B4A1-0648-8E16-250C454B8EBE}" srcOrd="0" destOrd="0" parTransId="{C6763BEB-E5C4-2A4D-8A4A-2FB28A84B6D8}" sibTransId="{02CBC807-70F6-E54C-90FF-CE054AAC96D3}"/>
    <dgm:cxn modelId="{D2C7FE8B-6A47-B34B-9F4E-FD1C0D6C2744}" type="presOf" srcId="{41C6E982-B4A1-0648-8E16-250C454B8EBE}" destId="{837E06B1-3AD3-0644-B3E0-24B4A5218441}" srcOrd="0" destOrd="0" presId="urn:microsoft.com/office/officeart/2005/8/layout/cycle8"/>
    <dgm:cxn modelId="{CC766BAE-9619-814D-BEFF-77B17C5777E2}" srcId="{441586D1-709F-1440-A507-A2054998546C}" destId="{EF61F96E-E796-7D41-B9D3-0EDBD14F12D4}" srcOrd="1" destOrd="0" parTransId="{3D79F11A-9A60-E14D-882C-A4B9BD79D693}" sibTransId="{9BE11EA7-4B25-2845-83EE-983A52BDEE51}"/>
    <dgm:cxn modelId="{72D986CA-397F-0645-910A-87DF53578722}" type="presOf" srcId="{441586D1-709F-1440-A507-A2054998546C}" destId="{1E8BA7BF-B0F6-7D49-B41B-8D9D66A892D5}" srcOrd="0" destOrd="0" presId="urn:microsoft.com/office/officeart/2005/8/layout/cycle8"/>
    <dgm:cxn modelId="{7F762CD0-00C4-E948-A797-4441121884D8}" srcId="{441586D1-709F-1440-A507-A2054998546C}" destId="{AD2E6189-C8F7-494B-AF5F-357101153E3D}" srcOrd="2" destOrd="0" parTransId="{5642266C-39F9-0842-9C66-8FF63A400F00}" sibTransId="{CCAD95C2-A207-CC40-A898-E8F8553FFC9A}"/>
    <dgm:cxn modelId="{A4F81ADF-C030-F349-8F68-08069D6E258A}" type="presOf" srcId="{AD2E6189-C8F7-494B-AF5F-357101153E3D}" destId="{3CF7964F-32F5-6C4F-89E8-84E56CEBB28D}" srcOrd="0" destOrd="0" presId="urn:microsoft.com/office/officeart/2005/8/layout/cycle8"/>
    <dgm:cxn modelId="{D9AF68E4-542E-DA4C-97D8-06C44ACEF3CB}" type="presOf" srcId="{EF61F96E-E796-7D41-B9D3-0EDBD14F12D4}" destId="{E557C238-B067-3740-BA2F-B920E3CE886B}" srcOrd="0" destOrd="0" presId="urn:microsoft.com/office/officeart/2005/8/layout/cycle8"/>
    <dgm:cxn modelId="{E20F09EF-E13C-154A-91F7-0612C3685CE4}" type="presOf" srcId="{41C6E982-B4A1-0648-8E16-250C454B8EBE}" destId="{2CA17E5A-A0E0-924E-ADAF-A0F8048F07A9}" srcOrd="1" destOrd="0" presId="urn:microsoft.com/office/officeart/2005/8/layout/cycle8"/>
    <dgm:cxn modelId="{C8A3BCF0-2C0E-A54A-8DFB-46EB6C96B654}" srcId="{441586D1-709F-1440-A507-A2054998546C}" destId="{805B638B-8AD8-4241-9825-849C4AF04282}" srcOrd="3" destOrd="0" parTransId="{FE5E1986-7BBE-C946-B7E5-F9F5A3E26123}" sibTransId="{C740E116-FC48-2349-9DB2-504B7E89F068}"/>
    <dgm:cxn modelId="{383755F5-2E8D-944E-A032-B729D731F91E}" type="presOf" srcId="{EF61F96E-E796-7D41-B9D3-0EDBD14F12D4}" destId="{2077A6D0-045A-C742-ADFD-767F899187D1}" srcOrd="1" destOrd="0" presId="urn:microsoft.com/office/officeart/2005/8/layout/cycle8"/>
    <dgm:cxn modelId="{F97CE50D-2C16-5145-8FCA-7187AAB9152E}" type="presParOf" srcId="{1E8BA7BF-B0F6-7D49-B41B-8D9D66A892D5}" destId="{837E06B1-3AD3-0644-B3E0-24B4A5218441}" srcOrd="0" destOrd="0" presId="urn:microsoft.com/office/officeart/2005/8/layout/cycle8"/>
    <dgm:cxn modelId="{82A0DB7C-CD0A-AD4F-B3D8-83FC27E164F9}" type="presParOf" srcId="{1E8BA7BF-B0F6-7D49-B41B-8D9D66A892D5}" destId="{532E80F3-4759-CA40-90AA-FEA309820587}" srcOrd="1" destOrd="0" presId="urn:microsoft.com/office/officeart/2005/8/layout/cycle8"/>
    <dgm:cxn modelId="{6B04B7A5-F3B6-D140-9B02-2B8753E7FBFF}" type="presParOf" srcId="{1E8BA7BF-B0F6-7D49-B41B-8D9D66A892D5}" destId="{C2567233-B111-2348-83A6-CAE200DC8BEA}" srcOrd="2" destOrd="0" presId="urn:microsoft.com/office/officeart/2005/8/layout/cycle8"/>
    <dgm:cxn modelId="{85AFFFBC-0E6F-AB4B-B872-1E40FAA4180B}" type="presParOf" srcId="{1E8BA7BF-B0F6-7D49-B41B-8D9D66A892D5}" destId="{2CA17E5A-A0E0-924E-ADAF-A0F8048F07A9}" srcOrd="3" destOrd="0" presId="urn:microsoft.com/office/officeart/2005/8/layout/cycle8"/>
    <dgm:cxn modelId="{4F472474-A1C4-1540-B866-1A9909BB3B68}" type="presParOf" srcId="{1E8BA7BF-B0F6-7D49-B41B-8D9D66A892D5}" destId="{E557C238-B067-3740-BA2F-B920E3CE886B}" srcOrd="4" destOrd="0" presId="urn:microsoft.com/office/officeart/2005/8/layout/cycle8"/>
    <dgm:cxn modelId="{B50F0DBB-7C49-6249-BA67-CF87186C997C}" type="presParOf" srcId="{1E8BA7BF-B0F6-7D49-B41B-8D9D66A892D5}" destId="{E4CA06B0-D326-3E49-B582-9707C27C302D}" srcOrd="5" destOrd="0" presId="urn:microsoft.com/office/officeart/2005/8/layout/cycle8"/>
    <dgm:cxn modelId="{8D77F6D4-79D5-CA4A-A85A-3F4B3B1FB0A3}" type="presParOf" srcId="{1E8BA7BF-B0F6-7D49-B41B-8D9D66A892D5}" destId="{0D8EDE3A-6088-584E-ACE5-2CB0B92BFA4A}" srcOrd="6" destOrd="0" presId="urn:microsoft.com/office/officeart/2005/8/layout/cycle8"/>
    <dgm:cxn modelId="{DA4DC222-399A-9C43-9C52-AF12170E58A0}" type="presParOf" srcId="{1E8BA7BF-B0F6-7D49-B41B-8D9D66A892D5}" destId="{2077A6D0-045A-C742-ADFD-767F899187D1}" srcOrd="7" destOrd="0" presId="urn:microsoft.com/office/officeart/2005/8/layout/cycle8"/>
    <dgm:cxn modelId="{5E23EB78-EFDF-9747-B56E-5CEA50C3E593}" type="presParOf" srcId="{1E8BA7BF-B0F6-7D49-B41B-8D9D66A892D5}" destId="{3CF7964F-32F5-6C4F-89E8-84E56CEBB28D}" srcOrd="8" destOrd="0" presId="urn:microsoft.com/office/officeart/2005/8/layout/cycle8"/>
    <dgm:cxn modelId="{C191DF07-DAB1-5944-882F-BD4B3D60356F}" type="presParOf" srcId="{1E8BA7BF-B0F6-7D49-B41B-8D9D66A892D5}" destId="{7769CA2E-1DBB-6643-9693-36CFC2771D07}" srcOrd="9" destOrd="0" presId="urn:microsoft.com/office/officeart/2005/8/layout/cycle8"/>
    <dgm:cxn modelId="{AF6C03A3-F877-1A41-986F-D6ED039FA95D}" type="presParOf" srcId="{1E8BA7BF-B0F6-7D49-B41B-8D9D66A892D5}" destId="{29A2F5E6-2645-8447-87D5-E66F2E424B11}" srcOrd="10" destOrd="0" presId="urn:microsoft.com/office/officeart/2005/8/layout/cycle8"/>
    <dgm:cxn modelId="{80D95218-7F89-1B46-B74F-20709E6868DD}" type="presParOf" srcId="{1E8BA7BF-B0F6-7D49-B41B-8D9D66A892D5}" destId="{059DA20A-4078-AC47-8435-0A46919E2A77}" srcOrd="11" destOrd="0" presId="urn:microsoft.com/office/officeart/2005/8/layout/cycle8"/>
    <dgm:cxn modelId="{83D3A8BD-3036-3441-9A70-475F0C5596FC}" type="presParOf" srcId="{1E8BA7BF-B0F6-7D49-B41B-8D9D66A892D5}" destId="{BE03A0A9-2B39-F540-9490-DD8248809F1A}" srcOrd="12" destOrd="0" presId="urn:microsoft.com/office/officeart/2005/8/layout/cycle8"/>
    <dgm:cxn modelId="{03292956-4676-D04E-AE1C-C997794F531F}" type="presParOf" srcId="{1E8BA7BF-B0F6-7D49-B41B-8D9D66A892D5}" destId="{2051C770-B714-6843-B68D-D489158609AF}" srcOrd="13" destOrd="0" presId="urn:microsoft.com/office/officeart/2005/8/layout/cycle8"/>
    <dgm:cxn modelId="{FF94E4F5-DEAF-8346-A2B0-3F74E277B638}" type="presParOf" srcId="{1E8BA7BF-B0F6-7D49-B41B-8D9D66A892D5}" destId="{467B0AE5-AC7B-A04E-9808-ACEE6A73425D}" srcOrd="14" destOrd="0" presId="urn:microsoft.com/office/officeart/2005/8/layout/cycle8"/>
    <dgm:cxn modelId="{20F483C8-169A-4E41-8ABD-FD566D666E77}" type="presParOf" srcId="{1E8BA7BF-B0F6-7D49-B41B-8D9D66A892D5}" destId="{1C268AAE-99F1-E74E-88AB-45F293514675}" srcOrd="15" destOrd="0" presId="urn:microsoft.com/office/officeart/2005/8/layout/cycle8"/>
    <dgm:cxn modelId="{0E380E5C-4B98-2641-AEFB-F48B06896114}" type="presParOf" srcId="{1E8BA7BF-B0F6-7D49-B41B-8D9D66A892D5}" destId="{91046702-65DD-5F49-8921-067A7DF594E9}" srcOrd="16" destOrd="0" presId="urn:microsoft.com/office/officeart/2005/8/layout/cycle8"/>
    <dgm:cxn modelId="{286579C6-298B-824E-8B9C-61339A39273E}" type="presParOf" srcId="{1E8BA7BF-B0F6-7D49-B41B-8D9D66A892D5}" destId="{14265005-4E3F-7942-8FFC-4F44761CFA69}" srcOrd="17" destOrd="0" presId="urn:microsoft.com/office/officeart/2005/8/layout/cycle8"/>
    <dgm:cxn modelId="{FC25584C-5C3F-C743-941D-D89315BB4B69}" type="presParOf" srcId="{1E8BA7BF-B0F6-7D49-B41B-8D9D66A892D5}" destId="{F0FDD02F-77C6-1146-ADAA-48AB6BB75CAA}" srcOrd="18" destOrd="0" presId="urn:microsoft.com/office/officeart/2005/8/layout/cycle8"/>
    <dgm:cxn modelId="{F1C7E5DD-DAE0-9B4A-85D7-A3C75F57E418}" type="presParOf" srcId="{1E8BA7BF-B0F6-7D49-B41B-8D9D66A892D5}" destId="{E69FFDAB-77EF-4B4B-861B-6FC24EB1E2EF}"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267BEC-1171-FD47-B4F9-07BC2B95233B}" type="doc">
      <dgm:prSet loTypeId="urn:microsoft.com/office/officeart/2005/8/layout/pyramid1" loCatId="" qsTypeId="urn:microsoft.com/office/officeart/2005/8/quickstyle/simple1" qsCatId="simple" csTypeId="urn:microsoft.com/office/officeart/2005/8/colors/accent1_2" csCatId="accent1" phldr="1"/>
      <dgm:spPr/>
    </dgm:pt>
    <dgm:pt modelId="{05A1C0A8-A359-C047-8AF3-902614F384C3}">
      <dgm:prSet phldrT="[Text]" custT="1"/>
      <dgm:spPr>
        <a:solidFill>
          <a:schemeClr val="accent1"/>
        </a:solidFill>
      </dgm:spPr>
      <dgm:t>
        <a:bodyPr/>
        <a:lstStyle/>
        <a:p>
          <a:r>
            <a:rPr lang="en-GB" sz="1100" dirty="0"/>
            <a:t>What are we trying to accomplish?</a:t>
          </a:r>
        </a:p>
      </dgm:t>
    </dgm:pt>
    <dgm:pt modelId="{CCF55A91-3C28-0E42-B35C-817A8E557ED9}" type="parTrans" cxnId="{9CCB812A-ABC0-D54B-8EA9-37D5C5EBBB1F}">
      <dgm:prSet/>
      <dgm:spPr/>
      <dgm:t>
        <a:bodyPr/>
        <a:lstStyle/>
        <a:p>
          <a:endParaRPr lang="en-GB" sz="1100"/>
        </a:p>
      </dgm:t>
    </dgm:pt>
    <dgm:pt modelId="{B1A89F2B-E16D-E846-A4E1-D949E459EB1A}" type="sibTrans" cxnId="{9CCB812A-ABC0-D54B-8EA9-37D5C5EBBB1F}">
      <dgm:prSet/>
      <dgm:spPr/>
      <dgm:t>
        <a:bodyPr/>
        <a:lstStyle/>
        <a:p>
          <a:endParaRPr lang="en-GB" sz="1100"/>
        </a:p>
      </dgm:t>
    </dgm:pt>
    <dgm:pt modelId="{D6E16A41-54EF-9C43-AA89-41CFF3784EAB}">
      <dgm:prSet phldrT="[Text]" custT="1"/>
      <dgm:spPr>
        <a:solidFill>
          <a:schemeClr val="accent4"/>
        </a:solidFill>
      </dgm:spPr>
      <dgm:t>
        <a:bodyPr/>
        <a:lstStyle/>
        <a:p>
          <a:r>
            <a:rPr lang="en-GB" sz="1100" dirty="0"/>
            <a:t>How will we know that a change is an improvement?</a:t>
          </a:r>
        </a:p>
      </dgm:t>
    </dgm:pt>
    <dgm:pt modelId="{585060C3-81AE-9045-8304-A46985A9E2ED}" type="parTrans" cxnId="{4AF6D1D7-5FE7-944E-A958-883C04C7A315}">
      <dgm:prSet/>
      <dgm:spPr/>
      <dgm:t>
        <a:bodyPr/>
        <a:lstStyle/>
        <a:p>
          <a:endParaRPr lang="en-GB" sz="1100"/>
        </a:p>
      </dgm:t>
    </dgm:pt>
    <dgm:pt modelId="{7870B31A-A8A9-B846-8EAC-F702AF527286}" type="sibTrans" cxnId="{4AF6D1D7-5FE7-944E-A958-883C04C7A315}">
      <dgm:prSet/>
      <dgm:spPr/>
      <dgm:t>
        <a:bodyPr/>
        <a:lstStyle/>
        <a:p>
          <a:endParaRPr lang="en-GB" sz="1100"/>
        </a:p>
      </dgm:t>
    </dgm:pt>
    <dgm:pt modelId="{3DA59B6B-35DA-C54F-B594-DFF19F1C25DC}">
      <dgm:prSet phldrT="[Text]" custT="1"/>
      <dgm:spPr>
        <a:solidFill>
          <a:schemeClr val="accent3">
            <a:lumMod val="40000"/>
            <a:lumOff val="60000"/>
          </a:schemeClr>
        </a:solidFill>
      </dgm:spPr>
      <dgm:t>
        <a:bodyPr/>
        <a:lstStyle/>
        <a:p>
          <a:r>
            <a:rPr lang="en-GB" sz="1100" dirty="0"/>
            <a:t>What changes can we make that will result in improvement?</a:t>
          </a:r>
        </a:p>
      </dgm:t>
    </dgm:pt>
    <dgm:pt modelId="{94B50611-7FD4-0B44-993C-08876E730B47}" type="parTrans" cxnId="{ABD73965-A388-EE4C-AEEF-3524DC95EBB6}">
      <dgm:prSet/>
      <dgm:spPr/>
      <dgm:t>
        <a:bodyPr/>
        <a:lstStyle/>
        <a:p>
          <a:endParaRPr lang="en-GB" sz="1100"/>
        </a:p>
      </dgm:t>
    </dgm:pt>
    <dgm:pt modelId="{86B6B2A8-1E55-1048-8031-9F7249F55E86}" type="sibTrans" cxnId="{ABD73965-A388-EE4C-AEEF-3524DC95EBB6}">
      <dgm:prSet/>
      <dgm:spPr/>
      <dgm:t>
        <a:bodyPr/>
        <a:lstStyle/>
        <a:p>
          <a:endParaRPr lang="en-GB" sz="1100"/>
        </a:p>
      </dgm:t>
    </dgm:pt>
    <dgm:pt modelId="{192C2CCA-4E4B-534D-826B-A3F71B86658F}">
      <dgm:prSet phldrT="[Text]" custT="1"/>
      <dgm:spPr>
        <a:noFill/>
      </dgm:spPr>
      <dgm:t>
        <a:bodyPr/>
        <a:lstStyle/>
        <a:p>
          <a:r>
            <a:rPr lang="en-GB" sz="1100" b="1" dirty="0"/>
            <a:t>Model for improvement</a:t>
          </a:r>
        </a:p>
      </dgm:t>
    </dgm:pt>
    <dgm:pt modelId="{0DC14219-7901-3A4B-8C6A-D323AB1E082F}" type="parTrans" cxnId="{257493D1-CDEB-A34D-B6A8-57D06628CD6A}">
      <dgm:prSet/>
      <dgm:spPr/>
      <dgm:t>
        <a:bodyPr/>
        <a:lstStyle/>
        <a:p>
          <a:endParaRPr lang="en-GB" sz="1100"/>
        </a:p>
      </dgm:t>
    </dgm:pt>
    <dgm:pt modelId="{9C7ED795-9CAC-5A4E-A929-E1EDDBB22FA1}" type="sibTrans" cxnId="{257493D1-CDEB-A34D-B6A8-57D06628CD6A}">
      <dgm:prSet/>
      <dgm:spPr/>
      <dgm:t>
        <a:bodyPr/>
        <a:lstStyle/>
        <a:p>
          <a:endParaRPr lang="en-GB" sz="1100"/>
        </a:p>
      </dgm:t>
    </dgm:pt>
    <dgm:pt modelId="{EA6E1233-4E03-7B4C-86B7-7267556F435B}" type="pres">
      <dgm:prSet presAssocID="{78267BEC-1171-FD47-B4F9-07BC2B95233B}" presName="Name0" presStyleCnt="0">
        <dgm:presLayoutVars>
          <dgm:dir/>
          <dgm:animLvl val="lvl"/>
          <dgm:resizeHandles val="exact"/>
        </dgm:presLayoutVars>
      </dgm:prSet>
      <dgm:spPr/>
    </dgm:pt>
    <dgm:pt modelId="{991198D5-DE30-EE4B-ADB9-80E25ADCC789}" type="pres">
      <dgm:prSet presAssocID="{192C2CCA-4E4B-534D-826B-A3F71B86658F}" presName="Name8" presStyleCnt="0"/>
      <dgm:spPr/>
    </dgm:pt>
    <dgm:pt modelId="{F6E877C1-72D9-6849-8FFE-75DC0A65F878}" type="pres">
      <dgm:prSet presAssocID="{192C2CCA-4E4B-534D-826B-A3F71B86658F}" presName="level" presStyleLbl="node1" presStyleIdx="0" presStyleCnt="4" custScaleX="191495">
        <dgm:presLayoutVars>
          <dgm:chMax val="1"/>
          <dgm:bulletEnabled val="1"/>
        </dgm:presLayoutVars>
      </dgm:prSet>
      <dgm:spPr/>
    </dgm:pt>
    <dgm:pt modelId="{BF6DB89D-5C43-EA42-AF59-467FF2DD0FCC}" type="pres">
      <dgm:prSet presAssocID="{192C2CCA-4E4B-534D-826B-A3F71B86658F}" presName="levelTx" presStyleLbl="revTx" presStyleIdx="0" presStyleCnt="0">
        <dgm:presLayoutVars>
          <dgm:chMax val="1"/>
          <dgm:bulletEnabled val="1"/>
        </dgm:presLayoutVars>
      </dgm:prSet>
      <dgm:spPr/>
    </dgm:pt>
    <dgm:pt modelId="{5658657E-5680-AD4B-9DCC-65F9581A010E}" type="pres">
      <dgm:prSet presAssocID="{05A1C0A8-A359-C047-8AF3-902614F384C3}" presName="Name8" presStyleCnt="0"/>
      <dgm:spPr/>
    </dgm:pt>
    <dgm:pt modelId="{1057DB55-1B03-9547-B877-ED159D4B0A39}" type="pres">
      <dgm:prSet presAssocID="{05A1C0A8-A359-C047-8AF3-902614F384C3}" presName="level" presStyleLbl="node1" presStyleIdx="1" presStyleCnt="4">
        <dgm:presLayoutVars>
          <dgm:chMax val="1"/>
          <dgm:bulletEnabled val="1"/>
        </dgm:presLayoutVars>
      </dgm:prSet>
      <dgm:spPr/>
    </dgm:pt>
    <dgm:pt modelId="{16E52BA9-A1F6-3A47-B2D9-55FB0FB4A0A9}" type="pres">
      <dgm:prSet presAssocID="{05A1C0A8-A359-C047-8AF3-902614F384C3}" presName="levelTx" presStyleLbl="revTx" presStyleIdx="0" presStyleCnt="0">
        <dgm:presLayoutVars>
          <dgm:chMax val="1"/>
          <dgm:bulletEnabled val="1"/>
        </dgm:presLayoutVars>
      </dgm:prSet>
      <dgm:spPr/>
    </dgm:pt>
    <dgm:pt modelId="{5D302056-2169-1C41-86BE-2AEA694086AB}" type="pres">
      <dgm:prSet presAssocID="{D6E16A41-54EF-9C43-AA89-41CFF3784EAB}" presName="Name8" presStyleCnt="0"/>
      <dgm:spPr/>
    </dgm:pt>
    <dgm:pt modelId="{5873054D-F6F8-D74E-AF17-DA75C69FF437}" type="pres">
      <dgm:prSet presAssocID="{D6E16A41-54EF-9C43-AA89-41CFF3784EAB}" presName="level" presStyleLbl="node1" presStyleIdx="2" presStyleCnt="4">
        <dgm:presLayoutVars>
          <dgm:chMax val="1"/>
          <dgm:bulletEnabled val="1"/>
        </dgm:presLayoutVars>
      </dgm:prSet>
      <dgm:spPr/>
    </dgm:pt>
    <dgm:pt modelId="{D6BC0B59-5A50-E648-9154-692D23A8A0D3}" type="pres">
      <dgm:prSet presAssocID="{D6E16A41-54EF-9C43-AA89-41CFF3784EAB}" presName="levelTx" presStyleLbl="revTx" presStyleIdx="0" presStyleCnt="0">
        <dgm:presLayoutVars>
          <dgm:chMax val="1"/>
          <dgm:bulletEnabled val="1"/>
        </dgm:presLayoutVars>
      </dgm:prSet>
      <dgm:spPr/>
    </dgm:pt>
    <dgm:pt modelId="{62DD450C-70AD-8043-9ECE-ED6755477DF9}" type="pres">
      <dgm:prSet presAssocID="{3DA59B6B-35DA-C54F-B594-DFF19F1C25DC}" presName="Name8" presStyleCnt="0"/>
      <dgm:spPr/>
    </dgm:pt>
    <dgm:pt modelId="{96E1DB67-31C9-5942-BDCE-D1C6B71C1201}" type="pres">
      <dgm:prSet presAssocID="{3DA59B6B-35DA-C54F-B594-DFF19F1C25DC}" presName="level" presStyleLbl="node1" presStyleIdx="3" presStyleCnt="4">
        <dgm:presLayoutVars>
          <dgm:chMax val="1"/>
          <dgm:bulletEnabled val="1"/>
        </dgm:presLayoutVars>
      </dgm:prSet>
      <dgm:spPr/>
    </dgm:pt>
    <dgm:pt modelId="{3180F468-6362-1D4C-B582-1EA7314A7CED}" type="pres">
      <dgm:prSet presAssocID="{3DA59B6B-35DA-C54F-B594-DFF19F1C25DC}" presName="levelTx" presStyleLbl="revTx" presStyleIdx="0" presStyleCnt="0">
        <dgm:presLayoutVars>
          <dgm:chMax val="1"/>
          <dgm:bulletEnabled val="1"/>
        </dgm:presLayoutVars>
      </dgm:prSet>
      <dgm:spPr/>
    </dgm:pt>
  </dgm:ptLst>
  <dgm:cxnLst>
    <dgm:cxn modelId="{15632005-6AC0-5D42-B6CE-8CB180ADD4F9}" type="presOf" srcId="{05A1C0A8-A359-C047-8AF3-902614F384C3}" destId="{1057DB55-1B03-9547-B877-ED159D4B0A39}" srcOrd="0" destOrd="0" presId="urn:microsoft.com/office/officeart/2005/8/layout/pyramid1"/>
    <dgm:cxn modelId="{93310815-3ED0-1048-B852-D8ABD9080E66}" type="presOf" srcId="{3DA59B6B-35DA-C54F-B594-DFF19F1C25DC}" destId="{3180F468-6362-1D4C-B582-1EA7314A7CED}" srcOrd="1" destOrd="0" presId="urn:microsoft.com/office/officeart/2005/8/layout/pyramid1"/>
    <dgm:cxn modelId="{9CCB812A-ABC0-D54B-8EA9-37D5C5EBBB1F}" srcId="{78267BEC-1171-FD47-B4F9-07BC2B95233B}" destId="{05A1C0A8-A359-C047-8AF3-902614F384C3}" srcOrd="1" destOrd="0" parTransId="{CCF55A91-3C28-0E42-B35C-817A8E557ED9}" sibTransId="{B1A89F2B-E16D-E846-A4E1-D949E459EB1A}"/>
    <dgm:cxn modelId="{ABD73965-A388-EE4C-AEEF-3524DC95EBB6}" srcId="{78267BEC-1171-FD47-B4F9-07BC2B95233B}" destId="{3DA59B6B-35DA-C54F-B594-DFF19F1C25DC}" srcOrd="3" destOrd="0" parTransId="{94B50611-7FD4-0B44-993C-08876E730B47}" sibTransId="{86B6B2A8-1E55-1048-8031-9F7249F55E86}"/>
    <dgm:cxn modelId="{84D7DC54-6E5D-3A42-AF8A-14AC3993C3A3}" type="presOf" srcId="{78267BEC-1171-FD47-B4F9-07BC2B95233B}" destId="{EA6E1233-4E03-7B4C-86B7-7267556F435B}" srcOrd="0" destOrd="0" presId="urn:microsoft.com/office/officeart/2005/8/layout/pyramid1"/>
    <dgm:cxn modelId="{561FD37B-E52B-4E4D-9208-ECB4F1F8D0C2}" type="presOf" srcId="{3DA59B6B-35DA-C54F-B594-DFF19F1C25DC}" destId="{96E1DB67-31C9-5942-BDCE-D1C6B71C1201}" srcOrd="0" destOrd="0" presId="urn:microsoft.com/office/officeart/2005/8/layout/pyramid1"/>
    <dgm:cxn modelId="{0B081D81-0B43-204F-ABF2-39EE23912E12}" type="presOf" srcId="{192C2CCA-4E4B-534D-826B-A3F71B86658F}" destId="{BF6DB89D-5C43-EA42-AF59-467FF2DD0FCC}" srcOrd="1" destOrd="0" presId="urn:microsoft.com/office/officeart/2005/8/layout/pyramid1"/>
    <dgm:cxn modelId="{D4689B86-48FD-E14C-B53E-0ED3AEDE3201}" type="presOf" srcId="{05A1C0A8-A359-C047-8AF3-902614F384C3}" destId="{16E52BA9-A1F6-3A47-B2D9-55FB0FB4A0A9}" srcOrd="1" destOrd="0" presId="urn:microsoft.com/office/officeart/2005/8/layout/pyramid1"/>
    <dgm:cxn modelId="{DB8D4C8B-43A8-C545-9CA2-072C5E26EB8A}" type="presOf" srcId="{192C2CCA-4E4B-534D-826B-A3F71B86658F}" destId="{F6E877C1-72D9-6849-8FFE-75DC0A65F878}" srcOrd="0" destOrd="0" presId="urn:microsoft.com/office/officeart/2005/8/layout/pyramid1"/>
    <dgm:cxn modelId="{3D4430C0-951C-BE40-BC63-2B73E92BA97D}" type="presOf" srcId="{D6E16A41-54EF-9C43-AA89-41CFF3784EAB}" destId="{D6BC0B59-5A50-E648-9154-692D23A8A0D3}" srcOrd="1" destOrd="0" presId="urn:microsoft.com/office/officeart/2005/8/layout/pyramid1"/>
    <dgm:cxn modelId="{257493D1-CDEB-A34D-B6A8-57D06628CD6A}" srcId="{78267BEC-1171-FD47-B4F9-07BC2B95233B}" destId="{192C2CCA-4E4B-534D-826B-A3F71B86658F}" srcOrd="0" destOrd="0" parTransId="{0DC14219-7901-3A4B-8C6A-D323AB1E082F}" sibTransId="{9C7ED795-9CAC-5A4E-A929-E1EDDBB22FA1}"/>
    <dgm:cxn modelId="{4AF6D1D7-5FE7-944E-A958-883C04C7A315}" srcId="{78267BEC-1171-FD47-B4F9-07BC2B95233B}" destId="{D6E16A41-54EF-9C43-AA89-41CFF3784EAB}" srcOrd="2" destOrd="0" parTransId="{585060C3-81AE-9045-8304-A46985A9E2ED}" sibTransId="{7870B31A-A8A9-B846-8EAC-F702AF527286}"/>
    <dgm:cxn modelId="{AD6906F9-952E-C945-81C9-0421D4146D06}" type="presOf" srcId="{D6E16A41-54EF-9C43-AA89-41CFF3784EAB}" destId="{5873054D-F6F8-D74E-AF17-DA75C69FF437}" srcOrd="0" destOrd="0" presId="urn:microsoft.com/office/officeart/2005/8/layout/pyramid1"/>
    <dgm:cxn modelId="{94F57A35-0043-FA46-8DAC-11B8A78E1FB9}" type="presParOf" srcId="{EA6E1233-4E03-7B4C-86B7-7267556F435B}" destId="{991198D5-DE30-EE4B-ADB9-80E25ADCC789}" srcOrd="0" destOrd="0" presId="urn:microsoft.com/office/officeart/2005/8/layout/pyramid1"/>
    <dgm:cxn modelId="{37D47597-75FE-7B48-99E1-3A62EB8631C5}" type="presParOf" srcId="{991198D5-DE30-EE4B-ADB9-80E25ADCC789}" destId="{F6E877C1-72D9-6849-8FFE-75DC0A65F878}" srcOrd="0" destOrd="0" presId="urn:microsoft.com/office/officeart/2005/8/layout/pyramid1"/>
    <dgm:cxn modelId="{17B7286E-88DA-EE48-9772-82C10B52728F}" type="presParOf" srcId="{991198D5-DE30-EE4B-ADB9-80E25ADCC789}" destId="{BF6DB89D-5C43-EA42-AF59-467FF2DD0FCC}" srcOrd="1" destOrd="0" presId="urn:microsoft.com/office/officeart/2005/8/layout/pyramid1"/>
    <dgm:cxn modelId="{E1B19B2E-4C50-FC4C-B6EB-9A29AAA63D7E}" type="presParOf" srcId="{EA6E1233-4E03-7B4C-86B7-7267556F435B}" destId="{5658657E-5680-AD4B-9DCC-65F9581A010E}" srcOrd="1" destOrd="0" presId="urn:microsoft.com/office/officeart/2005/8/layout/pyramid1"/>
    <dgm:cxn modelId="{A05563FF-21AA-2E44-8F64-0AC6E9A19083}" type="presParOf" srcId="{5658657E-5680-AD4B-9DCC-65F9581A010E}" destId="{1057DB55-1B03-9547-B877-ED159D4B0A39}" srcOrd="0" destOrd="0" presId="urn:microsoft.com/office/officeart/2005/8/layout/pyramid1"/>
    <dgm:cxn modelId="{52A363B1-7EB4-494E-90CB-34D0B7151A41}" type="presParOf" srcId="{5658657E-5680-AD4B-9DCC-65F9581A010E}" destId="{16E52BA9-A1F6-3A47-B2D9-55FB0FB4A0A9}" srcOrd="1" destOrd="0" presId="urn:microsoft.com/office/officeart/2005/8/layout/pyramid1"/>
    <dgm:cxn modelId="{62AA4BD6-EFC8-C040-A58E-786EC8CC4DC6}" type="presParOf" srcId="{EA6E1233-4E03-7B4C-86B7-7267556F435B}" destId="{5D302056-2169-1C41-86BE-2AEA694086AB}" srcOrd="2" destOrd="0" presId="urn:microsoft.com/office/officeart/2005/8/layout/pyramid1"/>
    <dgm:cxn modelId="{FEE4DD14-9661-BA45-8A87-D59399147554}" type="presParOf" srcId="{5D302056-2169-1C41-86BE-2AEA694086AB}" destId="{5873054D-F6F8-D74E-AF17-DA75C69FF437}" srcOrd="0" destOrd="0" presId="urn:microsoft.com/office/officeart/2005/8/layout/pyramid1"/>
    <dgm:cxn modelId="{D6FD672D-D6A6-974B-B323-35CA800DA03A}" type="presParOf" srcId="{5D302056-2169-1C41-86BE-2AEA694086AB}" destId="{D6BC0B59-5A50-E648-9154-692D23A8A0D3}" srcOrd="1" destOrd="0" presId="urn:microsoft.com/office/officeart/2005/8/layout/pyramid1"/>
    <dgm:cxn modelId="{7A0718F3-3503-6F42-9A01-71F8C0EA7DB7}" type="presParOf" srcId="{EA6E1233-4E03-7B4C-86B7-7267556F435B}" destId="{62DD450C-70AD-8043-9ECE-ED6755477DF9}" srcOrd="3" destOrd="0" presId="urn:microsoft.com/office/officeart/2005/8/layout/pyramid1"/>
    <dgm:cxn modelId="{8AC30116-3349-5143-BAAB-73885525D73D}" type="presParOf" srcId="{62DD450C-70AD-8043-9ECE-ED6755477DF9}" destId="{96E1DB67-31C9-5942-BDCE-D1C6B71C1201}" srcOrd="0" destOrd="0" presId="urn:microsoft.com/office/officeart/2005/8/layout/pyramid1"/>
    <dgm:cxn modelId="{8F723A66-9CE2-6040-B80D-2B0B76BE84F7}" type="presParOf" srcId="{62DD450C-70AD-8043-9ECE-ED6755477DF9}" destId="{3180F468-6362-1D4C-B582-1EA7314A7CED}" srcOrd="1" destOrd="0" presId="urn:microsoft.com/office/officeart/2005/8/layout/pyramid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980901-FBD3-4B6E-8A67-89A290DA64B8}" type="doc">
      <dgm:prSet loTypeId="urn:microsoft.com/office/officeart/2016/7/layout/RepeatingBendingProcessNew" loCatId="process" qsTypeId="urn:microsoft.com/office/officeart/2005/8/quickstyle/simple1" qsCatId="simple" csTypeId="urn:microsoft.com/office/officeart/2005/8/colors/accent1_1" csCatId="accent1" phldr="1"/>
      <dgm:spPr/>
      <dgm:t>
        <a:bodyPr/>
        <a:lstStyle/>
        <a:p>
          <a:endParaRPr lang="en-US"/>
        </a:p>
      </dgm:t>
    </dgm:pt>
    <dgm:pt modelId="{C4826F55-E4EE-4301-A535-5B3A53F9B5A6}">
      <dgm:prSet custT="1"/>
      <dgm:spPr/>
      <dgm:t>
        <a:bodyPr/>
        <a:lstStyle/>
        <a:p>
          <a:r>
            <a:rPr lang="en-GB" sz="1200" b="1" dirty="0"/>
            <a:t>Step 1: What do you think the problem is? </a:t>
          </a:r>
          <a:endParaRPr lang="en-US" sz="1200" dirty="0"/>
        </a:p>
      </dgm:t>
    </dgm:pt>
    <dgm:pt modelId="{4F0D7B23-4552-4469-8A25-1E9437C69396}" type="parTrans" cxnId="{03825E5D-6112-4281-B5BE-E899684F46C9}">
      <dgm:prSet/>
      <dgm:spPr/>
      <dgm:t>
        <a:bodyPr/>
        <a:lstStyle/>
        <a:p>
          <a:endParaRPr lang="en-US" sz="1200"/>
        </a:p>
      </dgm:t>
    </dgm:pt>
    <dgm:pt modelId="{4BF946C7-36A3-4E5F-A53D-56F2A8246ED8}" type="sibTrans" cxnId="{03825E5D-6112-4281-B5BE-E899684F46C9}">
      <dgm:prSet custT="1"/>
      <dgm:spPr/>
      <dgm:t>
        <a:bodyPr/>
        <a:lstStyle/>
        <a:p>
          <a:endParaRPr lang="en-US" sz="1200"/>
        </a:p>
      </dgm:t>
    </dgm:pt>
    <dgm:pt modelId="{0A6B7E3C-77BC-0849-84F8-FC54E47FFE48}">
      <dgm:prSet custT="1"/>
      <dgm:spPr/>
      <dgm:t>
        <a:bodyPr anchor="ctr"/>
        <a:lstStyle/>
        <a:p>
          <a:r>
            <a:rPr lang="en-GB" sz="1200" b="1" dirty="0"/>
            <a:t>Step 2: Ask someone else, or yourself, why? </a:t>
          </a:r>
          <a:endParaRPr lang="en-GB" sz="1200" dirty="0"/>
        </a:p>
      </dgm:t>
    </dgm:pt>
    <dgm:pt modelId="{8CC6A4AC-655C-F740-9C6D-9B3F6A437356}" type="parTrans" cxnId="{8E45B8B1-0409-1746-A85F-4FF4E3BA97CE}">
      <dgm:prSet/>
      <dgm:spPr/>
      <dgm:t>
        <a:bodyPr/>
        <a:lstStyle/>
        <a:p>
          <a:endParaRPr lang="en-GB" sz="1200"/>
        </a:p>
      </dgm:t>
    </dgm:pt>
    <dgm:pt modelId="{BE473BC1-977B-E04C-9132-96D0E8551E5E}" type="sibTrans" cxnId="{8E45B8B1-0409-1746-A85F-4FF4E3BA97CE}">
      <dgm:prSet custT="1"/>
      <dgm:spPr/>
      <dgm:t>
        <a:bodyPr/>
        <a:lstStyle/>
        <a:p>
          <a:endParaRPr lang="en-GB" sz="1200"/>
        </a:p>
      </dgm:t>
    </dgm:pt>
    <dgm:pt modelId="{7F0F23C5-87AD-3547-BB24-F3B60727E8FB}">
      <dgm:prSet custT="1"/>
      <dgm:spPr/>
      <dgm:t>
        <a:bodyPr anchor="ctr"/>
        <a:lstStyle/>
        <a:p>
          <a:r>
            <a:rPr lang="en-GB" sz="1200" dirty="0"/>
            <a:t>Why is that happening? </a:t>
          </a:r>
        </a:p>
      </dgm:t>
    </dgm:pt>
    <dgm:pt modelId="{2DA33C92-FE79-A445-8E6B-7D464EBC7FD6}" type="parTrans" cxnId="{5040EB9B-1CEF-0942-97E1-D9EC31D97DD8}">
      <dgm:prSet/>
      <dgm:spPr/>
      <dgm:t>
        <a:bodyPr/>
        <a:lstStyle/>
        <a:p>
          <a:endParaRPr lang="en-GB" sz="1200"/>
        </a:p>
      </dgm:t>
    </dgm:pt>
    <dgm:pt modelId="{8570180C-0044-9D40-8A1A-61C0268FFD76}" type="sibTrans" cxnId="{5040EB9B-1CEF-0942-97E1-D9EC31D97DD8}">
      <dgm:prSet/>
      <dgm:spPr/>
      <dgm:t>
        <a:bodyPr/>
        <a:lstStyle/>
        <a:p>
          <a:endParaRPr lang="en-GB" sz="1200"/>
        </a:p>
      </dgm:t>
    </dgm:pt>
    <dgm:pt modelId="{BFC281B9-C760-EF4E-A6B3-5D841079422B}">
      <dgm:prSet custT="1"/>
      <dgm:spPr/>
      <dgm:t>
        <a:bodyPr anchor="ctr"/>
        <a:lstStyle/>
        <a:p>
          <a:r>
            <a:rPr lang="en-GB" sz="1200" dirty="0"/>
            <a:t>Why is that?</a:t>
          </a:r>
        </a:p>
      </dgm:t>
    </dgm:pt>
    <dgm:pt modelId="{959A9E92-FF5F-5B4C-867F-4CFE8C713E83}" type="parTrans" cxnId="{4362BE9D-FFD5-4C44-950A-17CEE0B8AD97}">
      <dgm:prSet/>
      <dgm:spPr/>
      <dgm:t>
        <a:bodyPr/>
        <a:lstStyle/>
        <a:p>
          <a:endParaRPr lang="en-GB" sz="1200"/>
        </a:p>
      </dgm:t>
    </dgm:pt>
    <dgm:pt modelId="{72D2184C-8115-304F-ABF7-63A3EE267C0B}" type="sibTrans" cxnId="{4362BE9D-FFD5-4C44-950A-17CEE0B8AD97}">
      <dgm:prSet/>
      <dgm:spPr/>
      <dgm:t>
        <a:bodyPr/>
        <a:lstStyle/>
        <a:p>
          <a:endParaRPr lang="en-GB" sz="1200"/>
        </a:p>
      </dgm:t>
    </dgm:pt>
    <dgm:pt modelId="{13E01774-5D2C-FB44-A009-1AB2381CDE78}">
      <dgm:prSet custT="1"/>
      <dgm:spPr/>
      <dgm:t>
        <a:bodyPr anchor="ctr"/>
        <a:lstStyle/>
        <a:p>
          <a:r>
            <a:rPr lang="en-GB" sz="1200" dirty="0"/>
            <a:t>Why is that?</a:t>
          </a:r>
        </a:p>
      </dgm:t>
    </dgm:pt>
    <dgm:pt modelId="{11200E3D-79DC-7B4E-871A-ADFACD853667}" type="parTrans" cxnId="{8741186A-3C34-FE49-BC35-F58C11581C62}">
      <dgm:prSet/>
      <dgm:spPr/>
      <dgm:t>
        <a:bodyPr/>
        <a:lstStyle/>
        <a:p>
          <a:endParaRPr lang="en-GB" sz="1200"/>
        </a:p>
      </dgm:t>
    </dgm:pt>
    <dgm:pt modelId="{A1FD8D62-BA01-1143-9D41-FD2135A1F6B5}" type="sibTrans" cxnId="{8741186A-3C34-FE49-BC35-F58C11581C62}">
      <dgm:prSet/>
      <dgm:spPr/>
      <dgm:t>
        <a:bodyPr/>
        <a:lstStyle/>
        <a:p>
          <a:endParaRPr lang="en-GB" sz="1200"/>
        </a:p>
      </dgm:t>
    </dgm:pt>
    <dgm:pt modelId="{BB1DC60B-06F3-3A4A-8513-FA679B5B676E}">
      <dgm:prSet custT="1"/>
      <dgm:spPr/>
      <dgm:t>
        <a:bodyPr anchor="ctr"/>
        <a:lstStyle/>
        <a:p>
          <a:r>
            <a:rPr lang="en-GB" sz="1200" dirty="0"/>
            <a:t>Why is that?</a:t>
          </a:r>
        </a:p>
      </dgm:t>
    </dgm:pt>
    <dgm:pt modelId="{8A8BC642-8084-6C46-B026-B13B02D466FD}" type="parTrans" cxnId="{A8DEE855-360A-7345-9A0D-8154EE03D4D3}">
      <dgm:prSet/>
      <dgm:spPr/>
      <dgm:t>
        <a:bodyPr/>
        <a:lstStyle/>
        <a:p>
          <a:endParaRPr lang="en-GB" sz="1200"/>
        </a:p>
      </dgm:t>
    </dgm:pt>
    <dgm:pt modelId="{6CE6A8AB-F64D-964D-BF33-A2D81C8E08BA}" type="sibTrans" cxnId="{A8DEE855-360A-7345-9A0D-8154EE03D4D3}">
      <dgm:prSet/>
      <dgm:spPr/>
      <dgm:t>
        <a:bodyPr/>
        <a:lstStyle/>
        <a:p>
          <a:endParaRPr lang="en-GB" sz="1200"/>
        </a:p>
      </dgm:t>
    </dgm:pt>
    <dgm:pt modelId="{EACFCD77-AD67-4240-9796-B2EC977B224C}">
      <dgm:prSet custT="1"/>
      <dgm:spPr/>
      <dgm:t>
        <a:bodyPr/>
        <a:lstStyle/>
        <a:p>
          <a:r>
            <a:rPr lang="en-GB" sz="1200" b="1" dirty="0"/>
            <a:t>Step 3: Can you redefine the problem? </a:t>
          </a:r>
          <a:r>
            <a:rPr lang="en-GB" sz="1200" b="0" dirty="0"/>
            <a:t>What do you think the problem is? </a:t>
          </a:r>
        </a:p>
      </dgm:t>
    </dgm:pt>
    <dgm:pt modelId="{BF27D4AE-E222-C447-9DAC-625635446C4C}" type="parTrans" cxnId="{96D73FB0-5E1E-8D4A-875D-6681ABF5B8A7}">
      <dgm:prSet/>
      <dgm:spPr/>
      <dgm:t>
        <a:bodyPr/>
        <a:lstStyle/>
        <a:p>
          <a:endParaRPr lang="en-GB" sz="1200"/>
        </a:p>
      </dgm:t>
    </dgm:pt>
    <dgm:pt modelId="{21A79B30-2F04-544D-B0D6-5E7C547E67F5}" type="sibTrans" cxnId="{96D73FB0-5E1E-8D4A-875D-6681ABF5B8A7}">
      <dgm:prSet/>
      <dgm:spPr/>
      <dgm:t>
        <a:bodyPr/>
        <a:lstStyle/>
        <a:p>
          <a:endParaRPr lang="en-GB" sz="1200"/>
        </a:p>
      </dgm:t>
    </dgm:pt>
    <dgm:pt modelId="{B8DDC75F-71AE-D440-B3DE-CDDD0BC5DBE9}" type="pres">
      <dgm:prSet presAssocID="{C8980901-FBD3-4B6E-8A67-89A290DA64B8}" presName="Name0" presStyleCnt="0">
        <dgm:presLayoutVars>
          <dgm:dir/>
          <dgm:resizeHandles val="exact"/>
        </dgm:presLayoutVars>
      </dgm:prSet>
      <dgm:spPr/>
    </dgm:pt>
    <dgm:pt modelId="{ECAAAF89-DF5F-3A4D-A837-CDF4E2A0072F}" type="pres">
      <dgm:prSet presAssocID="{C4826F55-E4EE-4301-A535-5B3A53F9B5A6}" presName="node" presStyleLbl="node1" presStyleIdx="0" presStyleCnt="3">
        <dgm:presLayoutVars>
          <dgm:bulletEnabled val="1"/>
        </dgm:presLayoutVars>
      </dgm:prSet>
      <dgm:spPr/>
    </dgm:pt>
    <dgm:pt modelId="{B0BF7F93-727D-2840-950E-6A0542D2B0AC}" type="pres">
      <dgm:prSet presAssocID="{4BF946C7-36A3-4E5F-A53D-56F2A8246ED8}" presName="sibTrans" presStyleLbl="sibTrans1D1" presStyleIdx="0" presStyleCnt="2"/>
      <dgm:spPr/>
    </dgm:pt>
    <dgm:pt modelId="{C6D307A4-A158-AF4E-AF3B-2C6EA6BA3FBF}" type="pres">
      <dgm:prSet presAssocID="{4BF946C7-36A3-4E5F-A53D-56F2A8246ED8}" presName="connectorText" presStyleLbl="sibTrans1D1" presStyleIdx="0" presStyleCnt="2"/>
      <dgm:spPr/>
    </dgm:pt>
    <dgm:pt modelId="{AACF8A84-188B-4A4C-B7EE-2A37120B3E0F}" type="pres">
      <dgm:prSet presAssocID="{0A6B7E3C-77BC-0849-84F8-FC54E47FFE48}" presName="node" presStyleLbl="node1" presStyleIdx="1" presStyleCnt="3">
        <dgm:presLayoutVars>
          <dgm:bulletEnabled val="1"/>
        </dgm:presLayoutVars>
      </dgm:prSet>
      <dgm:spPr/>
    </dgm:pt>
    <dgm:pt modelId="{F3DA84BD-FCCC-0241-AC04-1BF91CE720F5}" type="pres">
      <dgm:prSet presAssocID="{BE473BC1-977B-E04C-9132-96D0E8551E5E}" presName="sibTrans" presStyleLbl="sibTrans1D1" presStyleIdx="1" presStyleCnt="2"/>
      <dgm:spPr/>
    </dgm:pt>
    <dgm:pt modelId="{2EF6BD97-980E-0B4A-BE5B-48CDE0F848EA}" type="pres">
      <dgm:prSet presAssocID="{BE473BC1-977B-E04C-9132-96D0E8551E5E}" presName="connectorText" presStyleLbl="sibTrans1D1" presStyleIdx="1" presStyleCnt="2"/>
      <dgm:spPr/>
    </dgm:pt>
    <dgm:pt modelId="{24BEF9AE-C6C9-4C43-A6B8-20D40C86E7DE}" type="pres">
      <dgm:prSet presAssocID="{EACFCD77-AD67-4240-9796-B2EC977B224C}" presName="node" presStyleLbl="node1" presStyleIdx="2" presStyleCnt="3">
        <dgm:presLayoutVars>
          <dgm:bulletEnabled val="1"/>
        </dgm:presLayoutVars>
      </dgm:prSet>
      <dgm:spPr/>
    </dgm:pt>
  </dgm:ptLst>
  <dgm:cxnLst>
    <dgm:cxn modelId="{F44C5609-D1CD-C140-8B16-1BDD8B1731EB}" type="presOf" srcId="{BE473BC1-977B-E04C-9132-96D0E8551E5E}" destId="{2EF6BD97-980E-0B4A-BE5B-48CDE0F848EA}" srcOrd="1" destOrd="0" presId="urn:microsoft.com/office/officeart/2016/7/layout/RepeatingBendingProcessNew"/>
    <dgm:cxn modelId="{CECE0125-62EB-8F4D-B1FB-2E087337A261}" type="presOf" srcId="{C8980901-FBD3-4B6E-8A67-89A290DA64B8}" destId="{B8DDC75F-71AE-D440-B3DE-CDDD0BC5DBE9}" srcOrd="0" destOrd="0" presId="urn:microsoft.com/office/officeart/2016/7/layout/RepeatingBendingProcessNew"/>
    <dgm:cxn modelId="{E69F6A25-74FE-7747-B10D-DA4CD3D91CD5}" type="presOf" srcId="{BFC281B9-C760-EF4E-A6B3-5D841079422B}" destId="{AACF8A84-188B-4A4C-B7EE-2A37120B3E0F}" srcOrd="0" destOrd="2" presId="urn:microsoft.com/office/officeart/2016/7/layout/RepeatingBendingProcessNew"/>
    <dgm:cxn modelId="{01450D27-A243-4B4F-AD47-67081A903D52}" type="presOf" srcId="{BE473BC1-977B-E04C-9132-96D0E8551E5E}" destId="{F3DA84BD-FCCC-0241-AC04-1BF91CE720F5}" srcOrd="0" destOrd="0" presId="urn:microsoft.com/office/officeart/2016/7/layout/RepeatingBendingProcessNew"/>
    <dgm:cxn modelId="{03825E5D-6112-4281-B5BE-E899684F46C9}" srcId="{C8980901-FBD3-4B6E-8A67-89A290DA64B8}" destId="{C4826F55-E4EE-4301-A535-5B3A53F9B5A6}" srcOrd="0" destOrd="0" parTransId="{4F0D7B23-4552-4469-8A25-1E9437C69396}" sibTransId="{4BF946C7-36A3-4E5F-A53D-56F2A8246ED8}"/>
    <dgm:cxn modelId="{62CE8844-5235-604A-96B1-41AC00CC45EB}" type="presOf" srcId="{4BF946C7-36A3-4E5F-A53D-56F2A8246ED8}" destId="{C6D307A4-A158-AF4E-AF3B-2C6EA6BA3FBF}" srcOrd="1" destOrd="0" presId="urn:microsoft.com/office/officeart/2016/7/layout/RepeatingBendingProcessNew"/>
    <dgm:cxn modelId="{CD2AB848-6B3A-1E43-A6E9-6D3567F09513}" type="presOf" srcId="{BB1DC60B-06F3-3A4A-8513-FA679B5B676E}" destId="{AACF8A84-188B-4A4C-B7EE-2A37120B3E0F}" srcOrd="0" destOrd="4" presId="urn:microsoft.com/office/officeart/2016/7/layout/RepeatingBendingProcessNew"/>
    <dgm:cxn modelId="{8741186A-3C34-FE49-BC35-F58C11581C62}" srcId="{0A6B7E3C-77BC-0849-84F8-FC54E47FFE48}" destId="{13E01774-5D2C-FB44-A009-1AB2381CDE78}" srcOrd="2" destOrd="0" parTransId="{11200E3D-79DC-7B4E-871A-ADFACD853667}" sibTransId="{A1FD8D62-BA01-1143-9D41-FD2135A1F6B5}"/>
    <dgm:cxn modelId="{C61A3252-C094-FD44-BDAD-2B86A26A8702}" type="presOf" srcId="{4BF946C7-36A3-4E5F-A53D-56F2A8246ED8}" destId="{B0BF7F93-727D-2840-950E-6A0542D2B0AC}" srcOrd="0" destOrd="0" presId="urn:microsoft.com/office/officeart/2016/7/layout/RepeatingBendingProcessNew"/>
    <dgm:cxn modelId="{A8DEE855-360A-7345-9A0D-8154EE03D4D3}" srcId="{0A6B7E3C-77BC-0849-84F8-FC54E47FFE48}" destId="{BB1DC60B-06F3-3A4A-8513-FA679B5B676E}" srcOrd="3" destOrd="0" parTransId="{8A8BC642-8084-6C46-B026-B13B02D466FD}" sibTransId="{6CE6A8AB-F64D-964D-BF33-A2D81C8E08BA}"/>
    <dgm:cxn modelId="{876DF477-6EB4-6345-8CCF-A8FAB640A10F}" type="presOf" srcId="{0A6B7E3C-77BC-0849-84F8-FC54E47FFE48}" destId="{AACF8A84-188B-4A4C-B7EE-2A37120B3E0F}" srcOrd="0" destOrd="0" presId="urn:microsoft.com/office/officeart/2016/7/layout/RepeatingBendingProcessNew"/>
    <dgm:cxn modelId="{5040EB9B-1CEF-0942-97E1-D9EC31D97DD8}" srcId="{0A6B7E3C-77BC-0849-84F8-FC54E47FFE48}" destId="{7F0F23C5-87AD-3547-BB24-F3B60727E8FB}" srcOrd="0" destOrd="0" parTransId="{2DA33C92-FE79-A445-8E6B-7D464EBC7FD6}" sibTransId="{8570180C-0044-9D40-8A1A-61C0268FFD76}"/>
    <dgm:cxn modelId="{4362BE9D-FFD5-4C44-950A-17CEE0B8AD97}" srcId="{0A6B7E3C-77BC-0849-84F8-FC54E47FFE48}" destId="{BFC281B9-C760-EF4E-A6B3-5D841079422B}" srcOrd="1" destOrd="0" parTransId="{959A9E92-FF5F-5B4C-867F-4CFE8C713E83}" sibTransId="{72D2184C-8115-304F-ABF7-63A3EE267C0B}"/>
    <dgm:cxn modelId="{D94540A0-8626-ED47-BF56-CF3805F8951F}" type="presOf" srcId="{C4826F55-E4EE-4301-A535-5B3A53F9B5A6}" destId="{ECAAAF89-DF5F-3A4D-A837-CDF4E2A0072F}" srcOrd="0" destOrd="0" presId="urn:microsoft.com/office/officeart/2016/7/layout/RepeatingBendingProcessNew"/>
    <dgm:cxn modelId="{96D73FB0-5E1E-8D4A-875D-6681ABF5B8A7}" srcId="{C8980901-FBD3-4B6E-8A67-89A290DA64B8}" destId="{EACFCD77-AD67-4240-9796-B2EC977B224C}" srcOrd="2" destOrd="0" parTransId="{BF27D4AE-E222-C447-9DAC-625635446C4C}" sibTransId="{21A79B30-2F04-544D-B0D6-5E7C547E67F5}"/>
    <dgm:cxn modelId="{8E45B8B1-0409-1746-A85F-4FF4E3BA97CE}" srcId="{C8980901-FBD3-4B6E-8A67-89A290DA64B8}" destId="{0A6B7E3C-77BC-0849-84F8-FC54E47FFE48}" srcOrd="1" destOrd="0" parTransId="{8CC6A4AC-655C-F740-9C6D-9B3F6A437356}" sibTransId="{BE473BC1-977B-E04C-9132-96D0E8551E5E}"/>
    <dgm:cxn modelId="{C762E3B8-3BCA-9D42-A2DA-3AC2A45FDE64}" type="presOf" srcId="{13E01774-5D2C-FB44-A009-1AB2381CDE78}" destId="{AACF8A84-188B-4A4C-B7EE-2A37120B3E0F}" srcOrd="0" destOrd="3" presId="urn:microsoft.com/office/officeart/2016/7/layout/RepeatingBendingProcessNew"/>
    <dgm:cxn modelId="{D68588CF-F2D6-FB48-9518-1EC5C89AFC51}" type="presOf" srcId="{EACFCD77-AD67-4240-9796-B2EC977B224C}" destId="{24BEF9AE-C6C9-4C43-A6B8-20D40C86E7DE}" srcOrd="0" destOrd="0" presId="urn:microsoft.com/office/officeart/2016/7/layout/RepeatingBendingProcessNew"/>
    <dgm:cxn modelId="{9CBD16F6-AE99-AB4B-A576-E1E00D70E936}" type="presOf" srcId="{7F0F23C5-87AD-3547-BB24-F3B60727E8FB}" destId="{AACF8A84-188B-4A4C-B7EE-2A37120B3E0F}" srcOrd="0" destOrd="1" presId="urn:microsoft.com/office/officeart/2016/7/layout/RepeatingBendingProcessNew"/>
    <dgm:cxn modelId="{69FE01EC-C6EF-6345-BA1F-54A8CDC2C8DB}" type="presParOf" srcId="{B8DDC75F-71AE-D440-B3DE-CDDD0BC5DBE9}" destId="{ECAAAF89-DF5F-3A4D-A837-CDF4E2A0072F}" srcOrd="0" destOrd="0" presId="urn:microsoft.com/office/officeart/2016/7/layout/RepeatingBendingProcessNew"/>
    <dgm:cxn modelId="{4E660756-C880-6049-93AB-EAD19472C6D7}" type="presParOf" srcId="{B8DDC75F-71AE-D440-B3DE-CDDD0BC5DBE9}" destId="{B0BF7F93-727D-2840-950E-6A0542D2B0AC}" srcOrd="1" destOrd="0" presId="urn:microsoft.com/office/officeart/2016/7/layout/RepeatingBendingProcessNew"/>
    <dgm:cxn modelId="{388F3CFF-8C0B-D341-874F-E53C29150AB8}" type="presParOf" srcId="{B0BF7F93-727D-2840-950E-6A0542D2B0AC}" destId="{C6D307A4-A158-AF4E-AF3B-2C6EA6BA3FBF}" srcOrd="0" destOrd="0" presId="urn:microsoft.com/office/officeart/2016/7/layout/RepeatingBendingProcessNew"/>
    <dgm:cxn modelId="{87FB7F47-9A99-8F47-96BE-8140F53EAB1D}" type="presParOf" srcId="{B8DDC75F-71AE-D440-B3DE-CDDD0BC5DBE9}" destId="{AACF8A84-188B-4A4C-B7EE-2A37120B3E0F}" srcOrd="2" destOrd="0" presId="urn:microsoft.com/office/officeart/2016/7/layout/RepeatingBendingProcessNew"/>
    <dgm:cxn modelId="{10CAACEA-3399-E245-9F16-C130E3FDA215}" type="presParOf" srcId="{B8DDC75F-71AE-D440-B3DE-CDDD0BC5DBE9}" destId="{F3DA84BD-FCCC-0241-AC04-1BF91CE720F5}" srcOrd="3" destOrd="0" presId="urn:microsoft.com/office/officeart/2016/7/layout/RepeatingBendingProcessNew"/>
    <dgm:cxn modelId="{6EDFDCFD-0F9E-204F-9531-054116B83AEE}" type="presParOf" srcId="{F3DA84BD-FCCC-0241-AC04-1BF91CE720F5}" destId="{2EF6BD97-980E-0B4A-BE5B-48CDE0F848EA}" srcOrd="0" destOrd="0" presId="urn:microsoft.com/office/officeart/2016/7/layout/RepeatingBendingProcessNew"/>
    <dgm:cxn modelId="{9DFB04A7-0AF0-C84F-AEB7-1537C94FB030}" type="presParOf" srcId="{B8DDC75F-71AE-D440-B3DE-CDDD0BC5DBE9}" destId="{24BEF9AE-C6C9-4C43-A6B8-20D40C86E7DE}" srcOrd="4" destOrd="0" presId="urn:microsoft.com/office/officeart/2016/7/layout/RepeatingBending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980901-FBD3-4B6E-8A67-89A290DA64B8}" type="doc">
      <dgm:prSet loTypeId="urn:microsoft.com/office/officeart/2016/7/layout/RepeatingBendingProcessNew" loCatId="process" qsTypeId="urn:microsoft.com/office/officeart/2005/8/quickstyle/simple1" qsCatId="simple" csTypeId="urn:microsoft.com/office/officeart/2005/8/colors/accent1_1" csCatId="accent1" phldr="1"/>
      <dgm:spPr/>
      <dgm:t>
        <a:bodyPr/>
        <a:lstStyle/>
        <a:p>
          <a:endParaRPr lang="en-US"/>
        </a:p>
      </dgm:t>
    </dgm:pt>
    <dgm:pt modelId="{C4826F55-E4EE-4301-A535-5B3A53F9B5A6}">
      <dgm:prSet/>
      <dgm:spPr/>
      <dgm:t>
        <a:bodyPr/>
        <a:lstStyle/>
        <a:p>
          <a:r>
            <a:rPr lang="en-GB" sz="1200" b="1" dirty="0"/>
            <a:t>Step 1:  Who are your stakeholders?</a:t>
          </a:r>
          <a:endParaRPr lang="en-US" sz="1200" dirty="0"/>
        </a:p>
      </dgm:t>
    </dgm:pt>
    <dgm:pt modelId="{4F0D7B23-4552-4469-8A25-1E9437C69396}" type="parTrans" cxnId="{03825E5D-6112-4281-B5BE-E899684F46C9}">
      <dgm:prSet/>
      <dgm:spPr/>
      <dgm:t>
        <a:bodyPr/>
        <a:lstStyle/>
        <a:p>
          <a:endParaRPr lang="en-US"/>
        </a:p>
      </dgm:t>
    </dgm:pt>
    <dgm:pt modelId="{4BF946C7-36A3-4E5F-A53D-56F2A8246ED8}" type="sibTrans" cxnId="{03825E5D-6112-4281-B5BE-E899684F46C9}">
      <dgm:prSet/>
      <dgm:spPr/>
      <dgm:t>
        <a:bodyPr/>
        <a:lstStyle/>
        <a:p>
          <a:endParaRPr lang="en-US"/>
        </a:p>
      </dgm:t>
    </dgm:pt>
    <dgm:pt modelId="{01073514-FCF4-CD42-815F-EB917C701987}">
      <dgm:prSet custT="1"/>
      <dgm:spPr/>
      <dgm:t>
        <a:bodyPr/>
        <a:lstStyle/>
        <a:p>
          <a:r>
            <a:rPr lang="en-GB" sz="1000" dirty="0"/>
            <a:t>Make a list of the obvious people</a:t>
          </a:r>
        </a:p>
      </dgm:t>
    </dgm:pt>
    <dgm:pt modelId="{A2493AB9-3ED4-B648-8925-FC519EDD374A}" type="parTrans" cxnId="{228A27EA-112D-824B-99F7-B2FC949FE283}">
      <dgm:prSet/>
      <dgm:spPr/>
      <dgm:t>
        <a:bodyPr/>
        <a:lstStyle/>
        <a:p>
          <a:endParaRPr lang="en-GB"/>
        </a:p>
      </dgm:t>
    </dgm:pt>
    <dgm:pt modelId="{C854C1CE-38F7-C047-B698-33DEB17AA365}" type="sibTrans" cxnId="{228A27EA-112D-824B-99F7-B2FC949FE283}">
      <dgm:prSet/>
      <dgm:spPr/>
      <dgm:t>
        <a:bodyPr/>
        <a:lstStyle/>
        <a:p>
          <a:endParaRPr lang="en-GB"/>
        </a:p>
      </dgm:t>
    </dgm:pt>
    <dgm:pt modelId="{0265DAE1-B1E1-8046-AB90-7DC546F1931A}">
      <dgm:prSet custT="1"/>
      <dgm:spPr/>
      <dgm:t>
        <a:bodyPr/>
        <a:lstStyle/>
        <a:p>
          <a:r>
            <a:rPr lang="en-GB" sz="1000" dirty="0"/>
            <a:t>Refine your list by using the following (</a:t>
          </a:r>
          <a:r>
            <a:rPr lang="en-GB" sz="1000" u="sng" dirty="0">
              <a:hlinkClick xmlns:r="http://schemas.openxmlformats.org/officeDocument/2006/relationships" r:id="rId1"/>
            </a:rPr>
            <a:t>QSIR NHS E/I</a:t>
          </a:r>
          <a:r>
            <a:rPr lang="en-GB" sz="1000" dirty="0"/>
            <a:t>): </a:t>
          </a:r>
        </a:p>
      </dgm:t>
    </dgm:pt>
    <dgm:pt modelId="{6E11388D-AB09-6143-83AC-3139F4122FC4}" type="parTrans" cxnId="{5638D331-CA21-8045-A43B-75E57D5999C4}">
      <dgm:prSet/>
      <dgm:spPr/>
      <dgm:t>
        <a:bodyPr/>
        <a:lstStyle/>
        <a:p>
          <a:endParaRPr lang="en-GB"/>
        </a:p>
      </dgm:t>
    </dgm:pt>
    <dgm:pt modelId="{AD16AF8C-E355-A442-8F17-752752015B1E}" type="sibTrans" cxnId="{5638D331-CA21-8045-A43B-75E57D5999C4}">
      <dgm:prSet/>
      <dgm:spPr/>
      <dgm:t>
        <a:bodyPr/>
        <a:lstStyle/>
        <a:p>
          <a:endParaRPr lang="en-GB"/>
        </a:p>
      </dgm:t>
    </dgm:pt>
    <dgm:pt modelId="{6D42BEDA-10E4-D547-BDEF-41D2B4DAC469}">
      <dgm:prSet custT="1"/>
      <dgm:spPr/>
      <dgm:t>
        <a:bodyPr/>
        <a:lstStyle/>
        <a:p>
          <a:r>
            <a:rPr lang="en-GB" sz="1000" dirty="0"/>
            <a:t>Commissioners</a:t>
          </a:r>
        </a:p>
      </dgm:t>
    </dgm:pt>
    <dgm:pt modelId="{7EBCC919-B103-4F4F-97F3-CE464D4614C6}" type="parTrans" cxnId="{72A2A977-2CD8-A948-9549-19448A40372F}">
      <dgm:prSet/>
      <dgm:spPr/>
      <dgm:t>
        <a:bodyPr/>
        <a:lstStyle/>
        <a:p>
          <a:endParaRPr lang="en-GB"/>
        </a:p>
      </dgm:t>
    </dgm:pt>
    <dgm:pt modelId="{98119E68-BEDE-574C-ACD0-0EAD6DC08CC0}" type="sibTrans" cxnId="{72A2A977-2CD8-A948-9549-19448A40372F}">
      <dgm:prSet/>
      <dgm:spPr/>
      <dgm:t>
        <a:bodyPr/>
        <a:lstStyle/>
        <a:p>
          <a:endParaRPr lang="en-GB"/>
        </a:p>
      </dgm:t>
    </dgm:pt>
    <dgm:pt modelId="{09997D4F-0A8D-EA47-9990-EFB37E93AEC8}">
      <dgm:prSet custT="1"/>
      <dgm:spPr/>
      <dgm:t>
        <a:bodyPr/>
        <a:lstStyle/>
        <a:p>
          <a:r>
            <a:rPr lang="en-GB" sz="1000" dirty="0"/>
            <a:t>Customers</a:t>
          </a:r>
        </a:p>
      </dgm:t>
    </dgm:pt>
    <dgm:pt modelId="{23EF7FFD-F691-444D-9BFD-D5F4D8A23E22}" type="parTrans" cxnId="{4AEC71BE-A102-564C-9CEB-9B76A183762F}">
      <dgm:prSet/>
      <dgm:spPr/>
      <dgm:t>
        <a:bodyPr/>
        <a:lstStyle/>
        <a:p>
          <a:endParaRPr lang="en-GB"/>
        </a:p>
      </dgm:t>
    </dgm:pt>
    <dgm:pt modelId="{5744F431-B4A9-7047-8E4B-4D28F9365F09}" type="sibTrans" cxnId="{4AEC71BE-A102-564C-9CEB-9B76A183762F}">
      <dgm:prSet/>
      <dgm:spPr/>
      <dgm:t>
        <a:bodyPr/>
        <a:lstStyle/>
        <a:p>
          <a:endParaRPr lang="en-GB"/>
        </a:p>
      </dgm:t>
    </dgm:pt>
    <dgm:pt modelId="{C350FAE9-E027-6044-88A7-75CCC29EB9D2}">
      <dgm:prSet custT="1"/>
      <dgm:spPr/>
      <dgm:t>
        <a:bodyPr/>
        <a:lstStyle/>
        <a:p>
          <a:r>
            <a:rPr lang="en-GB" sz="1000" dirty="0"/>
            <a:t>Collaborators</a:t>
          </a:r>
        </a:p>
      </dgm:t>
    </dgm:pt>
    <dgm:pt modelId="{B537A783-2145-2448-86FA-24CF64BD8534}" type="parTrans" cxnId="{A5CDE0A5-DAEC-DF44-A6F3-06E593E4BF10}">
      <dgm:prSet/>
      <dgm:spPr/>
      <dgm:t>
        <a:bodyPr/>
        <a:lstStyle/>
        <a:p>
          <a:endParaRPr lang="en-GB"/>
        </a:p>
      </dgm:t>
    </dgm:pt>
    <dgm:pt modelId="{D590F53E-87CA-BC4B-949C-D632A84131F6}" type="sibTrans" cxnId="{A5CDE0A5-DAEC-DF44-A6F3-06E593E4BF10}">
      <dgm:prSet/>
      <dgm:spPr/>
      <dgm:t>
        <a:bodyPr/>
        <a:lstStyle/>
        <a:p>
          <a:endParaRPr lang="en-GB"/>
        </a:p>
      </dgm:t>
    </dgm:pt>
    <dgm:pt modelId="{14A15DF8-9D8C-5848-8731-43D445A92F4C}">
      <dgm:prSet custT="1"/>
      <dgm:spPr/>
      <dgm:t>
        <a:bodyPr/>
        <a:lstStyle/>
        <a:p>
          <a:r>
            <a:rPr lang="en-GB" sz="1000" dirty="0"/>
            <a:t>Contributors</a:t>
          </a:r>
        </a:p>
      </dgm:t>
    </dgm:pt>
    <dgm:pt modelId="{31F88D70-D53B-C54E-9120-A30D6F659F37}" type="parTrans" cxnId="{309533C2-C1D5-8740-932B-562AD8019392}">
      <dgm:prSet/>
      <dgm:spPr/>
      <dgm:t>
        <a:bodyPr/>
        <a:lstStyle/>
        <a:p>
          <a:endParaRPr lang="en-GB"/>
        </a:p>
      </dgm:t>
    </dgm:pt>
    <dgm:pt modelId="{885EADE6-D6C1-904C-B25B-58CC95EDCC2C}" type="sibTrans" cxnId="{309533C2-C1D5-8740-932B-562AD8019392}">
      <dgm:prSet/>
      <dgm:spPr/>
      <dgm:t>
        <a:bodyPr/>
        <a:lstStyle/>
        <a:p>
          <a:endParaRPr lang="en-GB"/>
        </a:p>
      </dgm:t>
    </dgm:pt>
    <dgm:pt modelId="{AAD1B13A-1F99-AF46-A236-BDBBB6569209}">
      <dgm:prSet custT="1"/>
      <dgm:spPr/>
      <dgm:t>
        <a:bodyPr/>
        <a:lstStyle/>
        <a:p>
          <a:r>
            <a:rPr lang="en-GB" sz="1000" dirty="0"/>
            <a:t>Channels</a:t>
          </a:r>
        </a:p>
      </dgm:t>
    </dgm:pt>
    <dgm:pt modelId="{E521F9A4-7478-EB49-863C-4B3FCEA6669C}" type="parTrans" cxnId="{990A4B2C-3157-1241-95C4-17E82F100DE1}">
      <dgm:prSet/>
      <dgm:spPr/>
      <dgm:t>
        <a:bodyPr/>
        <a:lstStyle/>
        <a:p>
          <a:endParaRPr lang="en-GB"/>
        </a:p>
      </dgm:t>
    </dgm:pt>
    <dgm:pt modelId="{30B71FAD-A465-5547-81D9-29E2C8C66E76}" type="sibTrans" cxnId="{990A4B2C-3157-1241-95C4-17E82F100DE1}">
      <dgm:prSet/>
      <dgm:spPr/>
      <dgm:t>
        <a:bodyPr/>
        <a:lstStyle/>
        <a:p>
          <a:endParaRPr lang="en-GB"/>
        </a:p>
      </dgm:t>
    </dgm:pt>
    <dgm:pt modelId="{DFCDACA3-A5E9-D84D-ADCE-622F191B2AD8}">
      <dgm:prSet custT="1"/>
      <dgm:spPr/>
      <dgm:t>
        <a:bodyPr/>
        <a:lstStyle/>
        <a:p>
          <a:r>
            <a:rPr lang="en-GB" sz="1000" dirty="0"/>
            <a:t>Commentators</a:t>
          </a:r>
        </a:p>
      </dgm:t>
    </dgm:pt>
    <dgm:pt modelId="{5E849CB9-F689-F749-9277-3C47166A066B}" type="parTrans" cxnId="{A0EDD42D-32F3-164F-91A3-3063692EF266}">
      <dgm:prSet/>
      <dgm:spPr/>
      <dgm:t>
        <a:bodyPr/>
        <a:lstStyle/>
        <a:p>
          <a:endParaRPr lang="en-GB"/>
        </a:p>
      </dgm:t>
    </dgm:pt>
    <dgm:pt modelId="{21E56D9A-D41A-F641-98C5-8509AE54652C}" type="sibTrans" cxnId="{A0EDD42D-32F3-164F-91A3-3063692EF266}">
      <dgm:prSet/>
      <dgm:spPr/>
      <dgm:t>
        <a:bodyPr/>
        <a:lstStyle/>
        <a:p>
          <a:endParaRPr lang="en-GB"/>
        </a:p>
      </dgm:t>
    </dgm:pt>
    <dgm:pt modelId="{5966E421-C24D-554F-BC96-483B8CDD6422}">
      <dgm:prSet custT="1"/>
      <dgm:spPr/>
      <dgm:t>
        <a:bodyPr/>
        <a:lstStyle/>
        <a:p>
          <a:r>
            <a:rPr lang="en-GB" sz="1000"/>
            <a:t>Consumers</a:t>
          </a:r>
          <a:endParaRPr lang="en-GB" sz="1000" dirty="0"/>
        </a:p>
      </dgm:t>
    </dgm:pt>
    <dgm:pt modelId="{04A19EE2-15D4-1243-A96F-8F8F730716D7}" type="parTrans" cxnId="{121D76B1-2FB0-044E-B202-F0520248BE9D}">
      <dgm:prSet/>
      <dgm:spPr/>
      <dgm:t>
        <a:bodyPr/>
        <a:lstStyle/>
        <a:p>
          <a:endParaRPr lang="en-GB"/>
        </a:p>
      </dgm:t>
    </dgm:pt>
    <dgm:pt modelId="{366AD939-FC06-EE48-A467-6ACADE8D7224}" type="sibTrans" cxnId="{121D76B1-2FB0-044E-B202-F0520248BE9D}">
      <dgm:prSet/>
      <dgm:spPr/>
      <dgm:t>
        <a:bodyPr/>
        <a:lstStyle/>
        <a:p>
          <a:endParaRPr lang="en-GB"/>
        </a:p>
      </dgm:t>
    </dgm:pt>
    <dgm:pt modelId="{759EF9EE-A968-1D47-A508-77AF15B2A268}">
      <dgm:prSet custT="1"/>
      <dgm:spPr/>
      <dgm:t>
        <a:bodyPr/>
        <a:lstStyle/>
        <a:p>
          <a:r>
            <a:rPr lang="en-GB" sz="1000" dirty="0"/>
            <a:t>Champions</a:t>
          </a:r>
        </a:p>
      </dgm:t>
    </dgm:pt>
    <dgm:pt modelId="{78955B4C-14A3-7E43-9F1B-BAD340C68CF4}" type="parTrans" cxnId="{68E61E61-1DF8-6A4C-85AD-84B6D33186FA}">
      <dgm:prSet/>
      <dgm:spPr/>
      <dgm:t>
        <a:bodyPr/>
        <a:lstStyle/>
        <a:p>
          <a:endParaRPr lang="en-GB"/>
        </a:p>
      </dgm:t>
    </dgm:pt>
    <dgm:pt modelId="{E72E2B78-13A0-6A48-AA7A-E1FC9BB72596}" type="sibTrans" cxnId="{68E61E61-1DF8-6A4C-85AD-84B6D33186FA}">
      <dgm:prSet/>
      <dgm:spPr/>
      <dgm:t>
        <a:bodyPr/>
        <a:lstStyle/>
        <a:p>
          <a:endParaRPr lang="en-GB"/>
        </a:p>
      </dgm:t>
    </dgm:pt>
    <dgm:pt modelId="{0B284BBA-12CD-5243-8B1E-AD85BE13A528}">
      <dgm:prSet custT="1"/>
      <dgm:spPr/>
      <dgm:t>
        <a:bodyPr/>
        <a:lstStyle/>
        <a:p>
          <a:r>
            <a:rPr lang="en-GB" sz="1000" dirty="0"/>
            <a:t>Competitors </a:t>
          </a:r>
        </a:p>
      </dgm:t>
    </dgm:pt>
    <dgm:pt modelId="{462BA006-F47B-DA48-A748-108AE9020046}" type="parTrans" cxnId="{461F6CC3-26C4-1947-91B2-30454AB613FD}">
      <dgm:prSet/>
      <dgm:spPr/>
      <dgm:t>
        <a:bodyPr/>
        <a:lstStyle/>
        <a:p>
          <a:endParaRPr lang="en-GB"/>
        </a:p>
      </dgm:t>
    </dgm:pt>
    <dgm:pt modelId="{6A262C73-1D0D-7748-BBD0-3416D7122EBA}" type="sibTrans" cxnId="{461F6CC3-26C4-1947-91B2-30454AB613FD}">
      <dgm:prSet/>
      <dgm:spPr/>
      <dgm:t>
        <a:bodyPr/>
        <a:lstStyle/>
        <a:p>
          <a:endParaRPr lang="en-GB"/>
        </a:p>
      </dgm:t>
    </dgm:pt>
    <dgm:pt modelId="{7C8A2A24-7E75-9148-AE2C-7CCE172C1AE4}">
      <dgm:prSet/>
      <dgm:spPr/>
      <dgm:t>
        <a:bodyPr/>
        <a:lstStyle/>
        <a:p>
          <a:r>
            <a:rPr lang="en-GB" sz="1200" b="1" dirty="0"/>
            <a:t>Step 2:  What type of stakeholder are they? </a:t>
          </a:r>
          <a:endParaRPr lang="en-GB" sz="1200" b="0" dirty="0"/>
        </a:p>
      </dgm:t>
    </dgm:pt>
    <dgm:pt modelId="{4E2B8471-0B25-D74A-88DA-02889BB7EE85}" type="parTrans" cxnId="{62C57540-866B-2E46-AA00-90CDD0145CCF}">
      <dgm:prSet/>
      <dgm:spPr/>
      <dgm:t>
        <a:bodyPr/>
        <a:lstStyle/>
        <a:p>
          <a:endParaRPr lang="en-GB"/>
        </a:p>
      </dgm:t>
    </dgm:pt>
    <dgm:pt modelId="{449C141F-7E33-1E4E-911C-186C187864ED}" type="sibTrans" cxnId="{62C57540-866B-2E46-AA00-90CDD0145CCF}">
      <dgm:prSet/>
      <dgm:spPr/>
      <dgm:t>
        <a:bodyPr/>
        <a:lstStyle/>
        <a:p>
          <a:endParaRPr lang="en-GB"/>
        </a:p>
      </dgm:t>
    </dgm:pt>
    <dgm:pt modelId="{8B47CF16-E0F1-E940-A614-F1FA3A4AF311}">
      <dgm:prSet/>
      <dgm:spPr/>
      <dgm:t>
        <a:bodyPr/>
        <a:lstStyle/>
        <a:p>
          <a:r>
            <a:rPr lang="en-GB" sz="1200" b="1" dirty="0"/>
            <a:t>Step 3:  Create a user persona for key stakeholders</a:t>
          </a:r>
          <a:endParaRPr lang="en-GB" sz="1200" dirty="0"/>
        </a:p>
      </dgm:t>
    </dgm:pt>
    <dgm:pt modelId="{239DB738-08EA-2C43-B5DD-8298B3B29484}" type="parTrans" cxnId="{B47CC60B-E300-574C-9AED-ED5DA517FF15}">
      <dgm:prSet/>
      <dgm:spPr/>
      <dgm:t>
        <a:bodyPr/>
        <a:lstStyle/>
        <a:p>
          <a:endParaRPr lang="en-GB"/>
        </a:p>
      </dgm:t>
    </dgm:pt>
    <dgm:pt modelId="{83B16B82-AEA9-5F4A-8841-658FA67BC0F4}" type="sibTrans" cxnId="{B47CC60B-E300-574C-9AED-ED5DA517FF15}">
      <dgm:prSet/>
      <dgm:spPr/>
      <dgm:t>
        <a:bodyPr/>
        <a:lstStyle/>
        <a:p>
          <a:endParaRPr lang="en-GB"/>
        </a:p>
      </dgm:t>
    </dgm:pt>
    <dgm:pt modelId="{DAC4F057-4FFE-3C40-B8C1-1AD3AE907D72}">
      <dgm:prSet custT="1"/>
      <dgm:spPr/>
      <dgm:t>
        <a:bodyPr/>
        <a:lstStyle/>
        <a:p>
          <a:r>
            <a:rPr lang="en-GB" sz="1000" dirty="0"/>
            <a:t>What do you know about them?</a:t>
          </a:r>
        </a:p>
      </dgm:t>
    </dgm:pt>
    <dgm:pt modelId="{5A023730-9105-8841-BD16-F720A8B0EB6A}" type="parTrans" cxnId="{7E9CF57A-F5D4-3B48-835F-0BE8A470383E}">
      <dgm:prSet/>
      <dgm:spPr/>
      <dgm:t>
        <a:bodyPr/>
        <a:lstStyle/>
        <a:p>
          <a:endParaRPr lang="en-GB"/>
        </a:p>
      </dgm:t>
    </dgm:pt>
    <dgm:pt modelId="{0AC16888-E791-EB41-9297-C7D0A4594861}" type="sibTrans" cxnId="{7E9CF57A-F5D4-3B48-835F-0BE8A470383E}">
      <dgm:prSet/>
      <dgm:spPr/>
      <dgm:t>
        <a:bodyPr/>
        <a:lstStyle/>
        <a:p>
          <a:endParaRPr lang="en-GB"/>
        </a:p>
      </dgm:t>
    </dgm:pt>
    <dgm:pt modelId="{DDC12780-C58B-B74A-89F0-663EACAABFB8}">
      <dgm:prSet custT="1"/>
      <dgm:spPr/>
      <dgm:t>
        <a:bodyPr/>
        <a:lstStyle/>
        <a:p>
          <a:r>
            <a:rPr lang="en-GB" sz="1000" dirty="0"/>
            <a:t>How do they interact with the service/product?</a:t>
          </a:r>
        </a:p>
      </dgm:t>
    </dgm:pt>
    <dgm:pt modelId="{A8168A8D-EF93-884A-860D-806DC84242BA}" type="parTrans" cxnId="{4E2B3C37-62D2-0D41-993A-1DE062129F18}">
      <dgm:prSet/>
      <dgm:spPr/>
      <dgm:t>
        <a:bodyPr/>
        <a:lstStyle/>
        <a:p>
          <a:endParaRPr lang="en-GB"/>
        </a:p>
      </dgm:t>
    </dgm:pt>
    <dgm:pt modelId="{735C1EC8-4346-D643-BCA8-30A81220FE63}" type="sibTrans" cxnId="{4E2B3C37-62D2-0D41-993A-1DE062129F18}">
      <dgm:prSet/>
      <dgm:spPr/>
      <dgm:t>
        <a:bodyPr/>
        <a:lstStyle/>
        <a:p>
          <a:endParaRPr lang="en-GB"/>
        </a:p>
      </dgm:t>
    </dgm:pt>
    <dgm:pt modelId="{487D3CB2-1B32-A641-BF24-D17936981B05}">
      <dgm:prSet custT="1"/>
      <dgm:spPr/>
      <dgm:t>
        <a:bodyPr/>
        <a:lstStyle/>
        <a:p>
          <a:r>
            <a:rPr lang="en-GB" sz="1000" dirty="0"/>
            <a:t>How do they communicate?</a:t>
          </a:r>
        </a:p>
      </dgm:t>
    </dgm:pt>
    <dgm:pt modelId="{4E24A07A-98C2-004F-A56D-184F20985422}" type="parTrans" cxnId="{EE1FEEA5-CC3B-0841-9D06-4DC72EDCB57E}">
      <dgm:prSet/>
      <dgm:spPr/>
      <dgm:t>
        <a:bodyPr/>
        <a:lstStyle/>
        <a:p>
          <a:endParaRPr lang="en-GB"/>
        </a:p>
      </dgm:t>
    </dgm:pt>
    <dgm:pt modelId="{67EED71D-8695-D442-84B4-B812CD1F9CCE}" type="sibTrans" cxnId="{EE1FEEA5-CC3B-0841-9D06-4DC72EDCB57E}">
      <dgm:prSet/>
      <dgm:spPr/>
      <dgm:t>
        <a:bodyPr/>
        <a:lstStyle/>
        <a:p>
          <a:endParaRPr lang="en-GB"/>
        </a:p>
      </dgm:t>
    </dgm:pt>
    <dgm:pt modelId="{40C352FA-5F1C-F04B-8AC2-74DF62B3EBA1}">
      <dgm:prSet custT="1"/>
      <dgm:spPr/>
      <dgm:t>
        <a:bodyPr/>
        <a:lstStyle/>
        <a:p>
          <a:r>
            <a:rPr lang="en-GB" sz="1000" b="0" dirty="0"/>
            <a:t>Map your stakeholders on to the chart (see next slide). </a:t>
          </a:r>
        </a:p>
      </dgm:t>
    </dgm:pt>
    <dgm:pt modelId="{3283567F-5E81-5248-8311-F41523F4B7F6}" type="parTrans" cxnId="{78E7205F-1377-9A41-998D-1A560A0C7331}">
      <dgm:prSet/>
      <dgm:spPr/>
      <dgm:t>
        <a:bodyPr/>
        <a:lstStyle/>
        <a:p>
          <a:endParaRPr lang="en-GB"/>
        </a:p>
      </dgm:t>
    </dgm:pt>
    <dgm:pt modelId="{08A2B475-823A-C14D-A2FD-C55117A53A8E}" type="sibTrans" cxnId="{78E7205F-1377-9A41-998D-1A560A0C7331}">
      <dgm:prSet/>
      <dgm:spPr/>
      <dgm:t>
        <a:bodyPr/>
        <a:lstStyle/>
        <a:p>
          <a:endParaRPr lang="en-GB"/>
        </a:p>
      </dgm:t>
    </dgm:pt>
    <dgm:pt modelId="{C4D806AD-3327-EB4E-B8A2-DA76697FFC6C}">
      <dgm:prSet/>
      <dgm:spPr/>
      <dgm:t>
        <a:bodyPr/>
        <a:lstStyle/>
        <a:p>
          <a:r>
            <a:rPr lang="en-GB" sz="1200" dirty="0"/>
            <a:t>Now that you understand who your stakeholders are you can appropriately involve them in your QI project at the relevant stages. </a:t>
          </a:r>
        </a:p>
      </dgm:t>
    </dgm:pt>
    <dgm:pt modelId="{E8271FAB-3F6F-0B4B-8F03-6885822DCCC4}" type="parTrans" cxnId="{AA32FF0A-2FE4-644F-A71E-A7D800991880}">
      <dgm:prSet/>
      <dgm:spPr/>
      <dgm:t>
        <a:bodyPr/>
        <a:lstStyle/>
        <a:p>
          <a:endParaRPr lang="en-GB"/>
        </a:p>
      </dgm:t>
    </dgm:pt>
    <dgm:pt modelId="{DB3F5473-8956-254F-98C6-B5951E949BF1}" type="sibTrans" cxnId="{AA32FF0A-2FE4-644F-A71E-A7D800991880}">
      <dgm:prSet/>
      <dgm:spPr/>
      <dgm:t>
        <a:bodyPr/>
        <a:lstStyle/>
        <a:p>
          <a:endParaRPr lang="en-GB"/>
        </a:p>
      </dgm:t>
    </dgm:pt>
    <dgm:pt modelId="{2C209F06-1B76-CA4E-BAA0-5319807FAB02}">
      <dgm:prSet custT="1"/>
      <dgm:spPr/>
      <dgm:t>
        <a:bodyPr/>
        <a:lstStyle/>
        <a:p>
          <a:r>
            <a:rPr lang="en-GB" sz="1000" dirty="0"/>
            <a:t>When you know your project objective and the changes you’ll be testing, you’ll need to think about how you will communicate with your stakeholders throughout the project. We’ll look later at creating a </a:t>
          </a:r>
          <a:r>
            <a:rPr lang="en-GB" sz="1000" dirty="0">
              <a:hlinkClick xmlns:r="http://schemas.openxmlformats.org/officeDocument/2006/relationships" r:id="rId2" action="ppaction://hlinksldjump"/>
            </a:rPr>
            <a:t>communications plan</a:t>
          </a:r>
          <a:r>
            <a:rPr lang="en-GB" sz="1000" dirty="0"/>
            <a:t>. </a:t>
          </a:r>
        </a:p>
      </dgm:t>
    </dgm:pt>
    <dgm:pt modelId="{7D966710-3725-A54E-B012-23D5ECB41A08}" type="parTrans" cxnId="{1505DB57-F362-724B-8DCF-8F373437BDE7}">
      <dgm:prSet/>
      <dgm:spPr/>
      <dgm:t>
        <a:bodyPr/>
        <a:lstStyle/>
        <a:p>
          <a:endParaRPr lang="en-GB"/>
        </a:p>
      </dgm:t>
    </dgm:pt>
    <dgm:pt modelId="{E3F21C08-2F45-A247-ADB8-778D6FAECDB4}" type="sibTrans" cxnId="{1505DB57-F362-724B-8DCF-8F373437BDE7}">
      <dgm:prSet/>
      <dgm:spPr/>
      <dgm:t>
        <a:bodyPr/>
        <a:lstStyle/>
        <a:p>
          <a:endParaRPr lang="en-GB"/>
        </a:p>
      </dgm:t>
    </dgm:pt>
    <dgm:pt modelId="{00C299AB-3D65-D745-83E5-1EFF9C3DDBB8}">
      <dgm:prSet custT="1"/>
      <dgm:spPr/>
      <dgm:t>
        <a:bodyPr/>
        <a:lstStyle/>
        <a:p>
          <a:r>
            <a:rPr lang="en-GB" sz="1000" dirty="0"/>
            <a:t>It is really important to think about how you can involve patients and families in your project right at the start. </a:t>
          </a:r>
        </a:p>
      </dgm:t>
    </dgm:pt>
    <dgm:pt modelId="{D8E61361-6C47-8F4F-9870-1AD91A54F79B}" type="parTrans" cxnId="{4FA85152-EB4B-0F4B-8426-F62C20B5B69E}">
      <dgm:prSet/>
      <dgm:spPr/>
      <dgm:t>
        <a:bodyPr/>
        <a:lstStyle/>
        <a:p>
          <a:endParaRPr lang="en-GB"/>
        </a:p>
      </dgm:t>
    </dgm:pt>
    <dgm:pt modelId="{C1B5907D-9A52-A947-9BF5-5762B49C8AD9}" type="sibTrans" cxnId="{4FA85152-EB4B-0F4B-8426-F62C20B5B69E}">
      <dgm:prSet/>
      <dgm:spPr/>
      <dgm:t>
        <a:bodyPr/>
        <a:lstStyle/>
        <a:p>
          <a:endParaRPr lang="en-GB"/>
        </a:p>
      </dgm:t>
    </dgm:pt>
    <dgm:pt modelId="{B8DDC75F-71AE-D440-B3DE-CDDD0BC5DBE9}" type="pres">
      <dgm:prSet presAssocID="{C8980901-FBD3-4B6E-8A67-89A290DA64B8}" presName="Name0" presStyleCnt="0">
        <dgm:presLayoutVars>
          <dgm:dir/>
          <dgm:resizeHandles val="exact"/>
        </dgm:presLayoutVars>
      </dgm:prSet>
      <dgm:spPr/>
    </dgm:pt>
    <dgm:pt modelId="{ECAAAF89-DF5F-3A4D-A837-CDF4E2A0072F}" type="pres">
      <dgm:prSet presAssocID="{C4826F55-E4EE-4301-A535-5B3A53F9B5A6}" presName="node" presStyleLbl="node1" presStyleIdx="0" presStyleCnt="4" custScaleY="132418">
        <dgm:presLayoutVars>
          <dgm:bulletEnabled val="1"/>
        </dgm:presLayoutVars>
      </dgm:prSet>
      <dgm:spPr/>
    </dgm:pt>
    <dgm:pt modelId="{B0BF7F93-727D-2840-950E-6A0542D2B0AC}" type="pres">
      <dgm:prSet presAssocID="{4BF946C7-36A3-4E5F-A53D-56F2A8246ED8}" presName="sibTrans" presStyleLbl="sibTrans1D1" presStyleIdx="0" presStyleCnt="3"/>
      <dgm:spPr/>
    </dgm:pt>
    <dgm:pt modelId="{C6D307A4-A158-AF4E-AF3B-2C6EA6BA3FBF}" type="pres">
      <dgm:prSet presAssocID="{4BF946C7-36A3-4E5F-A53D-56F2A8246ED8}" presName="connectorText" presStyleLbl="sibTrans1D1" presStyleIdx="0" presStyleCnt="3"/>
      <dgm:spPr/>
    </dgm:pt>
    <dgm:pt modelId="{807EB0A9-14F1-384B-BC78-2A0128743AB5}" type="pres">
      <dgm:prSet presAssocID="{7C8A2A24-7E75-9148-AE2C-7CCE172C1AE4}" presName="node" presStyleLbl="node1" presStyleIdx="1" presStyleCnt="4" custScaleX="104203" custScaleY="129773">
        <dgm:presLayoutVars>
          <dgm:bulletEnabled val="1"/>
        </dgm:presLayoutVars>
      </dgm:prSet>
      <dgm:spPr/>
    </dgm:pt>
    <dgm:pt modelId="{CD0516D3-58A1-5A40-BB6C-2003A2BB4EEC}" type="pres">
      <dgm:prSet presAssocID="{449C141F-7E33-1E4E-911C-186C187864ED}" presName="sibTrans" presStyleLbl="sibTrans1D1" presStyleIdx="1" presStyleCnt="3"/>
      <dgm:spPr/>
    </dgm:pt>
    <dgm:pt modelId="{14FA0D24-FC46-F24E-B525-8E0685D5425E}" type="pres">
      <dgm:prSet presAssocID="{449C141F-7E33-1E4E-911C-186C187864ED}" presName="connectorText" presStyleLbl="sibTrans1D1" presStyleIdx="1" presStyleCnt="3"/>
      <dgm:spPr/>
    </dgm:pt>
    <dgm:pt modelId="{9AE1FBD7-CEAF-8144-867C-FA1EDE1C3667}" type="pres">
      <dgm:prSet presAssocID="{8B47CF16-E0F1-E940-A614-F1FA3A4AF311}" presName="node" presStyleLbl="node1" presStyleIdx="2" presStyleCnt="4" custScaleY="86958" custLinFactNeighborX="-402" custLinFactNeighborY="-22766">
        <dgm:presLayoutVars>
          <dgm:bulletEnabled val="1"/>
        </dgm:presLayoutVars>
      </dgm:prSet>
      <dgm:spPr/>
    </dgm:pt>
    <dgm:pt modelId="{64FD4CC3-1564-CD48-82C3-D480ED6CB6CF}" type="pres">
      <dgm:prSet presAssocID="{83B16B82-AEA9-5F4A-8841-658FA67BC0F4}" presName="sibTrans" presStyleLbl="sibTrans1D1" presStyleIdx="2" presStyleCnt="3"/>
      <dgm:spPr/>
    </dgm:pt>
    <dgm:pt modelId="{15B774E6-8052-7341-BAAD-6BF777BCAA35}" type="pres">
      <dgm:prSet presAssocID="{83B16B82-AEA9-5F4A-8841-658FA67BC0F4}" presName="connectorText" presStyleLbl="sibTrans1D1" presStyleIdx="2" presStyleCnt="3"/>
      <dgm:spPr/>
    </dgm:pt>
    <dgm:pt modelId="{44CEB589-09C7-954B-9874-1160ADFD67CD}" type="pres">
      <dgm:prSet presAssocID="{C4D806AD-3327-EB4E-B8A2-DA76697FFC6C}" presName="node" presStyleLbl="node1" presStyleIdx="3" presStyleCnt="4" custScaleX="102835" custScaleY="103780" custLinFactNeighborX="2543" custLinFactNeighborY="-16853">
        <dgm:presLayoutVars>
          <dgm:bulletEnabled val="1"/>
        </dgm:presLayoutVars>
      </dgm:prSet>
      <dgm:spPr/>
    </dgm:pt>
  </dgm:ptLst>
  <dgm:cxnLst>
    <dgm:cxn modelId="{AA32FF0A-2FE4-644F-A71E-A7D800991880}" srcId="{C8980901-FBD3-4B6E-8A67-89A290DA64B8}" destId="{C4D806AD-3327-EB4E-B8A2-DA76697FFC6C}" srcOrd="3" destOrd="0" parTransId="{E8271FAB-3F6F-0B4B-8F03-6885822DCCC4}" sibTransId="{DB3F5473-8956-254F-98C6-B5951E949BF1}"/>
    <dgm:cxn modelId="{B47CC60B-E300-574C-9AED-ED5DA517FF15}" srcId="{C8980901-FBD3-4B6E-8A67-89A290DA64B8}" destId="{8B47CF16-E0F1-E940-A614-F1FA3A4AF311}" srcOrd="2" destOrd="0" parTransId="{239DB738-08EA-2C43-B5DD-8298B3B29484}" sibTransId="{83B16B82-AEA9-5F4A-8841-658FA67BC0F4}"/>
    <dgm:cxn modelId="{E34D4511-718B-7843-B6DC-EE0E83A74A08}" type="presOf" srcId="{2C209F06-1B76-CA4E-BAA0-5319807FAB02}" destId="{44CEB589-09C7-954B-9874-1160ADFD67CD}" srcOrd="0" destOrd="1" presId="urn:microsoft.com/office/officeart/2016/7/layout/RepeatingBendingProcessNew"/>
    <dgm:cxn modelId="{727B3414-D87E-654F-B3CF-426FB45CCED6}" type="presOf" srcId="{449C141F-7E33-1E4E-911C-186C187864ED}" destId="{14FA0D24-FC46-F24E-B525-8E0685D5425E}" srcOrd="1" destOrd="0" presId="urn:microsoft.com/office/officeart/2016/7/layout/RepeatingBendingProcessNew"/>
    <dgm:cxn modelId="{CECE0125-62EB-8F4D-B1FB-2E087337A261}" type="presOf" srcId="{C8980901-FBD3-4B6E-8A67-89A290DA64B8}" destId="{B8DDC75F-71AE-D440-B3DE-CDDD0BC5DBE9}" srcOrd="0" destOrd="0" presId="urn:microsoft.com/office/officeart/2016/7/layout/RepeatingBendingProcessNew"/>
    <dgm:cxn modelId="{66216F25-D6DF-904C-86CB-30B9FACE3EDD}" type="presOf" srcId="{C350FAE9-E027-6044-88A7-75CCC29EB9D2}" destId="{ECAAAF89-DF5F-3A4D-A837-CDF4E2A0072F}" srcOrd="0" destOrd="5" presId="urn:microsoft.com/office/officeart/2016/7/layout/RepeatingBendingProcessNew"/>
    <dgm:cxn modelId="{F68B5D28-95D0-814E-B6A7-6419695070A9}" type="presOf" srcId="{0265DAE1-B1E1-8046-AB90-7DC546F1931A}" destId="{ECAAAF89-DF5F-3A4D-A837-CDF4E2A0072F}" srcOrd="0" destOrd="2" presId="urn:microsoft.com/office/officeart/2016/7/layout/RepeatingBendingProcessNew"/>
    <dgm:cxn modelId="{5969B629-3BCC-DB45-ABC6-850D8986F347}" type="presOf" srcId="{83B16B82-AEA9-5F4A-8841-658FA67BC0F4}" destId="{64FD4CC3-1564-CD48-82C3-D480ED6CB6CF}" srcOrd="0" destOrd="0" presId="urn:microsoft.com/office/officeart/2016/7/layout/RepeatingBendingProcessNew"/>
    <dgm:cxn modelId="{990A4B2C-3157-1241-95C4-17E82F100DE1}" srcId="{0265DAE1-B1E1-8046-AB90-7DC546F1931A}" destId="{AAD1B13A-1F99-AF46-A236-BDBBB6569209}" srcOrd="4" destOrd="0" parTransId="{E521F9A4-7478-EB49-863C-4B3FCEA6669C}" sibTransId="{30B71FAD-A465-5547-81D9-29E2C8C66E76}"/>
    <dgm:cxn modelId="{D30EC92D-027A-B041-AFA6-ACA594D03BB3}" type="presOf" srcId="{14A15DF8-9D8C-5848-8731-43D445A92F4C}" destId="{ECAAAF89-DF5F-3A4D-A837-CDF4E2A0072F}" srcOrd="0" destOrd="6" presId="urn:microsoft.com/office/officeart/2016/7/layout/RepeatingBendingProcessNew"/>
    <dgm:cxn modelId="{A0EDD42D-32F3-164F-91A3-3063692EF266}" srcId="{0265DAE1-B1E1-8046-AB90-7DC546F1931A}" destId="{DFCDACA3-A5E9-D84D-ADCE-622F191B2AD8}" srcOrd="5" destOrd="0" parTransId="{5E849CB9-F689-F749-9277-3C47166A066B}" sibTransId="{21E56D9A-D41A-F641-98C5-8509AE54652C}"/>
    <dgm:cxn modelId="{CEBA2E2F-EE04-9E47-8A13-4115261D81CC}" type="presOf" srcId="{6D42BEDA-10E4-D547-BDEF-41D2B4DAC469}" destId="{ECAAAF89-DF5F-3A4D-A837-CDF4E2A0072F}" srcOrd="0" destOrd="3" presId="urn:microsoft.com/office/officeart/2016/7/layout/RepeatingBendingProcessNew"/>
    <dgm:cxn modelId="{5638D331-CA21-8045-A43B-75E57D5999C4}" srcId="{C4826F55-E4EE-4301-A535-5B3A53F9B5A6}" destId="{0265DAE1-B1E1-8046-AB90-7DC546F1931A}" srcOrd="1" destOrd="0" parTransId="{6E11388D-AB09-6143-83AC-3139F4122FC4}" sibTransId="{AD16AF8C-E355-A442-8F17-752752015B1E}"/>
    <dgm:cxn modelId="{4E2B3C37-62D2-0D41-993A-1DE062129F18}" srcId="{8B47CF16-E0F1-E940-A614-F1FA3A4AF311}" destId="{DDC12780-C58B-B74A-89F0-663EACAABFB8}" srcOrd="1" destOrd="0" parTransId="{A8168A8D-EF93-884A-860D-806DC84242BA}" sibTransId="{735C1EC8-4346-D643-BCA8-30A81220FE63}"/>
    <dgm:cxn modelId="{7C62CA3D-010C-3D47-B24F-3896C3FAF16B}" type="presOf" srcId="{40C352FA-5F1C-F04B-8AC2-74DF62B3EBA1}" destId="{807EB0A9-14F1-384B-BC78-2A0128743AB5}" srcOrd="0" destOrd="1" presId="urn:microsoft.com/office/officeart/2016/7/layout/RepeatingBendingProcessNew"/>
    <dgm:cxn modelId="{62C57540-866B-2E46-AA00-90CDD0145CCF}" srcId="{C8980901-FBD3-4B6E-8A67-89A290DA64B8}" destId="{7C8A2A24-7E75-9148-AE2C-7CCE172C1AE4}" srcOrd="1" destOrd="0" parTransId="{4E2B8471-0B25-D74A-88DA-02889BB7EE85}" sibTransId="{449C141F-7E33-1E4E-911C-186C187864ED}"/>
    <dgm:cxn modelId="{03825E5D-6112-4281-B5BE-E899684F46C9}" srcId="{C8980901-FBD3-4B6E-8A67-89A290DA64B8}" destId="{C4826F55-E4EE-4301-A535-5B3A53F9B5A6}" srcOrd="0" destOrd="0" parTransId="{4F0D7B23-4552-4469-8A25-1E9437C69396}" sibTransId="{4BF946C7-36A3-4E5F-A53D-56F2A8246ED8}"/>
    <dgm:cxn modelId="{7E61F35D-3072-B447-8C9D-84038B0A260B}" type="presOf" srcId="{C4D806AD-3327-EB4E-B8A2-DA76697FFC6C}" destId="{44CEB589-09C7-954B-9874-1160ADFD67CD}" srcOrd="0" destOrd="0" presId="urn:microsoft.com/office/officeart/2016/7/layout/RepeatingBendingProcessNew"/>
    <dgm:cxn modelId="{78E7205F-1377-9A41-998D-1A560A0C7331}" srcId="{7C8A2A24-7E75-9148-AE2C-7CCE172C1AE4}" destId="{40C352FA-5F1C-F04B-8AC2-74DF62B3EBA1}" srcOrd="0" destOrd="0" parTransId="{3283567F-5E81-5248-8311-F41523F4B7F6}" sibTransId="{08A2B475-823A-C14D-A2FD-C55117A53A8E}"/>
    <dgm:cxn modelId="{68E61E61-1DF8-6A4C-85AD-84B6D33186FA}" srcId="{0265DAE1-B1E1-8046-AB90-7DC546F1931A}" destId="{759EF9EE-A968-1D47-A508-77AF15B2A268}" srcOrd="7" destOrd="0" parTransId="{78955B4C-14A3-7E43-9F1B-BAD340C68CF4}" sibTransId="{E72E2B78-13A0-6A48-AA7A-E1FC9BB72596}"/>
    <dgm:cxn modelId="{2CA86B64-7F38-3A4E-9B48-FC8C7A6DE86A}" type="presOf" srcId="{09997D4F-0A8D-EA47-9990-EFB37E93AEC8}" destId="{ECAAAF89-DF5F-3A4D-A837-CDF4E2A0072F}" srcOrd="0" destOrd="4" presId="urn:microsoft.com/office/officeart/2016/7/layout/RepeatingBendingProcessNew"/>
    <dgm:cxn modelId="{62CE8844-5235-604A-96B1-41AC00CC45EB}" type="presOf" srcId="{4BF946C7-36A3-4E5F-A53D-56F2A8246ED8}" destId="{C6D307A4-A158-AF4E-AF3B-2C6EA6BA3FBF}" srcOrd="1" destOrd="0" presId="urn:microsoft.com/office/officeart/2016/7/layout/RepeatingBendingProcessNew"/>
    <dgm:cxn modelId="{2C43BA6C-F7DD-E843-8A89-FF9B933CBC14}" type="presOf" srcId="{449C141F-7E33-1E4E-911C-186C187864ED}" destId="{CD0516D3-58A1-5A40-BB6C-2003A2BB4EEC}" srcOrd="0" destOrd="0" presId="urn:microsoft.com/office/officeart/2016/7/layout/RepeatingBendingProcessNew"/>
    <dgm:cxn modelId="{47F65350-0479-FF4C-9184-7A84FBDE54ED}" type="presOf" srcId="{5966E421-C24D-554F-BC96-483B8CDD6422}" destId="{ECAAAF89-DF5F-3A4D-A837-CDF4E2A0072F}" srcOrd="0" destOrd="9" presId="urn:microsoft.com/office/officeart/2016/7/layout/RepeatingBendingProcessNew"/>
    <dgm:cxn modelId="{5987F251-8983-3642-BC71-092AD51D7F5A}" type="presOf" srcId="{DFCDACA3-A5E9-D84D-ADCE-622F191B2AD8}" destId="{ECAAAF89-DF5F-3A4D-A837-CDF4E2A0072F}" srcOrd="0" destOrd="8" presId="urn:microsoft.com/office/officeart/2016/7/layout/RepeatingBendingProcessNew"/>
    <dgm:cxn modelId="{C61A3252-C094-FD44-BDAD-2B86A26A8702}" type="presOf" srcId="{4BF946C7-36A3-4E5F-A53D-56F2A8246ED8}" destId="{B0BF7F93-727D-2840-950E-6A0542D2B0AC}" srcOrd="0" destOrd="0" presId="urn:microsoft.com/office/officeart/2016/7/layout/RepeatingBendingProcessNew"/>
    <dgm:cxn modelId="{4FA85152-EB4B-0F4B-8426-F62C20B5B69E}" srcId="{C4D806AD-3327-EB4E-B8A2-DA76697FFC6C}" destId="{00C299AB-3D65-D745-83E5-1EFF9C3DDBB8}" srcOrd="1" destOrd="0" parTransId="{D8E61361-6C47-8F4F-9870-1AD91A54F79B}" sibTransId="{C1B5907D-9A52-A947-9BF5-5762B49C8AD9}"/>
    <dgm:cxn modelId="{F86E3076-01E7-B44C-99F7-23CAD78D76B5}" type="presOf" srcId="{AAD1B13A-1F99-AF46-A236-BDBBB6569209}" destId="{ECAAAF89-DF5F-3A4D-A837-CDF4E2A0072F}" srcOrd="0" destOrd="7" presId="urn:microsoft.com/office/officeart/2016/7/layout/RepeatingBendingProcessNew"/>
    <dgm:cxn modelId="{72A2A977-2CD8-A948-9549-19448A40372F}" srcId="{0265DAE1-B1E1-8046-AB90-7DC546F1931A}" destId="{6D42BEDA-10E4-D547-BDEF-41D2B4DAC469}" srcOrd="0" destOrd="0" parTransId="{7EBCC919-B103-4F4F-97F3-CE464D4614C6}" sibTransId="{98119E68-BEDE-574C-ACD0-0EAD6DC08CC0}"/>
    <dgm:cxn modelId="{1505DB57-F362-724B-8DCF-8F373437BDE7}" srcId="{C4D806AD-3327-EB4E-B8A2-DA76697FFC6C}" destId="{2C209F06-1B76-CA4E-BAA0-5319807FAB02}" srcOrd="0" destOrd="0" parTransId="{7D966710-3725-A54E-B012-23D5ECB41A08}" sibTransId="{E3F21C08-2F45-A247-ADB8-778D6FAECDB4}"/>
    <dgm:cxn modelId="{7E9CF57A-F5D4-3B48-835F-0BE8A470383E}" srcId="{8B47CF16-E0F1-E940-A614-F1FA3A4AF311}" destId="{DAC4F057-4FFE-3C40-B8C1-1AD3AE907D72}" srcOrd="0" destOrd="0" parTransId="{5A023730-9105-8841-BD16-F720A8B0EB6A}" sibTransId="{0AC16888-E791-EB41-9297-C7D0A4594861}"/>
    <dgm:cxn modelId="{8570D187-D294-424E-8834-B802B57748C6}" type="presOf" srcId="{0B284BBA-12CD-5243-8B1E-AD85BE13A528}" destId="{ECAAAF89-DF5F-3A4D-A837-CDF4E2A0072F}" srcOrd="0" destOrd="11" presId="urn:microsoft.com/office/officeart/2016/7/layout/RepeatingBendingProcessNew"/>
    <dgm:cxn modelId="{439ACD8F-B3B2-B148-9787-FD2DFA1D13A7}" type="presOf" srcId="{00C299AB-3D65-D745-83E5-1EFF9C3DDBB8}" destId="{44CEB589-09C7-954B-9874-1160ADFD67CD}" srcOrd="0" destOrd="2" presId="urn:microsoft.com/office/officeart/2016/7/layout/RepeatingBendingProcessNew"/>
    <dgm:cxn modelId="{D94540A0-8626-ED47-BF56-CF3805F8951F}" type="presOf" srcId="{C4826F55-E4EE-4301-A535-5B3A53F9B5A6}" destId="{ECAAAF89-DF5F-3A4D-A837-CDF4E2A0072F}" srcOrd="0" destOrd="0" presId="urn:microsoft.com/office/officeart/2016/7/layout/RepeatingBendingProcessNew"/>
    <dgm:cxn modelId="{A5CDE0A5-DAEC-DF44-A6F3-06E593E4BF10}" srcId="{0265DAE1-B1E1-8046-AB90-7DC546F1931A}" destId="{C350FAE9-E027-6044-88A7-75CCC29EB9D2}" srcOrd="2" destOrd="0" parTransId="{B537A783-2145-2448-86FA-24CF64BD8534}" sibTransId="{D590F53E-87CA-BC4B-949C-D632A84131F6}"/>
    <dgm:cxn modelId="{EE1FEEA5-CC3B-0841-9D06-4DC72EDCB57E}" srcId="{8B47CF16-E0F1-E940-A614-F1FA3A4AF311}" destId="{487D3CB2-1B32-A641-BF24-D17936981B05}" srcOrd="2" destOrd="0" parTransId="{4E24A07A-98C2-004F-A56D-184F20985422}" sibTransId="{67EED71D-8695-D442-84B4-B812CD1F9CCE}"/>
    <dgm:cxn modelId="{B98A1DAE-59BA-3F41-8FCE-26C1A2139201}" type="presOf" srcId="{7C8A2A24-7E75-9148-AE2C-7CCE172C1AE4}" destId="{807EB0A9-14F1-384B-BC78-2A0128743AB5}" srcOrd="0" destOrd="0" presId="urn:microsoft.com/office/officeart/2016/7/layout/RepeatingBendingProcessNew"/>
    <dgm:cxn modelId="{121D76B1-2FB0-044E-B202-F0520248BE9D}" srcId="{0265DAE1-B1E1-8046-AB90-7DC546F1931A}" destId="{5966E421-C24D-554F-BC96-483B8CDD6422}" srcOrd="6" destOrd="0" parTransId="{04A19EE2-15D4-1243-A96F-8F8F730716D7}" sibTransId="{366AD939-FC06-EE48-A467-6ACADE8D7224}"/>
    <dgm:cxn modelId="{CDFAC8BC-AF35-1A41-AB46-10AC89106CBF}" type="presOf" srcId="{83B16B82-AEA9-5F4A-8841-658FA67BC0F4}" destId="{15B774E6-8052-7341-BAAD-6BF777BCAA35}" srcOrd="1" destOrd="0" presId="urn:microsoft.com/office/officeart/2016/7/layout/RepeatingBendingProcessNew"/>
    <dgm:cxn modelId="{4AEC71BE-A102-564C-9CEB-9B76A183762F}" srcId="{0265DAE1-B1E1-8046-AB90-7DC546F1931A}" destId="{09997D4F-0A8D-EA47-9990-EFB37E93AEC8}" srcOrd="1" destOrd="0" parTransId="{23EF7FFD-F691-444D-9BFD-D5F4D8A23E22}" sibTransId="{5744F431-B4A9-7047-8E4B-4D28F9365F09}"/>
    <dgm:cxn modelId="{309533C2-C1D5-8740-932B-562AD8019392}" srcId="{0265DAE1-B1E1-8046-AB90-7DC546F1931A}" destId="{14A15DF8-9D8C-5848-8731-43D445A92F4C}" srcOrd="3" destOrd="0" parTransId="{31F88D70-D53B-C54E-9120-A30D6F659F37}" sibTransId="{885EADE6-D6C1-904C-B25B-58CC95EDCC2C}"/>
    <dgm:cxn modelId="{461F6CC3-26C4-1947-91B2-30454AB613FD}" srcId="{0265DAE1-B1E1-8046-AB90-7DC546F1931A}" destId="{0B284BBA-12CD-5243-8B1E-AD85BE13A528}" srcOrd="8" destOrd="0" parTransId="{462BA006-F47B-DA48-A748-108AE9020046}" sibTransId="{6A262C73-1D0D-7748-BBD0-3416D7122EBA}"/>
    <dgm:cxn modelId="{E218E2CD-7E47-D24F-BAE1-D696ACCE7A8D}" type="presOf" srcId="{DDC12780-C58B-B74A-89F0-663EACAABFB8}" destId="{9AE1FBD7-CEAF-8144-867C-FA1EDE1C3667}" srcOrd="0" destOrd="2" presId="urn:microsoft.com/office/officeart/2016/7/layout/RepeatingBendingProcessNew"/>
    <dgm:cxn modelId="{091AA2D4-D3C9-E344-8391-DEA31A977132}" type="presOf" srcId="{DAC4F057-4FFE-3C40-B8C1-1AD3AE907D72}" destId="{9AE1FBD7-CEAF-8144-867C-FA1EDE1C3667}" srcOrd="0" destOrd="1" presId="urn:microsoft.com/office/officeart/2016/7/layout/RepeatingBendingProcessNew"/>
    <dgm:cxn modelId="{228A27EA-112D-824B-99F7-B2FC949FE283}" srcId="{C4826F55-E4EE-4301-A535-5B3A53F9B5A6}" destId="{01073514-FCF4-CD42-815F-EB917C701987}" srcOrd="0" destOrd="0" parTransId="{A2493AB9-3ED4-B648-8925-FC519EDD374A}" sibTransId="{C854C1CE-38F7-C047-B698-33DEB17AA365}"/>
    <dgm:cxn modelId="{C50B6DEC-1EDF-D546-82FA-BA21DA3C35FA}" type="presOf" srcId="{01073514-FCF4-CD42-815F-EB917C701987}" destId="{ECAAAF89-DF5F-3A4D-A837-CDF4E2A0072F}" srcOrd="0" destOrd="1" presId="urn:microsoft.com/office/officeart/2016/7/layout/RepeatingBendingProcessNew"/>
    <dgm:cxn modelId="{F0FB44F2-10AE-554D-9A4F-928705672A0F}" type="presOf" srcId="{8B47CF16-E0F1-E940-A614-F1FA3A4AF311}" destId="{9AE1FBD7-CEAF-8144-867C-FA1EDE1C3667}" srcOrd="0" destOrd="0" presId="urn:microsoft.com/office/officeart/2016/7/layout/RepeatingBendingProcessNew"/>
    <dgm:cxn modelId="{89716DFD-3975-CA4A-A586-9F739CD4A61D}" type="presOf" srcId="{487D3CB2-1B32-A641-BF24-D17936981B05}" destId="{9AE1FBD7-CEAF-8144-867C-FA1EDE1C3667}" srcOrd="0" destOrd="3" presId="urn:microsoft.com/office/officeart/2016/7/layout/RepeatingBendingProcessNew"/>
    <dgm:cxn modelId="{BF2917FF-B9AC-3748-9370-21295459368C}" type="presOf" srcId="{759EF9EE-A968-1D47-A508-77AF15B2A268}" destId="{ECAAAF89-DF5F-3A4D-A837-CDF4E2A0072F}" srcOrd="0" destOrd="10" presId="urn:microsoft.com/office/officeart/2016/7/layout/RepeatingBendingProcessNew"/>
    <dgm:cxn modelId="{69FE01EC-C6EF-6345-BA1F-54A8CDC2C8DB}" type="presParOf" srcId="{B8DDC75F-71AE-D440-B3DE-CDDD0BC5DBE9}" destId="{ECAAAF89-DF5F-3A4D-A837-CDF4E2A0072F}" srcOrd="0" destOrd="0" presId="urn:microsoft.com/office/officeart/2016/7/layout/RepeatingBendingProcessNew"/>
    <dgm:cxn modelId="{4E660756-C880-6049-93AB-EAD19472C6D7}" type="presParOf" srcId="{B8DDC75F-71AE-D440-B3DE-CDDD0BC5DBE9}" destId="{B0BF7F93-727D-2840-950E-6A0542D2B0AC}" srcOrd="1" destOrd="0" presId="urn:microsoft.com/office/officeart/2016/7/layout/RepeatingBendingProcessNew"/>
    <dgm:cxn modelId="{388F3CFF-8C0B-D341-874F-E53C29150AB8}" type="presParOf" srcId="{B0BF7F93-727D-2840-950E-6A0542D2B0AC}" destId="{C6D307A4-A158-AF4E-AF3B-2C6EA6BA3FBF}" srcOrd="0" destOrd="0" presId="urn:microsoft.com/office/officeart/2016/7/layout/RepeatingBendingProcessNew"/>
    <dgm:cxn modelId="{815A3919-1FFE-F746-9A55-A1B2B4886006}" type="presParOf" srcId="{B8DDC75F-71AE-D440-B3DE-CDDD0BC5DBE9}" destId="{807EB0A9-14F1-384B-BC78-2A0128743AB5}" srcOrd="2" destOrd="0" presId="urn:microsoft.com/office/officeart/2016/7/layout/RepeatingBendingProcessNew"/>
    <dgm:cxn modelId="{EE84A1D5-DCF2-C848-A7DB-CBE56D9EEDAA}" type="presParOf" srcId="{B8DDC75F-71AE-D440-B3DE-CDDD0BC5DBE9}" destId="{CD0516D3-58A1-5A40-BB6C-2003A2BB4EEC}" srcOrd="3" destOrd="0" presId="urn:microsoft.com/office/officeart/2016/7/layout/RepeatingBendingProcessNew"/>
    <dgm:cxn modelId="{34E5CDD2-2D1B-804B-94B8-7A840FED1904}" type="presParOf" srcId="{CD0516D3-58A1-5A40-BB6C-2003A2BB4EEC}" destId="{14FA0D24-FC46-F24E-B525-8E0685D5425E}" srcOrd="0" destOrd="0" presId="urn:microsoft.com/office/officeart/2016/7/layout/RepeatingBendingProcessNew"/>
    <dgm:cxn modelId="{EC778DD7-4DB5-5D48-9D93-AA537BF9EB98}" type="presParOf" srcId="{B8DDC75F-71AE-D440-B3DE-CDDD0BC5DBE9}" destId="{9AE1FBD7-CEAF-8144-867C-FA1EDE1C3667}" srcOrd="4" destOrd="0" presId="urn:microsoft.com/office/officeart/2016/7/layout/RepeatingBendingProcessNew"/>
    <dgm:cxn modelId="{E12A2E82-6ECB-F84D-B1BD-8717C0C676DD}" type="presParOf" srcId="{B8DDC75F-71AE-D440-B3DE-CDDD0BC5DBE9}" destId="{64FD4CC3-1564-CD48-82C3-D480ED6CB6CF}" srcOrd="5" destOrd="0" presId="urn:microsoft.com/office/officeart/2016/7/layout/RepeatingBendingProcessNew"/>
    <dgm:cxn modelId="{84DAEC53-D07D-9749-AD38-F0A8A342667F}" type="presParOf" srcId="{64FD4CC3-1564-CD48-82C3-D480ED6CB6CF}" destId="{15B774E6-8052-7341-BAAD-6BF777BCAA35}" srcOrd="0" destOrd="0" presId="urn:microsoft.com/office/officeart/2016/7/layout/RepeatingBendingProcessNew"/>
    <dgm:cxn modelId="{24A25134-C453-A945-98ED-34E045019AAF}" type="presParOf" srcId="{B8DDC75F-71AE-D440-B3DE-CDDD0BC5DBE9}" destId="{44CEB589-09C7-954B-9874-1160ADFD67CD}" srcOrd="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980901-FBD3-4B6E-8A67-89A290DA64B8}" type="doc">
      <dgm:prSet loTypeId="urn:microsoft.com/office/officeart/2016/7/layout/RepeatingBendingProcessNew" loCatId="process" qsTypeId="urn:microsoft.com/office/officeart/2005/8/quickstyle/simple1" qsCatId="simple" csTypeId="urn:microsoft.com/office/officeart/2005/8/colors/accent2_1" csCatId="accent2" phldr="1"/>
      <dgm:spPr/>
      <dgm:t>
        <a:bodyPr/>
        <a:lstStyle/>
        <a:p>
          <a:endParaRPr lang="en-US"/>
        </a:p>
      </dgm:t>
    </dgm:pt>
    <dgm:pt modelId="{C4826F55-E4EE-4301-A535-5B3A53F9B5A6}">
      <dgm:prSet/>
      <dgm:spPr/>
      <dgm:t>
        <a:bodyPr/>
        <a:lstStyle/>
        <a:p>
          <a:r>
            <a:rPr lang="en-GB" b="1" dirty="0"/>
            <a:t>Step 1: What is your general aim for the project? </a:t>
          </a:r>
          <a:endParaRPr lang="en-US" dirty="0"/>
        </a:p>
      </dgm:t>
    </dgm:pt>
    <dgm:pt modelId="{4F0D7B23-4552-4469-8A25-1E9437C69396}" type="parTrans" cxnId="{03825E5D-6112-4281-B5BE-E899684F46C9}">
      <dgm:prSet/>
      <dgm:spPr/>
      <dgm:t>
        <a:bodyPr/>
        <a:lstStyle/>
        <a:p>
          <a:endParaRPr lang="en-US"/>
        </a:p>
      </dgm:t>
    </dgm:pt>
    <dgm:pt modelId="{4BF946C7-36A3-4E5F-A53D-56F2A8246ED8}" type="sibTrans" cxnId="{03825E5D-6112-4281-B5BE-E899684F46C9}">
      <dgm:prSet/>
      <dgm:spPr/>
      <dgm:t>
        <a:bodyPr/>
        <a:lstStyle/>
        <a:p>
          <a:endParaRPr lang="en-US"/>
        </a:p>
      </dgm:t>
    </dgm:pt>
    <dgm:pt modelId="{C0C1B6A7-AF7D-4916-A4A9-A676346B16EB}">
      <dgm:prSet/>
      <dgm:spPr/>
      <dgm:t>
        <a:bodyPr/>
        <a:lstStyle/>
        <a:p>
          <a:r>
            <a:rPr lang="en-GB" sz="1200" b="1" dirty="0"/>
            <a:t>Step 2: Discuss these questions with your team: </a:t>
          </a:r>
          <a:endParaRPr lang="en-US" sz="1200" dirty="0"/>
        </a:p>
      </dgm:t>
    </dgm:pt>
    <dgm:pt modelId="{927FDE53-9CD3-4AC7-BD71-3E339106B1A0}" type="parTrans" cxnId="{F16C29A8-5665-434D-82CA-F6A53DE502B8}">
      <dgm:prSet/>
      <dgm:spPr/>
      <dgm:t>
        <a:bodyPr/>
        <a:lstStyle/>
        <a:p>
          <a:endParaRPr lang="en-US"/>
        </a:p>
      </dgm:t>
    </dgm:pt>
    <dgm:pt modelId="{D211DDBC-DF06-49D1-B9FC-742FDED8F040}" type="sibTrans" cxnId="{F16C29A8-5665-434D-82CA-F6A53DE502B8}">
      <dgm:prSet/>
      <dgm:spPr/>
      <dgm:t>
        <a:bodyPr/>
        <a:lstStyle/>
        <a:p>
          <a:endParaRPr lang="en-US"/>
        </a:p>
      </dgm:t>
    </dgm:pt>
    <dgm:pt modelId="{60B14859-D4A8-478C-8382-A31B2395CEBE}">
      <dgm:prSet custT="1"/>
      <dgm:spPr/>
      <dgm:t>
        <a:bodyPr/>
        <a:lstStyle/>
        <a:p>
          <a:r>
            <a:rPr lang="en-GB" sz="1000" b="0" dirty="0"/>
            <a:t>Key terms: Are the key terms defined clearly?</a:t>
          </a:r>
          <a:endParaRPr lang="en-US" sz="1000" b="0" dirty="0"/>
        </a:p>
      </dgm:t>
    </dgm:pt>
    <dgm:pt modelId="{FFEC9798-4E9A-4859-B587-B1361BAF87E1}" type="parTrans" cxnId="{D46E9708-710D-4EC6-AAAB-DCA77EC92FB4}">
      <dgm:prSet/>
      <dgm:spPr/>
      <dgm:t>
        <a:bodyPr/>
        <a:lstStyle/>
        <a:p>
          <a:endParaRPr lang="en-US"/>
        </a:p>
      </dgm:t>
    </dgm:pt>
    <dgm:pt modelId="{FD2FCFA4-46C5-4268-84DE-478235F2CE3D}" type="sibTrans" cxnId="{D46E9708-710D-4EC6-AAAB-DCA77EC92FB4}">
      <dgm:prSet/>
      <dgm:spPr/>
      <dgm:t>
        <a:bodyPr/>
        <a:lstStyle/>
        <a:p>
          <a:endParaRPr lang="en-US"/>
        </a:p>
      </dgm:t>
    </dgm:pt>
    <dgm:pt modelId="{9FF77FCB-2783-4804-ADA4-198F16AB2C1A}">
      <dgm:prSet custT="1"/>
      <dgm:spPr/>
      <dgm:t>
        <a:bodyPr/>
        <a:lstStyle/>
        <a:p>
          <a:r>
            <a:rPr lang="en-GB" sz="1000" b="0" dirty="0"/>
            <a:t>Scope: What is the scope of the improvement? Which patients, services, locations etc. are included or excluded?</a:t>
          </a:r>
          <a:endParaRPr lang="en-US" sz="1000" b="0" dirty="0"/>
        </a:p>
      </dgm:t>
    </dgm:pt>
    <dgm:pt modelId="{9D96D4F4-C2B2-42A0-8888-1B01D807A60C}" type="parTrans" cxnId="{21701BE3-8897-4262-884D-B882BA6B9BF8}">
      <dgm:prSet/>
      <dgm:spPr/>
      <dgm:t>
        <a:bodyPr/>
        <a:lstStyle/>
        <a:p>
          <a:endParaRPr lang="en-US"/>
        </a:p>
      </dgm:t>
    </dgm:pt>
    <dgm:pt modelId="{3486C5BD-4BA5-4B52-931C-39F312E2EF00}" type="sibTrans" cxnId="{21701BE3-8897-4262-884D-B882BA6B9BF8}">
      <dgm:prSet/>
      <dgm:spPr/>
      <dgm:t>
        <a:bodyPr/>
        <a:lstStyle/>
        <a:p>
          <a:endParaRPr lang="en-US"/>
        </a:p>
      </dgm:t>
    </dgm:pt>
    <dgm:pt modelId="{D3BD593C-2CA8-4A02-8009-6597362D20AE}">
      <dgm:prSet custT="1"/>
      <dgm:spPr/>
      <dgm:t>
        <a:bodyPr/>
        <a:lstStyle/>
        <a:p>
          <a:r>
            <a:rPr lang="en-GB" sz="1000" b="0" dirty="0"/>
            <a:t>Timescales: How good, by when? When is the improvement intended to happen by? What is the scale of the improvement?</a:t>
          </a:r>
          <a:endParaRPr lang="en-US" sz="1000" b="0" dirty="0"/>
        </a:p>
      </dgm:t>
    </dgm:pt>
    <dgm:pt modelId="{9711B867-981E-4074-B6D6-0F5E124762F0}" type="parTrans" cxnId="{38286439-5837-4848-A5E3-38B073860EC2}">
      <dgm:prSet/>
      <dgm:spPr/>
      <dgm:t>
        <a:bodyPr/>
        <a:lstStyle/>
        <a:p>
          <a:endParaRPr lang="en-US"/>
        </a:p>
      </dgm:t>
    </dgm:pt>
    <dgm:pt modelId="{7D59AB71-1B28-4065-8751-EC50E79AD817}" type="sibTrans" cxnId="{38286439-5837-4848-A5E3-38B073860EC2}">
      <dgm:prSet/>
      <dgm:spPr/>
      <dgm:t>
        <a:bodyPr/>
        <a:lstStyle/>
        <a:p>
          <a:endParaRPr lang="en-US"/>
        </a:p>
      </dgm:t>
    </dgm:pt>
    <dgm:pt modelId="{190D1376-478A-4B9B-AF7A-2CA5527F5C71}">
      <dgm:prSet custT="1"/>
      <dgm:spPr/>
      <dgm:t>
        <a:bodyPr/>
        <a:lstStyle/>
        <a:p>
          <a:r>
            <a:rPr lang="en-GB" sz="1000" b="0" dirty="0"/>
            <a:t>Constraints: What are the constraints on how the improvement is undertaken? What don’t you want to accidentally make worse?</a:t>
          </a:r>
          <a:endParaRPr lang="en-US" sz="1000" b="0" dirty="0"/>
        </a:p>
      </dgm:t>
    </dgm:pt>
    <dgm:pt modelId="{33D3DE48-0957-4155-A27A-26B936101D97}" type="parTrans" cxnId="{05080181-5E31-4BBC-9B37-524445AA9248}">
      <dgm:prSet/>
      <dgm:spPr/>
      <dgm:t>
        <a:bodyPr/>
        <a:lstStyle/>
        <a:p>
          <a:endParaRPr lang="en-US"/>
        </a:p>
      </dgm:t>
    </dgm:pt>
    <dgm:pt modelId="{FE7FC0F2-7212-43B6-8168-7A3F8DB92DE5}" type="sibTrans" cxnId="{05080181-5E31-4BBC-9B37-524445AA9248}">
      <dgm:prSet/>
      <dgm:spPr/>
      <dgm:t>
        <a:bodyPr/>
        <a:lstStyle/>
        <a:p>
          <a:endParaRPr lang="en-US"/>
        </a:p>
      </dgm:t>
    </dgm:pt>
    <dgm:pt modelId="{D4AE3B44-EA07-4C45-BA8E-78677FA4F405}">
      <dgm:prSet custT="1"/>
      <dgm:spPr/>
      <dgm:t>
        <a:bodyPr/>
        <a:lstStyle/>
        <a:p>
          <a:r>
            <a:rPr lang="en-GB" sz="1000" b="0" dirty="0"/>
            <a:t>Measurement: How will the improvement be measured?</a:t>
          </a:r>
          <a:endParaRPr lang="en-US" sz="1000" b="0" dirty="0"/>
        </a:p>
      </dgm:t>
    </dgm:pt>
    <dgm:pt modelId="{60027BC7-9815-4885-A0DA-C17FE49C2567}" type="parTrans" cxnId="{62C00DB3-91A1-480E-B5BB-213831535671}">
      <dgm:prSet/>
      <dgm:spPr/>
      <dgm:t>
        <a:bodyPr/>
        <a:lstStyle/>
        <a:p>
          <a:endParaRPr lang="en-US"/>
        </a:p>
      </dgm:t>
    </dgm:pt>
    <dgm:pt modelId="{023AFCE6-1E69-4BBC-BC17-5DE22899A2BB}" type="sibTrans" cxnId="{62C00DB3-91A1-480E-B5BB-213831535671}">
      <dgm:prSet/>
      <dgm:spPr/>
      <dgm:t>
        <a:bodyPr/>
        <a:lstStyle/>
        <a:p>
          <a:endParaRPr lang="en-US"/>
        </a:p>
      </dgm:t>
    </dgm:pt>
    <dgm:pt modelId="{06F73365-0DE1-4827-A116-AEE6F125771E}">
      <dgm:prSet custT="1"/>
      <dgm:spPr/>
      <dgm:t>
        <a:bodyPr/>
        <a:lstStyle/>
        <a:p>
          <a:r>
            <a:rPr lang="en-GB" sz="1000" b="0" dirty="0"/>
            <a:t>No solution: Does the aim include the solution? (It shouldn’t) </a:t>
          </a:r>
          <a:endParaRPr lang="en-US" sz="1000" b="0" dirty="0"/>
        </a:p>
      </dgm:t>
    </dgm:pt>
    <dgm:pt modelId="{233E73A3-DFB2-4C10-92D3-6067310204A7}" type="parTrans" cxnId="{1F871919-F69B-480B-AD29-4E9B694BFA8D}">
      <dgm:prSet/>
      <dgm:spPr/>
      <dgm:t>
        <a:bodyPr/>
        <a:lstStyle/>
        <a:p>
          <a:endParaRPr lang="en-US"/>
        </a:p>
      </dgm:t>
    </dgm:pt>
    <dgm:pt modelId="{585605B0-02B2-4F2D-985E-100791E325E0}" type="sibTrans" cxnId="{1F871919-F69B-480B-AD29-4E9B694BFA8D}">
      <dgm:prSet/>
      <dgm:spPr/>
      <dgm:t>
        <a:bodyPr/>
        <a:lstStyle/>
        <a:p>
          <a:endParaRPr lang="en-US"/>
        </a:p>
      </dgm:t>
    </dgm:pt>
    <dgm:pt modelId="{720609FC-207B-4777-B62C-0016981A645E}">
      <dgm:prSet/>
      <dgm:spPr/>
      <dgm:t>
        <a:bodyPr/>
        <a:lstStyle/>
        <a:p>
          <a:r>
            <a:rPr lang="en-GB" sz="1200" b="1" dirty="0"/>
            <a:t>Step 3: Rewrite your target, using the SMART acronym below as a guide </a:t>
          </a:r>
        </a:p>
        <a:p>
          <a:endParaRPr lang="en-US" sz="1200" dirty="0"/>
        </a:p>
      </dgm:t>
    </dgm:pt>
    <dgm:pt modelId="{F83FE4E5-26C4-4210-949A-1E4EC21B42CC}" type="parTrans" cxnId="{055718A4-9415-4A5E-9EED-D7368A857A24}">
      <dgm:prSet/>
      <dgm:spPr/>
      <dgm:t>
        <a:bodyPr/>
        <a:lstStyle/>
        <a:p>
          <a:endParaRPr lang="en-US"/>
        </a:p>
      </dgm:t>
    </dgm:pt>
    <dgm:pt modelId="{149D49F3-D68A-4992-9FF6-CA73BB4F0E74}" type="sibTrans" cxnId="{055718A4-9415-4A5E-9EED-D7368A857A24}">
      <dgm:prSet/>
      <dgm:spPr/>
      <dgm:t>
        <a:bodyPr/>
        <a:lstStyle/>
        <a:p>
          <a:endParaRPr lang="en-US"/>
        </a:p>
      </dgm:t>
    </dgm:pt>
    <dgm:pt modelId="{7F7D0730-2208-4CD6-959D-67DDD542751F}">
      <dgm:prSet custT="1"/>
      <dgm:spPr/>
      <dgm:t>
        <a:bodyPr/>
        <a:lstStyle/>
        <a:p>
          <a:r>
            <a:rPr lang="en-GB" sz="1000" b="1" dirty="0"/>
            <a:t>Specific</a:t>
          </a:r>
          <a:r>
            <a:rPr lang="en-GB" sz="1000" dirty="0"/>
            <a:t> – have you been specific about what you want to improve?</a:t>
          </a:r>
          <a:endParaRPr lang="en-US" sz="1000" dirty="0"/>
        </a:p>
      </dgm:t>
    </dgm:pt>
    <dgm:pt modelId="{1509284E-742B-4670-B3BC-475B3BEFF796}" type="parTrans" cxnId="{18BEF259-B82D-4C26-AF28-B6E9111EC193}">
      <dgm:prSet/>
      <dgm:spPr/>
      <dgm:t>
        <a:bodyPr/>
        <a:lstStyle/>
        <a:p>
          <a:endParaRPr lang="en-US"/>
        </a:p>
      </dgm:t>
    </dgm:pt>
    <dgm:pt modelId="{86FA6F87-066B-45FC-964C-D36AAA694EE1}" type="sibTrans" cxnId="{18BEF259-B82D-4C26-AF28-B6E9111EC193}">
      <dgm:prSet/>
      <dgm:spPr/>
      <dgm:t>
        <a:bodyPr/>
        <a:lstStyle/>
        <a:p>
          <a:endParaRPr lang="en-US"/>
        </a:p>
      </dgm:t>
    </dgm:pt>
    <dgm:pt modelId="{69C2B255-B6BF-405F-A41C-8A7BFC669469}">
      <dgm:prSet custT="1"/>
      <dgm:spPr/>
      <dgm:t>
        <a:bodyPr/>
        <a:lstStyle/>
        <a:p>
          <a:r>
            <a:rPr lang="en-GB" sz="1000" b="1" dirty="0"/>
            <a:t>Measurable</a:t>
          </a:r>
          <a:r>
            <a:rPr lang="en-GB" sz="1000" dirty="0"/>
            <a:t> – have you included a numerical target?</a:t>
          </a:r>
          <a:endParaRPr lang="en-US" sz="1000" dirty="0"/>
        </a:p>
      </dgm:t>
    </dgm:pt>
    <dgm:pt modelId="{20CB5001-17FA-427F-8096-9A0259DC3924}" type="parTrans" cxnId="{D2ADE030-19C8-40B9-9753-F6FC29248FE5}">
      <dgm:prSet/>
      <dgm:spPr/>
      <dgm:t>
        <a:bodyPr/>
        <a:lstStyle/>
        <a:p>
          <a:endParaRPr lang="en-US"/>
        </a:p>
      </dgm:t>
    </dgm:pt>
    <dgm:pt modelId="{B702B890-EBFB-4B85-828A-AC3139C242C9}" type="sibTrans" cxnId="{D2ADE030-19C8-40B9-9753-F6FC29248FE5}">
      <dgm:prSet/>
      <dgm:spPr/>
      <dgm:t>
        <a:bodyPr/>
        <a:lstStyle/>
        <a:p>
          <a:endParaRPr lang="en-US"/>
        </a:p>
      </dgm:t>
    </dgm:pt>
    <dgm:pt modelId="{47D5300D-51E8-4731-A289-875471E8277B}">
      <dgm:prSet custT="1"/>
      <dgm:spPr/>
      <dgm:t>
        <a:bodyPr/>
        <a:lstStyle/>
        <a:p>
          <a:r>
            <a:rPr lang="en-GB" sz="1000" b="1" dirty="0"/>
            <a:t>Achievable</a:t>
          </a:r>
          <a:r>
            <a:rPr lang="en-GB" sz="1000" dirty="0"/>
            <a:t> – is it achievable?</a:t>
          </a:r>
          <a:endParaRPr lang="en-US" sz="1000" dirty="0"/>
        </a:p>
      </dgm:t>
    </dgm:pt>
    <dgm:pt modelId="{31CC6D80-EF23-4DD8-8CBC-B6603A952E96}" type="parTrans" cxnId="{48ED090E-0A23-4E61-AC05-06D627D12BE8}">
      <dgm:prSet/>
      <dgm:spPr/>
      <dgm:t>
        <a:bodyPr/>
        <a:lstStyle/>
        <a:p>
          <a:endParaRPr lang="en-US"/>
        </a:p>
      </dgm:t>
    </dgm:pt>
    <dgm:pt modelId="{C55D54B5-EE7A-451A-9D70-62713DB45DE2}" type="sibTrans" cxnId="{48ED090E-0A23-4E61-AC05-06D627D12BE8}">
      <dgm:prSet/>
      <dgm:spPr/>
      <dgm:t>
        <a:bodyPr/>
        <a:lstStyle/>
        <a:p>
          <a:endParaRPr lang="en-US"/>
        </a:p>
      </dgm:t>
    </dgm:pt>
    <dgm:pt modelId="{D09E063D-6534-4233-9A58-AF7D160EA773}">
      <dgm:prSet custT="1"/>
      <dgm:spPr/>
      <dgm:t>
        <a:bodyPr/>
        <a:lstStyle/>
        <a:p>
          <a:r>
            <a:rPr lang="en-GB" sz="1000" b="1" dirty="0"/>
            <a:t>Relevant</a:t>
          </a:r>
          <a:r>
            <a:rPr lang="en-GB" sz="1000" dirty="0"/>
            <a:t> – does it relate to patient outcomes? can you link it to the strategic aims of your organisation?</a:t>
          </a:r>
          <a:endParaRPr lang="en-US" sz="1000" dirty="0"/>
        </a:p>
      </dgm:t>
    </dgm:pt>
    <dgm:pt modelId="{DA7DB6C2-2046-4842-B8C5-B5598C091B8C}" type="parTrans" cxnId="{F8B6D573-C74C-4D82-B112-F81073868E06}">
      <dgm:prSet/>
      <dgm:spPr/>
      <dgm:t>
        <a:bodyPr/>
        <a:lstStyle/>
        <a:p>
          <a:endParaRPr lang="en-US"/>
        </a:p>
      </dgm:t>
    </dgm:pt>
    <dgm:pt modelId="{02BB356B-3A75-4207-8335-B73782181695}" type="sibTrans" cxnId="{F8B6D573-C74C-4D82-B112-F81073868E06}">
      <dgm:prSet/>
      <dgm:spPr/>
      <dgm:t>
        <a:bodyPr/>
        <a:lstStyle/>
        <a:p>
          <a:endParaRPr lang="en-US"/>
        </a:p>
      </dgm:t>
    </dgm:pt>
    <dgm:pt modelId="{4A72AC7D-5F36-4056-8A0F-0530B99F6017}">
      <dgm:prSet custT="1"/>
      <dgm:spPr/>
      <dgm:t>
        <a:bodyPr/>
        <a:lstStyle/>
        <a:p>
          <a:r>
            <a:rPr lang="en-GB" sz="1000" b="1" dirty="0"/>
            <a:t>Time-bound </a:t>
          </a:r>
          <a:r>
            <a:rPr lang="en-GB" sz="1000" dirty="0"/>
            <a:t>– have you included a timeframe for the project?</a:t>
          </a:r>
          <a:endParaRPr lang="en-US" sz="1000" dirty="0"/>
        </a:p>
      </dgm:t>
    </dgm:pt>
    <dgm:pt modelId="{E2F0CE32-6667-420E-A15B-B25DF6185976}" type="parTrans" cxnId="{B09E63D8-AE9D-4B64-B514-9D0BC684073D}">
      <dgm:prSet/>
      <dgm:spPr/>
      <dgm:t>
        <a:bodyPr/>
        <a:lstStyle/>
        <a:p>
          <a:endParaRPr lang="en-US"/>
        </a:p>
      </dgm:t>
    </dgm:pt>
    <dgm:pt modelId="{0AF6F375-98D8-457B-96B6-B9CA97F98C02}" type="sibTrans" cxnId="{B09E63D8-AE9D-4B64-B514-9D0BC684073D}">
      <dgm:prSet/>
      <dgm:spPr/>
      <dgm:t>
        <a:bodyPr/>
        <a:lstStyle/>
        <a:p>
          <a:endParaRPr lang="en-US"/>
        </a:p>
      </dgm:t>
    </dgm:pt>
    <dgm:pt modelId="{0A095B06-223A-4372-9F90-49370699A01B}">
      <dgm:prSet/>
      <dgm:spPr/>
      <dgm:t>
        <a:bodyPr/>
        <a:lstStyle/>
        <a:p>
          <a:r>
            <a:rPr lang="en-GB" b="1" dirty="0"/>
            <a:t>The SMART target for the QI project is: </a:t>
          </a:r>
          <a:endParaRPr lang="en-US" dirty="0"/>
        </a:p>
      </dgm:t>
    </dgm:pt>
    <dgm:pt modelId="{F35526AF-6FD4-4DE6-8197-23A86EF29338}" type="parTrans" cxnId="{D4BF51DC-D340-41E7-B064-CB24989CBA55}">
      <dgm:prSet/>
      <dgm:spPr/>
      <dgm:t>
        <a:bodyPr/>
        <a:lstStyle/>
        <a:p>
          <a:endParaRPr lang="en-US"/>
        </a:p>
      </dgm:t>
    </dgm:pt>
    <dgm:pt modelId="{74C7EE21-872B-4BA2-8AB8-48005DA894FE}" type="sibTrans" cxnId="{D4BF51DC-D340-41E7-B064-CB24989CBA55}">
      <dgm:prSet/>
      <dgm:spPr/>
      <dgm:t>
        <a:bodyPr/>
        <a:lstStyle/>
        <a:p>
          <a:endParaRPr lang="en-US"/>
        </a:p>
      </dgm:t>
    </dgm:pt>
    <dgm:pt modelId="{3B44CF2A-E6C1-47DA-8DE8-3CA39B3B70D8}">
      <dgm:prSet custT="1"/>
      <dgm:spPr/>
      <dgm:t>
        <a:bodyPr/>
        <a:lstStyle/>
        <a:p>
          <a:endParaRPr lang="en-US" sz="1000" dirty="0"/>
        </a:p>
      </dgm:t>
    </dgm:pt>
    <dgm:pt modelId="{E6F46E80-C5AB-4939-BE2A-40FA6992DC35}" type="parTrans" cxnId="{B5376D07-265D-4F8C-8940-B104E8073C68}">
      <dgm:prSet/>
      <dgm:spPr/>
      <dgm:t>
        <a:bodyPr/>
        <a:lstStyle/>
        <a:p>
          <a:endParaRPr lang="en-GB"/>
        </a:p>
      </dgm:t>
    </dgm:pt>
    <dgm:pt modelId="{8B941697-AE29-443C-B824-B1A2ACD2FCA2}" type="sibTrans" cxnId="{B5376D07-265D-4F8C-8940-B104E8073C68}">
      <dgm:prSet/>
      <dgm:spPr/>
      <dgm:t>
        <a:bodyPr/>
        <a:lstStyle/>
        <a:p>
          <a:endParaRPr lang="en-GB"/>
        </a:p>
      </dgm:t>
    </dgm:pt>
    <dgm:pt modelId="{1B4C2616-7EA1-4ACF-94FC-E5FB43B03C31}">
      <dgm:prSet custT="1"/>
      <dgm:spPr/>
      <dgm:t>
        <a:bodyPr/>
        <a:lstStyle/>
        <a:p>
          <a:endParaRPr lang="en-US" sz="1000" dirty="0"/>
        </a:p>
      </dgm:t>
    </dgm:pt>
    <dgm:pt modelId="{31F899AE-3E23-4BCD-8DE8-96D90D150203}" type="parTrans" cxnId="{21567DA1-6469-43C7-9DF5-FE57CF628925}">
      <dgm:prSet/>
      <dgm:spPr/>
      <dgm:t>
        <a:bodyPr/>
        <a:lstStyle/>
        <a:p>
          <a:endParaRPr lang="en-GB"/>
        </a:p>
      </dgm:t>
    </dgm:pt>
    <dgm:pt modelId="{AB2F409B-D57A-45A1-8ED3-60370F6EE7ED}" type="sibTrans" cxnId="{21567DA1-6469-43C7-9DF5-FE57CF628925}">
      <dgm:prSet/>
      <dgm:spPr/>
      <dgm:t>
        <a:bodyPr/>
        <a:lstStyle/>
        <a:p>
          <a:endParaRPr lang="en-GB"/>
        </a:p>
      </dgm:t>
    </dgm:pt>
    <dgm:pt modelId="{2C4E4BB6-8645-4055-8B50-5CCFD28EFEAB}">
      <dgm:prSet custT="1"/>
      <dgm:spPr/>
      <dgm:t>
        <a:bodyPr/>
        <a:lstStyle/>
        <a:p>
          <a:endParaRPr lang="en-US" sz="1000" dirty="0"/>
        </a:p>
      </dgm:t>
    </dgm:pt>
    <dgm:pt modelId="{59355D7D-686A-485A-B6BC-5C5B42A3379A}" type="parTrans" cxnId="{22AF109E-7E58-4E61-82F8-D7663B2A5D0E}">
      <dgm:prSet/>
      <dgm:spPr/>
      <dgm:t>
        <a:bodyPr/>
        <a:lstStyle/>
        <a:p>
          <a:endParaRPr lang="en-GB"/>
        </a:p>
      </dgm:t>
    </dgm:pt>
    <dgm:pt modelId="{4E8FB465-53DB-41D4-8A34-6468D5881D9D}" type="sibTrans" cxnId="{22AF109E-7E58-4E61-82F8-D7663B2A5D0E}">
      <dgm:prSet/>
      <dgm:spPr/>
      <dgm:t>
        <a:bodyPr/>
        <a:lstStyle/>
        <a:p>
          <a:endParaRPr lang="en-GB"/>
        </a:p>
      </dgm:t>
    </dgm:pt>
    <dgm:pt modelId="{B8DDC75F-71AE-D440-B3DE-CDDD0BC5DBE9}" type="pres">
      <dgm:prSet presAssocID="{C8980901-FBD3-4B6E-8A67-89A290DA64B8}" presName="Name0" presStyleCnt="0">
        <dgm:presLayoutVars>
          <dgm:dir/>
          <dgm:resizeHandles val="exact"/>
        </dgm:presLayoutVars>
      </dgm:prSet>
      <dgm:spPr/>
    </dgm:pt>
    <dgm:pt modelId="{ECAAAF89-DF5F-3A4D-A837-CDF4E2A0072F}" type="pres">
      <dgm:prSet presAssocID="{C4826F55-E4EE-4301-A535-5B3A53F9B5A6}" presName="node" presStyleLbl="node1" presStyleIdx="0" presStyleCnt="4">
        <dgm:presLayoutVars>
          <dgm:bulletEnabled val="1"/>
        </dgm:presLayoutVars>
      </dgm:prSet>
      <dgm:spPr/>
    </dgm:pt>
    <dgm:pt modelId="{B0BF7F93-727D-2840-950E-6A0542D2B0AC}" type="pres">
      <dgm:prSet presAssocID="{4BF946C7-36A3-4E5F-A53D-56F2A8246ED8}" presName="sibTrans" presStyleLbl="sibTrans1D1" presStyleIdx="0" presStyleCnt="3"/>
      <dgm:spPr/>
    </dgm:pt>
    <dgm:pt modelId="{C6D307A4-A158-AF4E-AF3B-2C6EA6BA3FBF}" type="pres">
      <dgm:prSet presAssocID="{4BF946C7-36A3-4E5F-A53D-56F2A8246ED8}" presName="connectorText" presStyleLbl="sibTrans1D1" presStyleIdx="0" presStyleCnt="3"/>
      <dgm:spPr/>
    </dgm:pt>
    <dgm:pt modelId="{581FE328-B3F8-8D40-9A16-C746E59661B1}" type="pres">
      <dgm:prSet presAssocID="{C0C1B6A7-AF7D-4916-A4A9-A676346B16EB}" presName="node" presStyleLbl="node1" presStyleIdx="1" presStyleCnt="4" custScaleY="323923">
        <dgm:presLayoutVars>
          <dgm:bulletEnabled val="1"/>
        </dgm:presLayoutVars>
      </dgm:prSet>
      <dgm:spPr/>
    </dgm:pt>
    <dgm:pt modelId="{06CC9E5E-A21F-B14E-98FC-5C866CB552F9}" type="pres">
      <dgm:prSet presAssocID="{D211DDBC-DF06-49D1-B9FC-742FDED8F040}" presName="sibTrans" presStyleLbl="sibTrans1D1" presStyleIdx="1" presStyleCnt="3"/>
      <dgm:spPr/>
    </dgm:pt>
    <dgm:pt modelId="{5930DB85-C324-0A4A-96B0-FA31F2E882C2}" type="pres">
      <dgm:prSet presAssocID="{D211DDBC-DF06-49D1-B9FC-742FDED8F040}" presName="connectorText" presStyleLbl="sibTrans1D1" presStyleIdx="1" presStyleCnt="3"/>
      <dgm:spPr/>
    </dgm:pt>
    <dgm:pt modelId="{86F50353-B751-4F41-86A0-D13D34E33220}" type="pres">
      <dgm:prSet presAssocID="{720609FC-207B-4777-B62C-0016981A645E}" presName="node" presStyleLbl="node1" presStyleIdx="2" presStyleCnt="4" custScaleY="317829">
        <dgm:presLayoutVars>
          <dgm:bulletEnabled val="1"/>
        </dgm:presLayoutVars>
      </dgm:prSet>
      <dgm:spPr/>
    </dgm:pt>
    <dgm:pt modelId="{F8F0A348-1B8C-EF44-86C7-F4F6D777F1B1}" type="pres">
      <dgm:prSet presAssocID="{149D49F3-D68A-4992-9FF6-CA73BB4F0E74}" presName="sibTrans" presStyleLbl="sibTrans1D1" presStyleIdx="2" presStyleCnt="3"/>
      <dgm:spPr/>
    </dgm:pt>
    <dgm:pt modelId="{2CCA6515-77B2-C242-85F4-71C271ADDE96}" type="pres">
      <dgm:prSet presAssocID="{149D49F3-D68A-4992-9FF6-CA73BB4F0E74}" presName="connectorText" presStyleLbl="sibTrans1D1" presStyleIdx="2" presStyleCnt="3"/>
      <dgm:spPr/>
    </dgm:pt>
    <dgm:pt modelId="{D4F64DCC-1E6E-2F45-BCC1-90778CDA3A0F}" type="pres">
      <dgm:prSet presAssocID="{0A095B06-223A-4372-9F90-49370699A01B}" presName="node" presStyleLbl="node1" presStyleIdx="3" presStyleCnt="4" custScaleY="319645">
        <dgm:presLayoutVars>
          <dgm:bulletEnabled val="1"/>
        </dgm:presLayoutVars>
      </dgm:prSet>
      <dgm:spPr/>
    </dgm:pt>
  </dgm:ptLst>
  <dgm:cxnLst>
    <dgm:cxn modelId="{B5376D07-265D-4F8C-8940-B104E8073C68}" srcId="{720609FC-207B-4777-B62C-0016981A645E}" destId="{3B44CF2A-E6C1-47DA-8DE8-3CA39B3B70D8}" srcOrd="1" destOrd="0" parTransId="{E6F46E80-C5AB-4939-BE2A-40FA6992DC35}" sibTransId="{8B941697-AE29-443C-B824-B1A2ACD2FCA2}"/>
    <dgm:cxn modelId="{D46E9708-710D-4EC6-AAAB-DCA77EC92FB4}" srcId="{C0C1B6A7-AF7D-4916-A4A9-A676346B16EB}" destId="{60B14859-D4A8-478C-8382-A31B2395CEBE}" srcOrd="0" destOrd="0" parTransId="{FFEC9798-4E9A-4859-B587-B1361BAF87E1}" sibTransId="{FD2FCFA4-46C5-4268-84DE-478235F2CE3D}"/>
    <dgm:cxn modelId="{2542AB08-B329-A24D-87FA-477C7D296C21}" type="presOf" srcId="{149D49F3-D68A-4992-9FF6-CA73BB4F0E74}" destId="{F8F0A348-1B8C-EF44-86C7-F4F6D777F1B1}" srcOrd="0" destOrd="0" presId="urn:microsoft.com/office/officeart/2016/7/layout/RepeatingBendingProcessNew"/>
    <dgm:cxn modelId="{48ED090E-0A23-4E61-AC05-06D627D12BE8}" srcId="{720609FC-207B-4777-B62C-0016981A645E}" destId="{47D5300D-51E8-4731-A289-875471E8277B}" srcOrd="3" destOrd="0" parTransId="{31CC6D80-EF23-4DD8-8CBC-B6603A952E96}" sibTransId="{C55D54B5-EE7A-451A-9D70-62713DB45DE2}"/>
    <dgm:cxn modelId="{8C949A17-E02E-F049-AB8B-1E6D8060BC16}" type="presOf" srcId="{D211DDBC-DF06-49D1-B9FC-742FDED8F040}" destId="{06CC9E5E-A21F-B14E-98FC-5C866CB552F9}" srcOrd="0" destOrd="0" presId="urn:microsoft.com/office/officeart/2016/7/layout/RepeatingBendingProcessNew"/>
    <dgm:cxn modelId="{3948E718-12EF-8142-9EE5-94C90971ED26}" type="presOf" srcId="{149D49F3-D68A-4992-9FF6-CA73BB4F0E74}" destId="{2CCA6515-77B2-C242-85F4-71C271ADDE96}" srcOrd="1" destOrd="0" presId="urn:microsoft.com/office/officeart/2016/7/layout/RepeatingBendingProcessNew"/>
    <dgm:cxn modelId="{1F871919-F69B-480B-AD29-4E9B694BFA8D}" srcId="{C0C1B6A7-AF7D-4916-A4A9-A676346B16EB}" destId="{06F73365-0DE1-4827-A116-AEE6F125771E}" srcOrd="5" destOrd="0" parTransId="{233E73A3-DFB2-4C10-92D3-6067310204A7}" sibTransId="{585605B0-02B2-4F2D-985E-100791E325E0}"/>
    <dgm:cxn modelId="{CECE0125-62EB-8F4D-B1FB-2E087337A261}" type="presOf" srcId="{C8980901-FBD3-4B6E-8A67-89A290DA64B8}" destId="{B8DDC75F-71AE-D440-B3DE-CDDD0BC5DBE9}" srcOrd="0" destOrd="0" presId="urn:microsoft.com/office/officeart/2016/7/layout/RepeatingBendingProcessNew"/>
    <dgm:cxn modelId="{D2ADE030-19C8-40B9-9753-F6FC29248FE5}" srcId="{720609FC-207B-4777-B62C-0016981A645E}" destId="{69C2B255-B6BF-405F-A41C-8A7BFC669469}" srcOrd="2" destOrd="0" parTransId="{20CB5001-17FA-427F-8096-9A0259DC3924}" sibTransId="{B702B890-EBFB-4B85-828A-AC3139C242C9}"/>
    <dgm:cxn modelId="{38286439-5837-4848-A5E3-38B073860EC2}" srcId="{C0C1B6A7-AF7D-4916-A4A9-A676346B16EB}" destId="{D3BD593C-2CA8-4A02-8009-6597362D20AE}" srcOrd="2" destOrd="0" parTransId="{9711B867-981E-4074-B6D6-0F5E124762F0}" sibTransId="{7D59AB71-1B28-4065-8751-EC50E79AD817}"/>
    <dgm:cxn modelId="{03825E5D-6112-4281-B5BE-E899684F46C9}" srcId="{C8980901-FBD3-4B6E-8A67-89A290DA64B8}" destId="{C4826F55-E4EE-4301-A535-5B3A53F9B5A6}" srcOrd="0" destOrd="0" parTransId="{4F0D7B23-4552-4469-8A25-1E9437C69396}" sibTransId="{4BF946C7-36A3-4E5F-A53D-56F2A8246ED8}"/>
    <dgm:cxn modelId="{62CE8844-5235-604A-96B1-41AC00CC45EB}" type="presOf" srcId="{4BF946C7-36A3-4E5F-A53D-56F2A8246ED8}" destId="{C6D307A4-A158-AF4E-AF3B-2C6EA6BA3FBF}" srcOrd="1" destOrd="0" presId="urn:microsoft.com/office/officeart/2016/7/layout/RepeatingBendingProcessNew"/>
    <dgm:cxn modelId="{C61A3252-C094-FD44-BDAD-2B86A26A8702}" type="presOf" srcId="{4BF946C7-36A3-4E5F-A53D-56F2A8246ED8}" destId="{B0BF7F93-727D-2840-950E-6A0542D2B0AC}" srcOrd="0" destOrd="0" presId="urn:microsoft.com/office/officeart/2016/7/layout/RepeatingBendingProcessNew"/>
    <dgm:cxn modelId="{F8B6D573-C74C-4D82-B112-F81073868E06}" srcId="{720609FC-207B-4777-B62C-0016981A645E}" destId="{D09E063D-6534-4233-9A58-AF7D160EA773}" srcOrd="5" destOrd="0" parTransId="{DA7DB6C2-2046-4842-B8C5-B5598C091B8C}" sibTransId="{02BB356B-3A75-4207-8335-B73782181695}"/>
    <dgm:cxn modelId="{72987755-41DA-9343-A288-D27131869106}" type="presOf" srcId="{47D5300D-51E8-4731-A289-875471E8277B}" destId="{86F50353-B751-4F41-86A0-D13D34E33220}" srcOrd="0" destOrd="4" presId="urn:microsoft.com/office/officeart/2016/7/layout/RepeatingBendingProcessNew"/>
    <dgm:cxn modelId="{18BEF259-B82D-4C26-AF28-B6E9111EC193}" srcId="{720609FC-207B-4777-B62C-0016981A645E}" destId="{7F7D0730-2208-4CD6-959D-67DDD542751F}" srcOrd="0" destOrd="0" parTransId="{1509284E-742B-4670-B3BC-475B3BEFF796}" sibTransId="{86FA6F87-066B-45FC-964C-D36AAA694EE1}"/>
    <dgm:cxn modelId="{F2C6607E-448D-4A93-8679-E9668662EB2B}" type="presOf" srcId="{2C4E4BB6-8645-4055-8B50-5CCFD28EFEAB}" destId="{86F50353-B751-4F41-86A0-D13D34E33220}" srcOrd="0" destOrd="7" presId="urn:microsoft.com/office/officeart/2016/7/layout/RepeatingBendingProcessNew"/>
    <dgm:cxn modelId="{9BB8B080-9420-364A-B137-27533AAA8C97}" type="presOf" srcId="{D3BD593C-2CA8-4A02-8009-6597362D20AE}" destId="{581FE328-B3F8-8D40-9A16-C746E59661B1}" srcOrd="0" destOrd="3" presId="urn:microsoft.com/office/officeart/2016/7/layout/RepeatingBendingProcessNew"/>
    <dgm:cxn modelId="{05080181-5E31-4BBC-9B37-524445AA9248}" srcId="{C0C1B6A7-AF7D-4916-A4A9-A676346B16EB}" destId="{190D1376-478A-4B9B-AF7A-2CA5527F5C71}" srcOrd="3" destOrd="0" parTransId="{33D3DE48-0957-4155-A27A-26B936101D97}" sibTransId="{FE7FC0F2-7212-43B6-8168-7A3F8DB92DE5}"/>
    <dgm:cxn modelId="{4DC90D83-44A3-8B4C-A7B9-34EFD471B38D}" type="presOf" srcId="{06F73365-0DE1-4827-A116-AEE6F125771E}" destId="{581FE328-B3F8-8D40-9A16-C746E59661B1}" srcOrd="0" destOrd="6" presId="urn:microsoft.com/office/officeart/2016/7/layout/RepeatingBendingProcessNew"/>
    <dgm:cxn modelId="{F441EC93-A1E4-7048-B78A-A71823A0D7B1}" type="presOf" srcId="{C0C1B6A7-AF7D-4916-A4A9-A676346B16EB}" destId="{581FE328-B3F8-8D40-9A16-C746E59661B1}" srcOrd="0" destOrd="0" presId="urn:microsoft.com/office/officeart/2016/7/layout/RepeatingBendingProcessNew"/>
    <dgm:cxn modelId="{17427494-B635-6548-80DC-5ECC4C14BA34}" type="presOf" srcId="{190D1376-478A-4B9B-AF7A-2CA5527F5C71}" destId="{581FE328-B3F8-8D40-9A16-C746E59661B1}" srcOrd="0" destOrd="4" presId="urn:microsoft.com/office/officeart/2016/7/layout/RepeatingBendingProcessNew"/>
    <dgm:cxn modelId="{F6E69296-2335-A945-B83D-51A470AAD0C1}" type="presOf" srcId="{D09E063D-6534-4233-9A58-AF7D160EA773}" destId="{86F50353-B751-4F41-86A0-D13D34E33220}" srcOrd="0" destOrd="6" presId="urn:microsoft.com/office/officeart/2016/7/layout/RepeatingBendingProcessNew"/>
    <dgm:cxn modelId="{22AF109E-7E58-4E61-82F8-D7663B2A5D0E}" srcId="{720609FC-207B-4777-B62C-0016981A645E}" destId="{2C4E4BB6-8645-4055-8B50-5CCFD28EFEAB}" srcOrd="6" destOrd="0" parTransId="{59355D7D-686A-485A-B6BC-5C5B42A3379A}" sibTransId="{4E8FB465-53DB-41D4-8A34-6468D5881D9D}"/>
    <dgm:cxn modelId="{D94540A0-8626-ED47-BF56-CF3805F8951F}" type="presOf" srcId="{C4826F55-E4EE-4301-A535-5B3A53F9B5A6}" destId="{ECAAAF89-DF5F-3A4D-A837-CDF4E2A0072F}" srcOrd="0" destOrd="0" presId="urn:microsoft.com/office/officeart/2016/7/layout/RepeatingBendingProcessNew"/>
    <dgm:cxn modelId="{21567DA1-6469-43C7-9DF5-FE57CF628925}" srcId="{720609FC-207B-4777-B62C-0016981A645E}" destId="{1B4C2616-7EA1-4ACF-94FC-E5FB43B03C31}" srcOrd="4" destOrd="0" parTransId="{31F899AE-3E23-4BCD-8DE8-96D90D150203}" sibTransId="{AB2F409B-D57A-45A1-8ED3-60370F6EE7ED}"/>
    <dgm:cxn modelId="{FE758FA2-BA0D-E649-9715-BF1E000FD0E4}" type="presOf" srcId="{D211DDBC-DF06-49D1-B9FC-742FDED8F040}" destId="{5930DB85-C324-0A4A-96B0-FA31F2E882C2}" srcOrd="1" destOrd="0" presId="urn:microsoft.com/office/officeart/2016/7/layout/RepeatingBendingProcessNew"/>
    <dgm:cxn modelId="{055718A4-9415-4A5E-9EED-D7368A857A24}" srcId="{C8980901-FBD3-4B6E-8A67-89A290DA64B8}" destId="{720609FC-207B-4777-B62C-0016981A645E}" srcOrd="2" destOrd="0" parTransId="{F83FE4E5-26C4-4210-949A-1E4EC21B42CC}" sibTransId="{149D49F3-D68A-4992-9FF6-CA73BB4F0E74}"/>
    <dgm:cxn modelId="{137145A6-8436-6D42-97D0-421110691414}" type="presOf" srcId="{D4AE3B44-EA07-4C45-BA8E-78677FA4F405}" destId="{581FE328-B3F8-8D40-9A16-C746E59661B1}" srcOrd="0" destOrd="5" presId="urn:microsoft.com/office/officeart/2016/7/layout/RepeatingBendingProcessNew"/>
    <dgm:cxn modelId="{F16C29A8-5665-434D-82CA-F6A53DE502B8}" srcId="{C8980901-FBD3-4B6E-8A67-89A290DA64B8}" destId="{C0C1B6A7-AF7D-4916-A4A9-A676346B16EB}" srcOrd="1" destOrd="0" parTransId="{927FDE53-9CD3-4AC7-BD71-3E339106B1A0}" sibTransId="{D211DDBC-DF06-49D1-B9FC-742FDED8F040}"/>
    <dgm:cxn modelId="{62C00DB3-91A1-480E-B5BB-213831535671}" srcId="{C0C1B6A7-AF7D-4916-A4A9-A676346B16EB}" destId="{D4AE3B44-EA07-4C45-BA8E-78677FA4F405}" srcOrd="4" destOrd="0" parTransId="{60027BC7-9815-4885-A0DA-C17FE49C2567}" sibTransId="{023AFCE6-1E69-4BBC-BC17-5DE22899A2BB}"/>
    <dgm:cxn modelId="{E0BCFEB4-24FC-42FA-9357-3B8C78678DB9}" type="presOf" srcId="{1B4C2616-7EA1-4ACF-94FC-E5FB43B03C31}" destId="{86F50353-B751-4F41-86A0-D13D34E33220}" srcOrd="0" destOrd="5" presId="urn:microsoft.com/office/officeart/2016/7/layout/RepeatingBendingProcessNew"/>
    <dgm:cxn modelId="{B501E7C7-02C1-A646-A50A-2DCF62D1F660}" type="presOf" srcId="{69C2B255-B6BF-405F-A41C-8A7BFC669469}" destId="{86F50353-B751-4F41-86A0-D13D34E33220}" srcOrd="0" destOrd="3" presId="urn:microsoft.com/office/officeart/2016/7/layout/RepeatingBendingProcessNew"/>
    <dgm:cxn modelId="{E9BE3FD2-9BA5-496F-BFFD-737AFF4D34EA}" type="presOf" srcId="{3B44CF2A-E6C1-47DA-8DE8-3CA39B3B70D8}" destId="{86F50353-B751-4F41-86A0-D13D34E33220}" srcOrd="0" destOrd="2" presId="urn:microsoft.com/office/officeart/2016/7/layout/RepeatingBendingProcessNew"/>
    <dgm:cxn modelId="{B09E63D8-AE9D-4B64-B514-9D0BC684073D}" srcId="{720609FC-207B-4777-B62C-0016981A645E}" destId="{4A72AC7D-5F36-4056-8A0F-0530B99F6017}" srcOrd="7" destOrd="0" parTransId="{E2F0CE32-6667-420E-A15B-B25DF6185976}" sibTransId="{0AF6F375-98D8-457B-96B6-B9CA97F98C02}"/>
    <dgm:cxn modelId="{D4BF51DC-D340-41E7-B064-CB24989CBA55}" srcId="{C8980901-FBD3-4B6E-8A67-89A290DA64B8}" destId="{0A095B06-223A-4372-9F90-49370699A01B}" srcOrd="3" destOrd="0" parTransId="{F35526AF-6FD4-4DE6-8197-23A86EF29338}" sibTransId="{74C7EE21-872B-4BA2-8AB8-48005DA894FE}"/>
    <dgm:cxn modelId="{71A323DD-8F66-7841-BC44-A46E678C6DDD}" type="presOf" srcId="{4A72AC7D-5F36-4056-8A0F-0530B99F6017}" destId="{86F50353-B751-4F41-86A0-D13D34E33220}" srcOrd="0" destOrd="8" presId="urn:microsoft.com/office/officeart/2016/7/layout/RepeatingBendingProcessNew"/>
    <dgm:cxn modelId="{5A3CB5DD-76FB-2D43-B17A-EB8F534AD99F}" type="presOf" srcId="{9FF77FCB-2783-4804-ADA4-198F16AB2C1A}" destId="{581FE328-B3F8-8D40-9A16-C746E59661B1}" srcOrd="0" destOrd="2" presId="urn:microsoft.com/office/officeart/2016/7/layout/RepeatingBendingProcessNew"/>
    <dgm:cxn modelId="{CD408EE2-7E72-C54D-9AB7-08F78FC9B95C}" type="presOf" srcId="{7F7D0730-2208-4CD6-959D-67DDD542751F}" destId="{86F50353-B751-4F41-86A0-D13D34E33220}" srcOrd="0" destOrd="1" presId="urn:microsoft.com/office/officeart/2016/7/layout/RepeatingBendingProcessNew"/>
    <dgm:cxn modelId="{21701BE3-8897-4262-884D-B882BA6B9BF8}" srcId="{C0C1B6A7-AF7D-4916-A4A9-A676346B16EB}" destId="{9FF77FCB-2783-4804-ADA4-198F16AB2C1A}" srcOrd="1" destOrd="0" parTransId="{9D96D4F4-C2B2-42A0-8888-1B01D807A60C}" sibTransId="{3486C5BD-4BA5-4B52-931C-39F312E2EF00}"/>
    <dgm:cxn modelId="{4898F9EA-A6C2-4244-8C25-25BDE001F196}" type="presOf" srcId="{0A095B06-223A-4372-9F90-49370699A01B}" destId="{D4F64DCC-1E6E-2F45-BCC1-90778CDA3A0F}" srcOrd="0" destOrd="0" presId="urn:microsoft.com/office/officeart/2016/7/layout/RepeatingBendingProcessNew"/>
    <dgm:cxn modelId="{742F69ED-13AA-BF4A-968A-08EED224CD17}" type="presOf" srcId="{60B14859-D4A8-478C-8382-A31B2395CEBE}" destId="{581FE328-B3F8-8D40-9A16-C746E59661B1}" srcOrd="0" destOrd="1" presId="urn:microsoft.com/office/officeart/2016/7/layout/RepeatingBendingProcessNew"/>
    <dgm:cxn modelId="{FD64A1F7-DAC8-A945-AFC3-AAC9D5D1FC37}" type="presOf" srcId="{720609FC-207B-4777-B62C-0016981A645E}" destId="{86F50353-B751-4F41-86A0-D13D34E33220}" srcOrd="0" destOrd="0" presId="urn:microsoft.com/office/officeart/2016/7/layout/RepeatingBendingProcessNew"/>
    <dgm:cxn modelId="{69FE01EC-C6EF-6345-BA1F-54A8CDC2C8DB}" type="presParOf" srcId="{B8DDC75F-71AE-D440-B3DE-CDDD0BC5DBE9}" destId="{ECAAAF89-DF5F-3A4D-A837-CDF4E2A0072F}" srcOrd="0" destOrd="0" presId="urn:microsoft.com/office/officeart/2016/7/layout/RepeatingBendingProcessNew"/>
    <dgm:cxn modelId="{4E660756-C880-6049-93AB-EAD19472C6D7}" type="presParOf" srcId="{B8DDC75F-71AE-D440-B3DE-CDDD0BC5DBE9}" destId="{B0BF7F93-727D-2840-950E-6A0542D2B0AC}" srcOrd="1" destOrd="0" presId="urn:microsoft.com/office/officeart/2016/7/layout/RepeatingBendingProcessNew"/>
    <dgm:cxn modelId="{388F3CFF-8C0B-D341-874F-E53C29150AB8}" type="presParOf" srcId="{B0BF7F93-727D-2840-950E-6A0542D2B0AC}" destId="{C6D307A4-A158-AF4E-AF3B-2C6EA6BA3FBF}" srcOrd="0" destOrd="0" presId="urn:microsoft.com/office/officeart/2016/7/layout/RepeatingBendingProcessNew"/>
    <dgm:cxn modelId="{3C587BD8-5B1E-A94B-AC6C-0B2DABD8453D}" type="presParOf" srcId="{B8DDC75F-71AE-D440-B3DE-CDDD0BC5DBE9}" destId="{581FE328-B3F8-8D40-9A16-C746E59661B1}" srcOrd="2" destOrd="0" presId="urn:microsoft.com/office/officeart/2016/7/layout/RepeatingBendingProcessNew"/>
    <dgm:cxn modelId="{0F29D201-5892-0E44-946F-086D3B8A432D}" type="presParOf" srcId="{B8DDC75F-71AE-D440-B3DE-CDDD0BC5DBE9}" destId="{06CC9E5E-A21F-B14E-98FC-5C866CB552F9}" srcOrd="3" destOrd="0" presId="urn:microsoft.com/office/officeart/2016/7/layout/RepeatingBendingProcessNew"/>
    <dgm:cxn modelId="{2D2E9A06-35F7-CB4C-9FFC-2086348EF914}" type="presParOf" srcId="{06CC9E5E-A21F-B14E-98FC-5C866CB552F9}" destId="{5930DB85-C324-0A4A-96B0-FA31F2E882C2}" srcOrd="0" destOrd="0" presId="urn:microsoft.com/office/officeart/2016/7/layout/RepeatingBendingProcessNew"/>
    <dgm:cxn modelId="{F7B2EDF5-E788-B743-B4A1-7B4029F183C4}" type="presParOf" srcId="{B8DDC75F-71AE-D440-B3DE-CDDD0BC5DBE9}" destId="{86F50353-B751-4F41-86A0-D13D34E33220}" srcOrd="4" destOrd="0" presId="urn:microsoft.com/office/officeart/2016/7/layout/RepeatingBendingProcessNew"/>
    <dgm:cxn modelId="{9F5FB937-8628-8547-B92F-3D17DDD29B8B}" type="presParOf" srcId="{B8DDC75F-71AE-D440-B3DE-CDDD0BC5DBE9}" destId="{F8F0A348-1B8C-EF44-86C7-F4F6D777F1B1}" srcOrd="5" destOrd="0" presId="urn:microsoft.com/office/officeart/2016/7/layout/RepeatingBendingProcessNew"/>
    <dgm:cxn modelId="{BC70289F-6A83-C149-ADD4-D8088EB0AF56}" type="presParOf" srcId="{F8F0A348-1B8C-EF44-86C7-F4F6D777F1B1}" destId="{2CCA6515-77B2-C242-85F4-71C271ADDE96}" srcOrd="0" destOrd="0" presId="urn:microsoft.com/office/officeart/2016/7/layout/RepeatingBendingProcessNew"/>
    <dgm:cxn modelId="{7E7E624E-A96D-8C4A-98AC-DB358AD213EF}" type="presParOf" srcId="{B8DDC75F-71AE-D440-B3DE-CDDD0BC5DBE9}" destId="{D4F64DCC-1E6E-2F45-BCC1-90778CDA3A0F}" srcOrd="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980901-FBD3-4B6E-8A67-89A290DA64B8}" type="doc">
      <dgm:prSet loTypeId="urn:microsoft.com/office/officeart/2016/7/layout/RepeatingBendingProcessNew" loCatId="process" qsTypeId="urn:microsoft.com/office/officeart/2005/8/quickstyle/simple1" qsCatId="simple" csTypeId="urn:microsoft.com/office/officeart/2005/8/colors/accent4_1" csCatId="accent4" phldr="1"/>
      <dgm:spPr/>
      <dgm:t>
        <a:bodyPr/>
        <a:lstStyle/>
        <a:p>
          <a:endParaRPr lang="en-US"/>
        </a:p>
      </dgm:t>
    </dgm:pt>
    <dgm:pt modelId="{C4826F55-E4EE-4301-A535-5B3A53F9B5A6}">
      <dgm:prSet/>
      <dgm:spPr/>
      <dgm:t>
        <a:bodyPr/>
        <a:lstStyle/>
        <a:p>
          <a:r>
            <a:rPr lang="en-GB" b="1" dirty="0"/>
            <a:t>Step 1: Your project objective:</a:t>
          </a:r>
          <a:endParaRPr lang="en-US" b="1" dirty="0"/>
        </a:p>
      </dgm:t>
    </dgm:pt>
    <dgm:pt modelId="{4F0D7B23-4552-4469-8A25-1E9437C69396}" type="parTrans" cxnId="{03825E5D-6112-4281-B5BE-E899684F46C9}">
      <dgm:prSet/>
      <dgm:spPr/>
      <dgm:t>
        <a:bodyPr/>
        <a:lstStyle/>
        <a:p>
          <a:endParaRPr lang="en-US"/>
        </a:p>
      </dgm:t>
    </dgm:pt>
    <dgm:pt modelId="{4BF946C7-36A3-4E5F-A53D-56F2A8246ED8}" type="sibTrans" cxnId="{03825E5D-6112-4281-B5BE-E899684F46C9}">
      <dgm:prSet/>
      <dgm:spPr/>
      <dgm:t>
        <a:bodyPr/>
        <a:lstStyle/>
        <a:p>
          <a:endParaRPr lang="en-US"/>
        </a:p>
      </dgm:t>
    </dgm:pt>
    <dgm:pt modelId="{035E35BC-E6D8-D34B-83D1-557C0591DC32}">
      <dgm:prSet/>
      <dgm:spPr/>
      <dgm:t>
        <a:bodyPr/>
        <a:lstStyle/>
        <a:p>
          <a:r>
            <a:rPr lang="en-GB" b="1" dirty="0"/>
            <a:t>Step 2: What are your initial ideas on the data that might help with your project? </a:t>
          </a:r>
          <a:r>
            <a:rPr lang="en-GB" dirty="0"/>
            <a:t>e.g., how to understand the problem and how to measure improvement. </a:t>
          </a:r>
        </a:p>
      </dgm:t>
    </dgm:pt>
    <dgm:pt modelId="{885FA4A9-E640-974A-B33D-1429F600AC4D}" type="parTrans" cxnId="{588E5D50-F93E-BF43-8A6F-6BE9094A1691}">
      <dgm:prSet/>
      <dgm:spPr/>
      <dgm:t>
        <a:bodyPr/>
        <a:lstStyle/>
        <a:p>
          <a:endParaRPr lang="en-GB"/>
        </a:p>
      </dgm:t>
    </dgm:pt>
    <dgm:pt modelId="{FEC61DE5-D6CE-464D-BD98-864C027C7538}" type="sibTrans" cxnId="{588E5D50-F93E-BF43-8A6F-6BE9094A1691}">
      <dgm:prSet/>
      <dgm:spPr/>
      <dgm:t>
        <a:bodyPr/>
        <a:lstStyle/>
        <a:p>
          <a:endParaRPr lang="en-GB"/>
        </a:p>
      </dgm:t>
    </dgm:pt>
    <dgm:pt modelId="{CB3671B1-9C7C-724B-9142-9DDF15454F09}">
      <dgm:prSet/>
      <dgm:spPr/>
      <dgm:t>
        <a:bodyPr/>
        <a:lstStyle/>
        <a:p>
          <a:r>
            <a:rPr lang="en-GB" b="1" dirty="0"/>
            <a:t>Step 3: Use these prompts to consider more sources and types of data: </a:t>
          </a:r>
          <a:r>
            <a:rPr lang="en-GB" dirty="0"/>
            <a:t>Qualitative, quantitative, patient level, service level, organisational level, population health level, routinely collected data </a:t>
          </a:r>
        </a:p>
      </dgm:t>
    </dgm:pt>
    <dgm:pt modelId="{A143332E-5B15-F94A-BBDF-20A5CC1FC7FB}" type="parTrans" cxnId="{A1B2C336-3767-7A43-B8A7-7D94AAE37C82}">
      <dgm:prSet/>
      <dgm:spPr/>
      <dgm:t>
        <a:bodyPr/>
        <a:lstStyle/>
        <a:p>
          <a:endParaRPr lang="en-GB"/>
        </a:p>
      </dgm:t>
    </dgm:pt>
    <dgm:pt modelId="{80976DF2-54DA-F544-9DBB-F85841A4C5E9}" type="sibTrans" cxnId="{A1B2C336-3767-7A43-B8A7-7D94AAE37C82}">
      <dgm:prSet/>
      <dgm:spPr/>
      <dgm:t>
        <a:bodyPr/>
        <a:lstStyle/>
        <a:p>
          <a:endParaRPr lang="en-GB"/>
        </a:p>
      </dgm:t>
    </dgm:pt>
    <dgm:pt modelId="{87B64BA7-EB9F-D743-A9B3-F84EF7B93B6A}">
      <dgm:prSet/>
      <dgm:spPr/>
      <dgm:t>
        <a:bodyPr/>
        <a:lstStyle/>
        <a:p>
          <a:r>
            <a:rPr lang="en-GB" sz="1200" b="1" dirty="0"/>
            <a:t>Step 4: In your data above identify measures for your project. </a:t>
          </a:r>
        </a:p>
      </dgm:t>
    </dgm:pt>
    <dgm:pt modelId="{4E81769A-ACAC-1945-9ADA-E5E8E769B5A3}" type="parTrans" cxnId="{59190CEB-49AE-1E4C-8E44-0A8A81BFE908}">
      <dgm:prSet/>
      <dgm:spPr/>
      <dgm:t>
        <a:bodyPr/>
        <a:lstStyle/>
        <a:p>
          <a:endParaRPr lang="en-GB"/>
        </a:p>
      </dgm:t>
    </dgm:pt>
    <dgm:pt modelId="{3D598121-9BCC-874C-A1E7-419F66C0C90E}" type="sibTrans" cxnId="{59190CEB-49AE-1E4C-8E44-0A8A81BFE908}">
      <dgm:prSet/>
      <dgm:spPr/>
      <dgm:t>
        <a:bodyPr/>
        <a:lstStyle/>
        <a:p>
          <a:endParaRPr lang="en-GB"/>
        </a:p>
      </dgm:t>
    </dgm:pt>
    <dgm:pt modelId="{E62F5014-3118-2247-9F8F-1BD32DE51A88}">
      <dgm:prSet custT="1"/>
      <dgm:spPr/>
      <dgm:t>
        <a:bodyPr/>
        <a:lstStyle/>
        <a:p>
          <a:r>
            <a:rPr lang="en-GB" sz="1000" dirty="0"/>
            <a:t>Outcome (x1) linked explicitly to the aim of the work:</a:t>
          </a:r>
        </a:p>
      </dgm:t>
    </dgm:pt>
    <dgm:pt modelId="{9731189C-D93B-3848-8782-1A089EC72D1E}" type="parTrans" cxnId="{775EBDED-0A00-1C43-BCE3-5F6CF0B7F828}">
      <dgm:prSet/>
      <dgm:spPr/>
      <dgm:t>
        <a:bodyPr/>
        <a:lstStyle/>
        <a:p>
          <a:endParaRPr lang="en-GB"/>
        </a:p>
      </dgm:t>
    </dgm:pt>
    <dgm:pt modelId="{585AFBC5-5DC4-B74A-9256-BCB3602AE687}" type="sibTrans" cxnId="{775EBDED-0A00-1C43-BCE3-5F6CF0B7F828}">
      <dgm:prSet/>
      <dgm:spPr/>
      <dgm:t>
        <a:bodyPr/>
        <a:lstStyle/>
        <a:p>
          <a:endParaRPr lang="en-GB"/>
        </a:p>
      </dgm:t>
    </dgm:pt>
    <dgm:pt modelId="{268094D7-C590-0A47-AEA7-ADCCBA19C4C2}">
      <dgm:prSet custT="1"/>
      <dgm:spPr/>
      <dgm:t>
        <a:bodyPr/>
        <a:lstStyle/>
        <a:p>
          <a:r>
            <a:rPr lang="en-GB" sz="1000" dirty="0"/>
            <a:t>Process (x2+) linked to the changes you are going to work on to achieve your aim:</a:t>
          </a:r>
        </a:p>
      </dgm:t>
    </dgm:pt>
    <dgm:pt modelId="{1DD3143A-A983-6E4E-888C-E306395E7659}" type="parTrans" cxnId="{C4BF2F5B-B8F0-A24E-890D-928AEB8049E5}">
      <dgm:prSet/>
      <dgm:spPr/>
      <dgm:t>
        <a:bodyPr/>
        <a:lstStyle/>
        <a:p>
          <a:endParaRPr lang="en-GB"/>
        </a:p>
      </dgm:t>
    </dgm:pt>
    <dgm:pt modelId="{6D5CA8FD-074E-B949-B9AF-6EF11645A382}" type="sibTrans" cxnId="{C4BF2F5B-B8F0-A24E-890D-928AEB8049E5}">
      <dgm:prSet/>
      <dgm:spPr/>
      <dgm:t>
        <a:bodyPr/>
        <a:lstStyle/>
        <a:p>
          <a:endParaRPr lang="en-GB"/>
        </a:p>
      </dgm:t>
    </dgm:pt>
    <dgm:pt modelId="{7F80943C-9823-9449-832D-0D4C180FEAB1}">
      <dgm:prSet custT="1"/>
      <dgm:spPr/>
      <dgm:t>
        <a:bodyPr/>
        <a:lstStyle/>
        <a:p>
          <a:r>
            <a:rPr lang="en-GB" sz="1000" dirty="0"/>
            <a:t>Balancing (x2+) unintended consequences, good/bad:</a:t>
          </a:r>
        </a:p>
      </dgm:t>
    </dgm:pt>
    <dgm:pt modelId="{B5F35CC5-2C0B-0C40-955C-A1222E591044}" type="parTrans" cxnId="{D2EB75AB-19E6-A245-80FF-246DE74B4FC9}">
      <dgm:prSet/>
      <dgm:spPr/>
      <dgm:t>
        <a:bodyPr/>
        <a:lstStyle/>
        <a:p>
          <a:endParaRPr lang="en-GB"/>
        </a:p>
      </dgm:t>
    </dgm:pt>
    <dgm:pt modelId="{2E53025A-4881-7A4B-A08D-4DD1664E545A}" type="sibTrans" cxnId="{D2EB75AB-19E6-A245-80FF-246DE74B4FC9}">
      <dgm:prSet/>
      <dgm:spPr/>
      <dgm:t>
        <a:bodyPr/>
        <a:lstStyle/>
        <a:p>
          <a:endParaRPr lang="en-GB"/>
        </a:p>
      </dgm:t>
    </dgm:pt>
    <dgm:pt modelId="{CABE89D6-EC63-E744-ACFF-89362141A210}">
      <dgm:prSet/>
      <dgm:spPr/>
      <dgm:t>
        <a:bodyPr/>
        <a:lstStyle/>
        <a:p>
          <a:r>
            <a:rPr lang="en-GB" sz="1200" b="1" dirty="0"/>
            <a:t>Step 5: Use the prompts below to consider if your measures are clearly defined: </a:t>
          </a:r>
        </a:p>
      </dgm:t>
    </dgm:pt>
    <dgm:pt modelId="{C6F0A09F-6168-D542-8AEF-D468E6BD6745}" type="parTrans" cxnId="{A11085E5-8D1F-704B-8486-0A70E6AEF46A}">
      <dgm:prSet/>
      <dgm:spPr/>
      <dgm:t>
        <a:bodyPr/>
        <a:lstStyle/>
        <a:p>
          <a:endParaRPr lang="en-GB"/>
        </a:p>
      </dgm:t>
    </dgm:pt>
    <dgm:pt modelId="{4E218667-849F-704D-B244-7F6B4B4DC69B}" type="sibTrans" cxnId="{A11085E5-8D1F-704B-8486-0A70E6AEF46A}">
      <dgm:prSet/>
      <dgm:spPr/>
      <dgm:t>
        <a:bodyPr/>
        <a:lstStyle/>
        <a:p>
          <a:endParaRPr lang="en-GB"/>
        </a:p>
      </dgm:t>
    </dgm:pt>
    <dgm:pt modelId="{F1C2C4D6-AEB7-EB4A-A2E5-44D733E7A78E}">
      <dgm:prSet custT="1"/>
      <dgm:spPr/>
      <dgm:t>
        <a:bodyPr/>
        <a:lstStyle/>
        <a:p>
          <a:r>
            <a:rPr lang="en-GB" sz="1000" dirty="0"/>
            <a:t>Be aware of areas of subjectivity, could someone else misunderstand them?</a:t>
          </a:r>
        </a:p>
      </dgm:t>
    </dgm:pt>
    <dgm:pt modelId="{5A2BBD1E-B650-1B4A-8C71-218B80E5A56A}" type="parTrans" cxnId="{E88F59FA-3AC2-3E47-8511-077B9E04B302}">
      <dgm:prSet/>
      <dgm:spPr/>
      <dgm:t>
        <a:bodyPr/>
        <a:lstStyle/>
        <a:p>
          <a:endParaRPr lang="en-GB"/>
        </a:p>
      </dgm:t>
    </dgm:pt>
    <dgm:pt modelId="{F64624D1-580B-934B-BDE2-0CC2617248C6}" type="sibTrans" cxnId="{E88F59FA-3AC2-3E47-8511-077B9E04B302}">
      <dgm:prSet/>
      <dgm:spPr/>
      <dgm:t>
        <a:bodyPr/>
        <a:lstStyle/>
        <a:p>
          <a:endParaRPr lang="en-GB"/>
        </a:p>
      </dgm:t>
    </dgm:pt>
    <dgm:pt modelId="{7803C44F-1C94-2842-A2E7-69AFE819B8BB}">
      <dgm:prSet custT="1"/>
      <dgm:spPr/>
      <dgm:t>
        <a:bodyPr/>
        <a:lstStyle/>
        <a:p>
          <a:r>
            <a:rPr lang="en-GB" sz="1000" dirty="0"/>
            <a:t>Always define what is correct and what is incorrect.</a:t>
          </a:r>
        </a:p>
      </dgm:t>
    </dgm:pt>
    <dgm:pt modelId="{869B21F7-4C21-944D-BE29-41EAC4669A74}" type="parTrans" cxnId="{41B9C39F-26F5-3345-A6C6-B00CB53E4137}">
      <dgm:prSet/>
      <dgm:spPr/>
      <dgm:t>
        <a:bodyPr/>
        <a:lstStyle/>
        <a:p>
          <a:endParaRPr lang="en-GB"/>
        </a:p>
      </dgm:t>
    </dgm:pt>
    <dgm:pt modelId="{471728E7-6213-1048-AE6C-9B21D845E94F}" type="sibTrans" cxnId="{41B9C39F-26F5-3345-A6C6-B00CB53E4137}">
      <dgm:prSet/>
      <dgm:spPr/>
      <dgm:t>
        <a:bodyPr/>
        <a:lstStyle/>
        <a:p>
          <a:endParaRPr lang="en-GB"/>
        </a:p>
      </dgm:t>
    </dgm:pt>
    <dgm:pt modelId="{29723BEF-6A04-5F4A-A9B1-ACAC6258E8EC}">
      <dgm:prSet custT="1"/>
      <dgm:spPr/>
      <dgm:t>
        <a:bodyPr/>
        <a:lstStyle/>
        <a:p>
          <a:r>
            <a:rPr lang="en-GB" sz="1000" dirty="0"/>
            <a:t>If a visual check of pass/fail is required, your operational definition could include photographs.</a:t>
          </a:r>
        </a:p>
      </dgm:t>
    </dgm:pt>
    <dgm:pt modelId="{9AD766D5-E30F-1644-B8CF-A15390BFA81F}" type="parTrans" cxnId="{49399D92-8164-9543-99FA-39036AD1DA20}">
      <dgm:prSet/>
      <dgm:spPr/>
      <dgm:t>
        <a:bodyPr/>
        <a:lstStyle/>
        <a:p>
          <a:endParaRPr lang="en-GB"/>
        </a:p>
      </dgm:t>
    </dgm:pt>
    <dgm:pt modelId="{6C8CDD03-374C-F046-80FD-538C0E14C68D}" type="sibTrans" cxnId="{49399D92-8164-9543-99FA-39036AD1DA20}">
      <dgm:prSet/>
      <dgm:spPr/>
      <dgm:t>
        <a:bodyPr/>
        <a:lstStyle/>
        <a:p>
          <a:endParaRPr lang="en-GB"/>
        </a:p>
      </dgm:t>
    </dgm:pt>
    <dgm:pt modelId="{BD213956-26E6-254D-B9F5-B5C165AE9335}">
      <dgm:prSet custT="1"/>
      <dgm:spPr/>
      <dgm:t>
        <a:bodyPr/>
        <a:lstStyle/>
        <a:p>
          <a:r>
            <a:rPr lang="en-GB" sz="1000" dirty="0"/>
            <a:t>Test the operational definition to make sure it produces consistency.</a:t>
          </a:r>
        </a:p>
      </dgm:t>
    </dgm:pt>
    <dgm:pt modelId="{3109CA55-06DB-774F-BE41-A3DF9683B9D6}" type="parTrans" cxnId="{6CF5E19F-7B0F-F647-8E22-488E544FACBD}">
      <dgm:prSet/>
      <dgm:spPr/>
      <dgm:t>
        <a:bodyPr/>
        <a:lstStyle/>
        <a:p>
          <a:endParaRPr lang="en-GB"/>
        </a:p>
      </dgm:t>
    </dgm:pt>
    <dgm:pt modelId="{35D9E09D-EE85-644D-A1F1-429079848BFC}" type="sibTrans" cxnId="{6CF5E19F-7B0F-F647-8E22-488E544FACBD}">
      <dgm:prSet/>
      <dgm:spPr/>
      <dgm:t>
        <a:bodyPr/>
        <a:lstStyle/>
        <a:p>
          <a:endParaRPr lang="en-GB"/>
        </a:p>
      </dgm:t>
    </dgm:pt>
    <dgm:pt modelId="{4C0F2B1F-5AC7-5649-9CF4-48E341937F41}">
      <dgm:prSet/>
      <dgm:spPr/>
      <dgm:t>
        <a:bodyPr/>
        <a:lstStyle/>
        <a:p>
          <a:r>
            <a:rPr lang="en-GB" b="1" dirty="0"/>
            <a:t>Step 6: As you collect the data consider how to present and share it. </a:t>
          </a:r>
        </a:p>
      </dgm:t>
    </dgm:pt>
    <dgm:pt modelId="{ED4E01F4-0541-1D42-9208-98F6C6BD3EF9}" type="parTrans" cxnId="{CAD009B8-31ED-1E4F-9272-4800FF7EDF03}">
      <dgm:prSet/>
      <dgm:spPr/>
      <dgm:t>
        <a:bodyPr/>
        <a:lstStyle/>
        <a:p>
          <a:endParaRPr lang="en-GB"/>
        </a:p>
      </dgm:t>
    </dgm:pt>
    <dgm:pt modelId="{59380C83-0149-A842-8358-9E3787969B2C}" type="sibTrans" cxnId="{CAD009B8-31ED-1E4F-9272-4800FF7EDF03}">
      <dgm:prSet/>
      <dgm:spPr/>
      <dgm:t>
        <a:bodyPr/>
        <a:lstStyle/>
        <a:p>
          <a:endParaRPr lang="en-GB"/>
        </a:p>
      </dgm:t>
    </dgm:pt>
    <dgm:pt modelId="{331D3BD4-B48B-F24F-8CA0-018CC8244963}">
      <dgm:prSet custT="1"/>
      <dgm:spPr/>
      <dgm:t>
        <a:bodyPr/>
        <a:lstStyle/>
        <a:p>
          <a:r>
            <a:rPr lang="en-GB" sz="1000" b="1" dirty="0"/>
            <a:t>Can you improve the definitions in Step 4? </a:t>
          </a:r>
        </a:p>
      </dgm:t>
    </dgm:pt>
    <dgm:pt modelId="{D744CABD-9792-464A-8459-24FD5203BA7E}" type="parTrans" cxnId="{E0E1DEA1-A3D6-BB42-8119-B07EFDA3FF09}">
      <dgm:prSet/>
      <dgm:spPr/>
      <dgm:t>
        <a:bodyPr/>
        <a:lstStyle/>
        <a:p>
          <a:endParaRPr lang="en-GB"/>
        </a:p>
      </dgm:t>
    </dgm:pt>
    <dgm:pt modelId="{BB318C93-8C36-A74B-AB38-3D0370D826EF}" type="sibTrans" cxnId="{E0E1DEA1-A3D6-BB42-8119-B07EFDA3FF09}">
      <dgm:prSet/>
      <dgm:spPr/>
      <dgm:t>
        <a:bodyPr/>
        <a:lstStyle/>
        <a:p>
          <a:endParaRPr lang="en-GB"/>
        </a:p>
      </dgm:t>
    </dgm:pt>
    <dgm:pt modelId="{B8DDC75F-71AE-D440-B3DE-CDDD0BC5DBE9}" type="pres">
      <dgm:prSet presAssocID="{C8980901-FBD3-4B6E-8A67-89A290DA64B8}" presName="Name0" presStyleCnt="0">
        <dgm:presLayoutVars>
          <dgm:dir/>
          <dgm:resizeHandles val="exact"/>
        </dgm:presLayoutVars>
      </dgm:prSet>
      <dgm:spPr/>
    </dgm:pt>
    <dgm:pt modelId="{ECAAAF89-DF5F-3A4D-A837-CDF4E2A0072F}" type="pres">
      <dgm:prSet presAssocID="{C4826F55-E4EE-4301-A535-5B3A53F9B5A6}" presName="node" presStyleLbl="node1" presStyleIdx="0" presStyleCnt="6" custScaleY="141827">
        <dgm:presLayoutVars>
          <dgm:bulletEnabled val="1"/>
        </dgm:presLayoutVars>
      </dgm:prSet>
      <dgm:spPr/>
    </dgm:pt>
    <dgm:pt modelId="{B0BF7F93-727D-2840-950E-6A0542D2B0AC}" type="pres">
      <dgm:prSet presAssocID="{4BF946C7-36A3-4E5F-A53D-56F2A8246ED8}" presName="sibTrans" presStyleLbl="sibTrans1D1" presStyleIdx="0" presStyleCnt="5" custSzY="129686"/>
      <dgm:spPr/>
    </dgm:pt>
    <dgm:pt modelId="{C6D307A4-A158-AF4E-AF3B-2C6EA6BA3FBF}" type="pres">
      <dgm:prSet presAssocID="{4BF946C7-36A3-4E5F-A53D-56F2A8246ED8}" presName="connectorText" presStyleLbl="sibTrans1D1" presStyleIdx="0" presStyleCnt="5"/>
      <dgm:spPr/>
    </dgm:pt>
    <dgm:pt modelId="{CA1B50E9-694D-364F-9495-47A8CB703713}" type="pres">
      <dgm:prSet presAssocID="{035E35BC-E6D8-D34B-83D1-557C0591DC32}" presName="node" presStyleLbl="node1" presStyleIdx="1" presStyleCnt="6" custScaleY="141827">
        <dgm:presLayoutVars>
          <dgm:bulletEnabled val="1"/>
        </dgm:presLayoutVars>
      </dgm:prSet>
      <dgm:spPr/>
    </dgm:pt>
    <dgm:pt modelId="{7C00A269-B8C4-6F4A-931A-7E1CC9730808}" type="pres">
      <dgm:prSet presAssocID="{FEC61DE5-D6CE-464D-BD98-864C027C7538}" presName="sibTrans" presStyleLbl="sibTrans1D1" presStyleIdx="1" presStyleCnt="5" custSzY="129686"/>
      <dgm:spPr/>
    </dgm:pt>
    <dgm:pt modelId="{01C43CFB-082F-8B46-BA2C-CB4077B37F2F}" type="pres">
      <dgm:prSet presAssocID="{FEC61DE5-D6CE-464D-BD98-864C027C7538}" presName="connectorText" presStyleLbl="sibTrans1D1" presStyleIdx="1" presStyleCnt="5"/>
      <dgm:spPr/>
    </dgm:pt>
    <dgm:pt modelId="{5EEF132B-85E0-534A-8E04-7CBFEB96F68E}" type="pres">
      <dgm:prSet presAssocID="{CB3671B1-9C7C-724B-9142-9DDF15454F09}" presName="node" presStyleLbl="node1" presStyleIdx="2" presStyleCnt="6" custScaleY="141827">
        <dgm:presLayoutVars>
          <dgm:bulletEnabled val="1"/>
        </dgm:presLayoutVars>
      </dgm:prSet>
      <dgm:spPr/>
    </dgm:pt>
    <dgm:pt modelId="{771A39BB-49DF-8547-886C-4CC7E834F17A}" type="pres">
      <dgm:prSet presAssocID="{80976DF2-54DA-F544-9DBB-F85841A4C5E9}" presName="sibTrans" presStyleLbl="sibTrans1D1" presStyleIdx="2" presStyleCnt="5" custSzY="767070"/>
      <dgm:spPr/>
    </dgm:pt>
    <dgm:pt modelId="{BEEF1DA4-790D-BA40-98A9-7301149958E0}" type="pres">
      <dgm:prSet presAssocID="{80976DF2-54DA-F544-9DBB-F85841A4C5E9}" presName="connectorText" presStyleLbl="sibTrans1D1" presStyleIdx="2" presStyleCnt="5"/>
      <dgm:spPr/>
    </dgm:pt>
    <dgm:pt modelId="{757377ED-9C1A-3443-B78D-6E7BADC6B7CD}" type="pres">
      <dgm:prSet presAssocID="{87B64BA7-EB9F-D743-A9B3-F84EF7B93B6A}" presName="node" presStyleLbl="node1" presStyleIdx="3" presStyleCnt="6" custScaleY="162765">
        <dgm:presLayoutVars>
          <dgm:bulletEnabled val="1"/>
        </dgm:presLayoutVars>
      </dgm:prSet>
      <dgm:spPr/>
    </dgm:pt>
    <dgm:pt modelId="{95CD16B2-1A10-D349-BB40-1653584901E3}" type="pres">
      <dgm:prSet presAssocID="{3D598121-9BCC-874C-A1E7-419F66C0C90E}" presName="sibTrans" presStyleLbl="sibTrans1D1" presStyleIdx="3" presStyleCnt="5" custSzY="129686"/>
      <dgm:spPr/>
    </dgm:pt>
    <dgm:pt modelId="{89323F0F-0AAA-9240-9C04-1C97F1D414EF}" type="pres">
      <dgm:prSet presAssocID="{3D598121-9BCC-874C-A1E7-419F66C0C90E}" presName="connectorText" presStyleLbl="sibTrans1D1" presStyleIdx="3" presStyleCnt="5"/>
      <dgm:spPr/>
    </dgm:pt>
    <dgm:pt modelId="{FD7DDA6E-BDA6-F343-8E4F-CCF4B6F1BB2B}" type="pres">
      <dgm:prSet presAssocID="{CABE89D6-EC63-E744-ACFF-89362141A210}" presName="node" presStyleLbl="node1" presStyleIdx="4" presStyleCnt="6" custScaleY="166527">
        <dgm:presLayoutVars>
          <dgm:bulletEnabled val="1"/>
        </dgm:presLayoutVars>
      </dgm:prSet>
      <dgm:spPr/>
    </dgm:pt>
    <dgm:pt modelId="{FB6342E6-1C0A-614B-843C-ACF5189018BF}" type="pres">
      <dgm:prSet presAssocID="{4E218667-849F-704D-B244-7F6B4B4DC69B}" presName="sibTrans" presStyleLbl="sibTrans1D1" presStyleIdx="4" presStyleCnt="5" custSzY="129686"/>
      <dgm:spPr/>
    </dgm:pt>
    <dgm:pt modelId="{B47DDFB5-F2B9-7D46-A4BB-033403F4DB76}" type="pres">
      <dgm:prSet presAssocID="{4E218667-849F-704D-B244-7F6B4B4DC69B}" presName="connectorText" presStyleLbl="sibTrans1D1" presStyleIdx="4" presStyleCnt="5"/>
      <dgm:spPr/>
    </dgm:pt>
    <dgm:pt modelId="{4D7D4A1E-F092-1D4D-B06A-BB6C77A4034F}" type="pres">
      <dgm:prSet presAssocID="{4C0F2B1F-5AC7-5649-9CF4-48E341937F41}" presName="node" presStyleLbl="node1" presStyleIdx="5" presStyleCnt="6" custScaleY="161151">
        <dgm:presLayoutVars>
          <dgm:bulletEnabled val="1"/>
        </dgm:presLayoutVars>
      </dgm:prSet>
      <dgm:spPr/>
    </dgm:pt>
  </dgm:ptLst>
  <dgm:cxnLst>
    <dgm:cxn modelId="{0BCF201B-FED3-F042-958C-15E5D35805DB}" type="presOf" srcId="{3D598121-9BCC-874C-A1E7-419F66C0C90E}" destId="{95CD16B2-1A10-D349-BB40-1653584901E3}" srcOrd="0" destOrd="0" presId="urn:microsoft.com/office/officeart/2016/7/layout/RepeatingBendingProcessNew"/>
    <dgm:cxn modelId="{2879B31B-6399-8A40-A53E-F079861C613E}" type="presOf" srcId="{4E218667-849F-704D-B244-7F6B4B4DC69B}" destId="{B47DDFB5-F2B9-7D46-A4BB-033403F4DB76}" srcOrd="1" destOrd="0" presId="urn:microsoft.com/office/officeart/2016/7/layout/RepeatingBendingProcessNew"/>
    <dgm:cxn modelId="{6EADE024-2359-8947-A940-4E3369C9B6D6}" type="presOf" srcId="{7F80943C-9823-9449-832D-0D4C180FEAB1}" destId="{757377ED-9C1A-3443-B78D-6E7BADC6B7CD}" srcOrd="0" destOrd="3" presId="urn:microsoft.com/office/officeart/2016/7/layout/RepeatingBendingProcessNew"/>
    <dgm:cxn modelId="{CECE0125-62EB-8F4D-B1FB-2E087337A261}" type="presOf" srcId="{C8980901-FBD3-4B6E-8A67-89A290DA64B8}" destId="{B8DDC75F-71AE-D440-B3DE-CDDD0BC5DBE9}" srcOrd="0" destOrd="0" presId="urn:microsoft.com/office/officeart/2016/7/layout/RepeatingBendingProcessNew"/>
    <dgm:cxn modelId="{A1B2C336-3767-7A43-B8A7-7D94AAE37C82}" srcId="{C8980901-FBD3-4B6E-8A67-89A290DA64B8}" destId="{CB3671B1-9C7C-724B-9142-9DDF15454F09}" srcOrd="2" destOrd="0" parTransId="{A143332E-5B15-F94A-BBDF-20A5CC1FC7FB}" sibTransId="{80976DF2-54DA-F544-9DBB-F85841A4C5E9}"/>
    <dgm:cxn modelId="{19F2E639-8E41-244B-A432-F262AC997676}" type="presOf" srcId="{331D3BD4-B48B-F24F-8CA0-018CC8244963}" destId="{FD7DDA6E-BDA6-F343-8E4F-CCF4B6F1BB2B}" srcOrd="0" destOrd="5" presId="urn:microsoft.com/office/officeart/2016/7/layout/RepeatingBendingProcessNew"/>
    <dgm:cxn modelId="{77ED293C-927E-914A-83A0-36CA081CB147}" type="presOf" srcId="{268094D7-C590-0A47-AEA7-ADCCBA19C4C2}" destId="{757377ED-9C1A-3443-B78D-6E7BADC6B7CD}" srcOrd="0" destOrd="2" presId="urn:microsoft.com/office/officeart/2016/7/layout/RepeatingBendingProcessNew"/>
    <dgm:cxn modelId="{C4BF2F5B-B8F0-A24E-890D-928AEB8049E5}" srcId="{87B64BA7-EB9F-D743-A9B3-F84EF7B93B6A}" destId="{268094D7-C590-0A47-AEA7-ADCCBA19C4C2}" srcOrd="1" destOrd="0" parTransId="{1DD3143A-A983-6E4E-888C-E306395E7659}" sibTransId="{6D5CA8FD-074E-B949-B9AF-6EF11645A382}"/>
    <dgm:cxn modelId="{987BC85C-5A9A-9743-A385-DD757074A6A5}" type="presOf" srcId="{80976DF2-54DA-F544-9DBB-F85841A4C5E9}" destId="{771A39BB-49DF-8547-886C-4CC7E834F17A}" srcOrd="0" destOrd="0" presId="urn:microsoft.com/office/officeart/2016/7/layout/RepeatingBendingProcessNew"/>
    <dgm:cxn modelId="{03825E5D-6112-4281-B5BE-E899684F46C9}" srcId="{C8980901-FBD3-4B6E-8A67-89A290DA64B8}" destId="{C4826F55-E4EE-4301-A535-5B3A53F9B5A6}" srcOrd="0" destOrd="0" parTransId="{4F0D7B23-4552-4469-8A25-1E9437C69396}" sibTransId="{4BF946C7-36A3-4E5F-A53D-56F2A8246ED8}"/>
    <dgm:cxn modelId="{C9E46061-DB85-7543-ABAD-E4FEAAEFADA5}" type="presOf" srcId="{4E218667-849F-704D-B244-7F6B4B4DC69B}" destId="{FB6342E6-1C0A-614B-843C-ACF5189018BF}" srcOrd="0" destOrd="0" presId="urn:microsoft.com/office/officeart/2016/7/layout/RepeatingBendingProcessNew"/>
    <dgm:cxn modelId="{62CE8844-5235-604A-96B1-41AC00CC45EB}" type="presOf" srcId="{4BF946C7-36A3-4E5F-A53D-56F2A8246ED8}" destId="{C6D307A4-A158-AF4E-AF3B-2C6EA6BA3FBF}" srcOrd="1" destOrd="0" presId="urn:microsoft.com/office/officeart/2016/7/layout/RepeatingBendingProcessNew"/>
    <dgm:cxn modelId="{AB4F3A68-3BDA-5D42-A823-C12F9544DB23}" type="presOf" srcId="{80976DF2-54DA-F544-9DBB-F85841A4C5E9}" destId="{BEEF1DA4-790D-BA40-98A9-7301149958E0}" srcOrd="1" destOrd="0" presId="urn:microsoft.com/office/officeart/2016/7/layout/RepeatingBendingProcessNew"/>
    <dgm:cxn modelId="{18A39F48-1165-DD4E-B3A5-19E06F6729D2}" type="presOf" srcId="{FEC61DE5-D6CE-464D-BD98-864C027C7538}" destId="{01C43CFB-082F-8B46-BA2C-CB4077B37F2F}" srcOrd="1" destOrd="0" presId="urn:microsoft.com/office/officeart/2016/7/layout/RepeatingBendingProcessNew"/>
    <dgm:cxn modelId="{588E5D50-F93E-BF43-8A6F-6BE9094A1691}" srcId="{C8980901-FBD3-4B6E-8A67-89A290DA64B8}" destId="{035E35BC-E6D8-D34B-83D1-557C0591DC32}" srcOrd="1" destOrd="0" parTransId="{885FA4A9-E640-974A-B33D-1429F600AC4D}" sibTransId="{FEC61DE5-D6CE-464D-BD98-864C027C7538}"/>
    <dgm:cxn modelId="{C61A3252-C094-FD44-BDAD-2B86A26A8702}" type="presOf" srcId="{4BF946C7-36A3-4E5F-A53D-56F2A8246ED8}" destId="{B0BF7F93-727D-2840-950E-6A0542D2B0AC}" srcOrd="0" destOrd="0" presId="urn:microsoft.com/office/officeart/2016/7/layout/RepeatingBendingProcessNew"/>
    <dgm:cxn modelId="{4D209552-A0EA-8943-AEF2-B7D0F40E1CBA}" type="presOf" srcId="{F1C2C4D6-AEB7-EB4A-A2E5-44D733E7A78E}" destId="{FD7DDA6E-BDA6-F343-8E4F-CCF4B6F1BB2B}" srcOrd="0" destOrd="1" presId="urn:microsoft.com/office/officeart/2016/7/layout/RepeatingBendingProcessNew"/>
    <dgm:cxn modelId="{C66D3474-8426-7746-BA55-F8B56B5E2DC0}" type="presOf" srcId="{4C0F2B1F-5AC7-5649-9CF4-48E341937F41}" destId="{4D7D4A1E-F092-1D4D-B06A-BB6C77A4034F}" srcOrd="0" destOrd="0" presId="urn:microsoft.com/office/officeart/2016/7/layout/RepeatingBendingProcessNew"/>
    <dgm:cxn modelId="{F0052A5A-F7FB-5D4C-A47B-1DBD736B4FB2}" type="presOf" srcId="{3D598121-9BCC-874C-A1E7-419F66C0C90E}" destId="{89323F0F-0AAA-9240-9C04-1C97F1D414EF}" srcOrd="1" destOrd="0" presId="urn:microsoft.com/office/officeart/2016/7/layout/RepeatingBendingProcessNew"/>
    <dgm:cxn modelId="{086FBE81-AD33-4043-9704-1F8ED01D90B3}" type="presOf" srcId="{7803C44F-1C94-2842-A2E7-69AFE819B8BB}" destId="{FD7DDA6E-BDA6-F343-8E4F-CCF4B6F1BB2B}" srcOrd="0" destOrd="2" presId="urn:microsoft.com/office/officeart/2016/7/layout/RepeatingBendingProcessNew"/>
    <dgm:cxn modelId="{49399D92-8164-9543-99FA-39036AD1DA20}" srcId="{CABE89D6-EC63-E744-ACFF-89362141A210}" destId="{29723BEF-6A04-5F4A-A9B1-ACAC6258E8EC}" srcOrd="2" destOrd="0" parTransId="{9AD766D5-E30F-1644-B8CF-A15390BFA81F}" sibTransId="{6C8CDD03-374C-F046-80FD-538C0E14C68D}"/>
    <dgm:cxn modelId="{BBD56593-E740-174B-B8CB-CD131BED644C}" type="presOf" srcId="{E62F5014-3118-2247-9F8F-1BD32DE51A88}" destId="{757377ED-9C1A-3443-B78D-6E7BADC6B7CD}" srcOrd="0" destOrd="1" presId="urn:microsoft.com/office/officeart/2016/7/layout/RepeatingBendingProcessNew"/>
    <dgm:cxn modelId="{8818E79B-08D3-8948-AEFA-49709205B8E4}" type="presOf" srcId="{CABE89D6-EC63-E744-ACFF-89362141A210}" destId="{FD7DDA6E-BDA6-F343-8E4F-CCF4B6F1BB2B}" srcOrd="0" destOrd="0" presId="urn:microsoft.com/office/officeart/2016/7/layout/RepeatingBendingProcessNew"/>
    <dgm:cxn modelId="{41B9C39F-26F5-3345-A6C6-B00CB53E4137}" srcId="{CABE89D6-EC63-E744-ACFF-89362141A210}" destId="{7803C44F-1C94-2842-A2E7-69AFE819B8BB}" srcOrd="1" destOrd="0" parTransId="{869B21F7-4C21-944D-BE29-41EAC4669A74}" sibTransId="{471728E7-6213-1048-AE6C-9B21D845E94F}"/>
    <dgm:cxn modelId="{6CF5E19F-7B0F-F647-8E22-488E544FACBD}" srcId="{CABE89D6-EC63-E744-ACFF-89362141A210}" destId="{BD213956-26E6-254D-B9F5-B5C165AE9335}" srcOrd="3" destOrd="0" parTransId="{3109CA55-06DB-774F-BE41-A3DF9683B9D6}" sibTransId="{35D9E09D-EE85-644D-A1F1-429079848BFC}"/>
    <dgm:cxn modelId="{D94540A0-8626-ED47-BF56-CF3805F8951F}" type="presOf" srcId="{C4826F55-E4EE-4301-A535-5B3A53F9B5A6}" destId="{ECAAAF89-DF5F-3A4D-A837-CDF4E2A0072F}" srcOrd="0" destOrd="0" presId="urn:microsoft.com/office/officeart/2016/7/layout/RepeatingBendingProcessNew"/>
    <dgm:cxn modelId="{E0E1DEA1-A3D6-BB42-8119-B07EFDA3FF09}" srcId="{CABE89D6-EC63-E744-ACFF-89362141A210}" destId="{331D3BD4-B48B-F24F-8CA0-018CC8244963}" srcOrd="4" destOrd="0" parTransId="{D744CABD-9792-464A-8459-24FD5203BA7E}" sibTransId="{BB318C93-8C36-A74B-AB38-3D0370D826EF}"/>
    <dgm:cxn modelId="{D2EB75AB-19E6-A245-80FF-246DE74B4FC9}" srcId="{87B64BA7-EB9F-D743-A9B3-F84EF7B93B6A}" destId="{7F80943C-9823-9449-832D-0D4C180FEAB1}" srcOrd="2" destOrd="0" parTransId="{B5F35CC5-2C0B-0C40-955C-A1222E591044}" sibTransId="{2E53025A-4881-7A4B-A08D-4DD1664E545A}"/>
    <dgm:cxn modelId="{9F49B0B6-527A-C448-B137-81BFAD9C8537}" type="presOf" srcId="{035E35BC-E6D8-D34B-83D1-557C0591DC32}" destId="{CA1B50E9-694D-364F-9495-47A8CB703713}" srcOrd="0" destOrd="0" presId="urn:microsoft.com/office/officeart/2016/7/layout/RepeatingBendingProcessNew"/>
    <dgm:cxn modelId="{03B594B7-BB35-604B-A0B6-160EA4E984C2}" type="presOf" srcId="{29723BEF-6A04-5F4A-A9B1-ACAC6258E8EC}" destId="{FD7DDA6E-BDA6-F343-8E4F-CCF4B6F1BB2B}" srcOrd="0" destOrd="3" presId="urn:microsoft.com/office/officeart/2016/7/layout/RepeatingBendingProcessNew"/>
    <dgm:cxn modelId="{CAD009B8-31ED-1E4F-9272-4800FF7EDF03}" srcId="{C8980901-FBD3-4B6E-8A67-89A290DA64B8}" destId="{4C0F2B1F-5AC7-5649-9CF4-48E341937F41}" srcOrd="5" destOrd="0" parTransId="{ED4E01F4-0541-1D42-9208-98F6C6BD3EF9}" sibTransId="{59380C83-0149-A842-8358-9E3787969B2C}"/>
    <dgm:cxn modelId="{D2F1CCBF-35DA-6242-BC2F-7B49CE6ECF6F}" type="presOf" srcId="{CB3671B1-9C7C-724B-9142-9DDF15454F09}" destId="{5EEF132B-85E0-534A-8E04-7CBFEB96F68E}" srcOrd="0" destOrd="0" presId="urn:microsoft.com/office/officeart/2016/7/layout/RepeatingBendingProcessNew"/>
    <dgm:cxn modelId="{A11085E5-8D1F-704B-8486-0A70E6AEF46A}" srcId="{C8980901-FBD3-4B6E-8A67-89A290DA64B8}" destId="{CABE89D6-EC63-E744-ACFF-89362141A210}" srcOrd="4" destOrd="0" parTransId="{C6F0A09F-6168-D542-8AEF-D468E6BD6745}" sibTransId="{4E218667-849F-704D-B244-7F6B4B4DC69B}"/>
    <dgm:cxn modelId="{6D1449E6-2B61-2C4B-BFA5-C0CDCC7E6BF3}" type="presOf" srcId="{BD213956-26E6-254D-B9F5-B5C165AE9335}" destId="{FD7DDA6E-BDA6-F343-8E4F-CCF4B6F1BB2B}" srcOrd="0" destOrd="4" presId="urn:microsoft.com/office/officeart/2016/7/layout/RepeatingBendingProcessNew"/>
    <dgm:cxn modelId="{59190CEB-49AE-1E4C-8E44-0A8A81BFE908}" srcId="{C8980901-FBD3-4B6E-8A67-89A290DA64B8}" destId="{87B64BA7-EB9F-D743-A9B3-F84EF7B93B6A}" srcOrd="3" destOrd="0" parTransId="{4E81769A-ACAC-1945-9ADA-E5E8E769B5A3}" sibTransId="{3D598121-9BCC-874C-A1E7-419F66C0C90E}"/>
    <dgm:cxn modelId="{775EBDED-0A00-1C43-BCE3-5F6CF0B7F828}" srcId="{87B64BA7-EB9F-D743-A9B3-F84EF7B93B6A}" destId="{E62F5014-3118-2247-9F8F-1BD32DE51A88}" srcOrd="0" destOrd="0" parTransId="{9731189C-D93B-3848-8782-1A089EC72D1E}" sibTransId="{585AFBC5-5DC4-B74A-9256-BCB3602AE687}"/>
    <dgm:cxn modelId="{06D2DCF7-DBFD-EE42-839F-4730DE04EF9B}" type="presOf" srcId="{87B64BA7-EB9F-D743-A9B3-F84EF7B93B6A}" destId="{757377ED-9C1A-3443-B78D-6E7BADC6B7CD}" srcOrd="0" destOrd="0" presId="urn:microsoft.com/office/officeart/2016/7/layout/RepeatingBendingProcessNew"/>
    <dgm:cxn modelId="{689211F8-3F6C-EA49-BE72-803F572ED9B3}" type="presOf" srcId="{FEC61DE5-D6CE-464D-BD98-864C027C7538}" destId="{7C00A269-B8C4-6F4A-931A-7E1CC9730808}" srcOrd="0" destOrd="0" presId="urn:microsoft.com/office/officeart/2016/7/layout/RepeatingBendingProcessNew"/>
    <dgm:cxn modelId="{E88F59FA-3AC2-3E47-8511-077B9E04B302}" srcId="{CABE89D6-EC63-E744-ACFF-89362141A210}" destId="{F1C2C4D6-AEB7-EB4A-A2E5-44D733E7A78E}" srcOrd="0" destOrd="0" parTransId="{5A2BBD1E-B650-1B4A-8C71-218B80E5A56A}" sibTransId="{F64624D1-580B-934B-BDE2-0CC2617248C6}"/>
    <dgm:cxn modelId="{69FE01EC-C6EF-6345-BA1F-54A8CDC2C8DB}" type="presParOf" srcId="{B8DDC75F-71AE-D440-B3DE-CDDD0BC5DBE9}" destId="{ECAAAF89-DF5F-3A4D-A837-CDF4E2A0072F}" srcOrd="0" destOrd="0" presId="urn:microsoft.com/office/officeart/2016/7/layout/RepeatingBendingProcessNew"/>
    <dgm:cxn modelId="{4E660756-C880-6049-93AB-EAD19472C6D7}" type="presParOf" srcId="{B8DDC75F-71AE-D440-B3DE-CDDD0BC5DBE9}" destId="{B0BF7F93-727D-2840-950E-6A0542D2B0AC}" srcOrd="1" destOrd="0" presId="urn:microsoft.com/office/officeart/2016/7/layout/RepeatingBendingProcessNew"/>
    <dgm:cxn modelId="{388F3CFF-8C0B-D341-874F-E53C29150AB8}" type="presParOf" srcId="{B0BF7F93-727D-2840-950E-6A0542D2B0AC}" destId="{C6D307A4-A158-AF4E-AF3B-2C6EA6BA3FBF}" srcOrd="0" destOrd="0" presId="urn:microsoft.com/office/officeart/2016/7/layout/RepeatingBendingProcessNew"/>
    <dgm:cxn modelId="{88339672-A15F-144A-9314-0B3AD5142FF0}" type="presParOf" srcId="{B8DDC75F-71AE-D440-B3DE-CDDD0BC5DBE9}" destId="{CA1B50E9-694D-364F-9495-47A8CB703713}" srcOrd="2" destOrd="0" presId="urn:microsoft.com/office/officeart/2016/7/layout/RepeatingBendingProcessNew"/>
    <dgm:cxn modelId="{A75616E9-9B68-8B45-B995-0071656DB18C}" type="presParOf" srcId="{B8DDC75F-71AE-D440-B3DE-CDDD0BC5DBE9}" destId="{7C00A269-B8C4-6F4A-931A-7E1CC9730808}" srcOrd="3" destOrd="0" presId="urn:microsoft.com/office/officeart/2016/7/layout/RepeatingBendingProcessNew"/>
    <dgm:cxn modelId="{7C11D7C9-813E-C046-8594-92C19C62F8EE}" type="presParOf" srcId="{7C00A269-B8C4-6F4A-931A-7E1CC9730808}" destId="{01C43CFB-082F-8B46-BA2C-CB4077B37F2F}" srcOrd="0" destOrd="0" presId="urn:microsoft.com/office/officeart/2016/7/layout/RepeatingBendingProcessNew"/>
    <dgm:cxn modelId="{81DB8C67-7952-EF49-9967-FEC239371969}" type="presParOf" srcId="{B8DDC75F-71AE-D440-B3DE-CDDD0BC5DBE9}" destId="{5EEF132B-85E0-534A-8E04-7CBFEB96F68E}" srcOrd="4" destOrd="0" presId="urn:microsoft.com/office/officeart/2016/7/layout/RepeatingBendingProcessNew"/>
    <dgm:cxn modelId="{50BE5A6D-C85F-C748-9D2F-C962C038379F}" type="presParOf" srcId="{B8DDC75F-71AE-D440-B3DE-CDDD0BC5DBE9}" destId="{771A39BB-49DF-8547-886C-4CC7E834F17A}" srcOrd="5" destOrd="0" presId="urn:microsoft.com/office/officeart/2016/7/layout/RepeatingBendingProcessNew"/>
    <dgm:cxn modelId="{AB384C4A-D526-DE49-A123-840DF01A479C}" type="presParOf" srcId="{771A39BB-49DF-8547-886C-4CC7E834F17A}" destId="{BEEF1DA4-790D-BA40-98A9-7301149958E0}" srcOrd="0" destOrd="0" presId="urn:microsoft.com/office/officeart/2016/7/layout/RepeatingBendingProcessNew"/>
    <dgm:cxn modelId="{19FFC5F4-D72D-7341-819E-B8D767D19B76}" type="presParOf" srcId="{B8DDC75F-71AE-D440-B3DE-CDDD0BC5DBE9}" destId="{757377ED-9C1A-3443-B78D-6E7BADC6B7CD}" srcOrd="6" destOrd="0" presId="urn:microsoft.com/office/officeart/2016/7/layout/RepeatingBendingProcessNew"/>
    <dgm:cxn modelId="{0158EA30-00B0-974C-ADA7-D31351E8ABE6}" type="presParOf" srcId="{B8DDC75F-71AE-D440-B3DE-CDDD0BC5DBE9}" destId="{95CD16B2-1A10-D349-BB40-1653584901E3}" srcOrd="7" destOrd="0" presId="urn:microsoft.com/office/officeart/2016/7/layout/RepeatingBendingProcessNew"/>
    <dgm:cxn modelId="{E8A7C6FD-473E-B64A-903A-746366BA7779}" type="presParOf" srcId="{95CD16B2-1A10-D349-BB40-1653584901E3}" destId="{89323F0F-0AAA-9240-9C04-1C97F1D414EF}" srcOrd="0" destOrd="0" presId="urn:microsoft.com/office/officeart/2016/7/layout/RepeatingBendingProcessNew"/>
    <dgm:cxn modelId="{95DE9828-FD7B-8C4D-BCF3-3D209F624E3F}" type="presParOf" srcId="{B8DDC75F-71AE-D440-B3DE-CDDD0BC5DBE9}" destId="{FD7DDA6E-BDA6-F343-8E4F-CCF4B6F1BB2B}" srcOrd="8" destOrd="0" presId="urn:microsoft.com/office/officeart/2016/7/layout/RepeatingBendingProcessNew"/>
    <dgm:cxn modelId="{90DC49EA-26A0-4341-9905-9B52A13F1D68}" type="presParOf" srcId="{B8DDC75F-71AE-D440-B3DE-CDDD0BC5DBE9}" destId="{FB6342E6-1C0A-614B-843C-ACF5189018BF}" srcOrd="9" destOrd="0" presId="urn:microsoft.com/office/officeart/2016/7/layout/RepeatingBendingProcessNew"/>
    <dgm:cxn modelId="{44D8E76F-3852-BB4D-878A-E0374870C46E}" type="presParOf" srcId="{FB6342E6-1C0A-614B-843C-ACF5189018BF}" destId="{B47DDFB5-F2B9-7D46-A4BB-033403F4DB76}" srcOrd="0" destOrd="0" presId="urn:microsoft.com/office/officeart/2016/7/layout/RepeatingBendingProcessNew"/>
    <dgm:cxn modelId="{BF0B8618-8C4F-DB40-BA15-4C2A845A4E58}" type="presParOf" srcId="{B8DDC75F-71AE-D440-B3DE-CDDD0BC5DBE9}" destId="{4D7D4A1E-F092-1D4D-B06A-BB6C77A4034F}"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980901-FBD3-4B6E-8A67-89A290DA64B8}" type="doc">
      <dgm:prSet loTypeId="urn:microsoft.com/office/officeart/2016/7/layout/RepeatingBendingProcessNew" loCatId="process" qsTypeId="urn:microsoft.com/office/officeart/2005/8/quickstyle/simple1" qsCatId="simple" csTypeId="urn:microsoft.com/office/officeart/2005/8/colors/accent3_1" csCatId="accent3" phldr="1"/>
      <dgm:spPr/>
      <dgm:t>
        <a:bodyPr/>
        <a:lstStyle/>
        <a:p>
          <a:endParaRPr lang="en-US"/>
        </a:p>
      </dgm:t>
    </dgm:pt>
    <dgm:pt modelId="{C4826F55-E4EE-4301-A535-5B3A53F9B5A6}">
      <dgm:prSet/>
      <dgm:spPr/>
      <dgm:t>
        <a:bodyPr/>
        <a:lstStyle/>
        <a:p>
          <a:r>
            <a:rPr lang="en-GB" dirty="0"/>
            <a:t>Step 1. Write down your project objective</a:t>
          </a:r>
          <a:endParaRPr lang="en-US" dirty="0"/>
        </a:p>
      </dgm:t>
    </dgm:pt>
    <dgm:pt modelId="{4F0D7B23-4552-4469-8A25-1E9437C69396}" type="parTrans" cxnId="{03825E5D-6112-4281-B5BE-E899684F46C9}">
      <dgm:prSet/>
      <dgm:spPr/>
      <dgm:t>
        <a:bodyPr/>
        <a:lstStyle/>
        <a:p>
          <a:endParaRPr lang="en-US"/>
        </a:p>
      </dgm:t>
    </dgm:pt>
    <dgm:pt modelId="{4BF946C7-36A3-4E5F-A53D-56F2A8246ED8}" type="sibTrans" cxnId="{03825E5D-6112-4281-B5BE-E899684F46C9}">
      <dgm:prSet/>
      <dgm:spPr/>
      <dgm:t>
        <a:bodyPr/>
        <a:lstStyle/>
        <a:p>
          <a:endParaRPr lang="en-US"/>
        </a:p>
      </dgm:t>
    </dgm:pt>
    <dgm:pt modelId="{97DE71B5-8E9C-CB43-B6D6-3A75D9E64C0E}">
      <dgm:prSet/>
      <dgm:spPr/>
      <dgm:t>
        <a:bodyPr/>
        <a:lstStyle/>
        <a:p>
          <a:r>
            <a:rPr lang="en-GB" dirty="0"/>
            <a:t>Step 2. Flip the project objective on its head to make it the worst-case scenario objective</a:t>
          </a:r>
        </a:p>
      </dgm:t>
    </dgm:pt>
    <dgm:pt modelId="{A90E9028-CA4F-FA4D-8A79-0719825ADD46}" type="parTrans" cxnId="{2DB77644-EA61-5048-82CA-6F6BD4B15B70}">
      <dgm:prSet/>
      <dgm:spPr/>
      <dgm:t>
        <a:bodyPr/>
        <a:lstStyle/>
        <a:p>
          <a:endParaRPr lang="en-GB"/>
        </a:p>
      </dgm:t>
    </dgm:pt>
    <dgm:pt modelId="{E384E3E9-2BEF-3D44-8949-F44989E569E6}" type="sibTrans" cxnId="{2DB77644-EA61-5048-82CA-6F6BD4B15B70}">
      <dgm:prSet/>
      <dgm:spPr/>
      <dgm:t>
        <a:bodyPr/>
        <a:lstStyle/>
        <a:p>
          <a:endParaRPr lang="en-GB"/>
        </a:p>
      </dgm:t>
    </dgm:pt>
    <dgm:pt modelId="{F4B4537F-1DD4-9645-B050-0473D1D5A1EB}">
      <dgm:prSet/>
      <dgm:spPr/>
      <dgm:t>
        <a:bodyPr/>
        <a:lstStyle/>
        <a:p>
          <a:r>
            <a:rPr lang="en-GB" dirty="0"/>
            <a:t>Step 3. Describe what would happen if this worst-case scenario came true. </a:t>
          </a:r>
        </a:p>
      </dgm:t>
    </dgm:pt>
    <dgm:pt modelId="{E3715807-D3FD-6D49-BBF6-3B5CB8E96EE8}" type="parTrans" cxnId="{0BF2CD0A-E3B4-FA48-9B21-104DA71111FC}">
      <dgm:prSet/>
      <dgm:spPr/>
      <dgm:t>
        <a:bodyPr/>
        <a:lstStyle/>
        <a:p>
          <a:endParaRPr lang="en-GB"/>
        </a:p>
      </dgm:t>
    </dgm:pt>
    <dgm:pt modelId="{16232636-90A6-A841-9E2E-C8CB4C56135B}" type="sibTrans" cxnId="{0BF2CD0A-E3B4-FA48-9B21-104DA71111FC}">
      <dgm:prSet/>
      <dgm:spPr/>
      <dgm:t>
        <a:bodyPr/>
        <a:lstStyle/>
        <a:p>
          <a:endParaRPr lang="en-GB"/>
        </a:p>
      </dgm:t>
    </dgm:pt>
    <dgm:pt modelId="{60BF21AC-FA1E-D945-AA03-249F4EA9022B}">
      <dgm:prSet/>
      <dgm:spPr/>
      <dgm:t>
        <a:bodyPr/>
        <a:lstStyle/>
        <a:p>
          <a:r>
            <a:rPr lang="en-GB" dirty="0"/>
            <a:t>Step 4. Make a list of all the things you can do to ensure you achieve the worst-case scenario. </a:t>
          </a:r>
        </a:p>
      </dgm:t>
    </dgm:pt>
    <dgm:pt modelId="{50998E80-5B86-6C41-9D6A-F07A98F8D4A6}" type="parTrans" cxnId="{D1CD8891-FDE4-7645-A615-493B12DC7134}">
      <dgm:prSet/>
      <dgm:spPr/>
      <dgm:t>
        <a:bodyPr/>
        <a:lstStyle/>
        <a:p>
          <a:endParaRPr lang="en-GB"/>
        </a:p>
      </dgm:t>
    </dgm:pt>
    <dgm:pt modelId="{849D12B1-6726-E94E-A69C-E46FE1677CE1}" type="sibTrans" cxnId="{D1CD8891-FDE4-7645-A615-493B12DC7134}">
      <dgm:prSet/>
      <dgm:spPr/>
      <dgm:t>
        <a:bodyPr/>
        <a:lstStyle/>
        <a:p>
          <a:endParaRPr lang="en-GB"/>
        </a:p>
      </dgm:t>
    </dgm:pt>
    <dgm:pt modelId="{730D0083-7DB2-2C46-BD66-826583636908}">
      <dgm:prSet/>
      <dgm:spPr/>
      <dgm:t>
        <a:bodyPr/>
        <a:lstStyle/>
        <a:p>
          <a:r>
            <a:rPr lang="en-GB" dirty="0"/>
            <a:t>Step 5. Highlight the items on this list that are currently being done. Be honest! </a:t>
          </a:r>
        </a:p>
      </dgm:t>
    </dgm:pt>
    <dgm:pt modelId="{ADC0EA74-1789-0F4C-8C51-2F8D71EDF725}" type="parTrans" cxnId="{B5088029-2D65-0641-9640-E645E1109FA3}">
      <dgm:prSet/>
      <dgm:spPr/>
      <dgm:t>
        <a:bodyPr/>
        <a:lstStyle/>
        <a:p>
          <a:endParaRPr lang="en-GB"/>
        </a:p>
      </dgm:t>
    </dgm:pt>
    <dgm:pt modelId="{ECFD0CE4-E08D-2D4B-98A5-6735F2358F71}" type="sibTrans" cxnId="{B5088029-2D65-0641-9640-E645E1109FA3}">
      <dgm:prSet/>
      <dgm:spPr/>
      <dgm:t>
        <a:bodyPr/>
        <a:lstStyle/>
        <a:p>
          <a:endParaRPr lang="en-GB"/>
        </a:p>
      </dgm:t>
    </dgm:pt>
    <dgm:pt modelId="{9E50340D-8FD6-4F44-BADB-EA5ECA9A5556}">
      <dgm:prSet/>
      <dgm:spPr/>
      <dgm:t>
        <a:bodyPr/>
        <a:lstStyle/>
        <a:p>
          <a:r>
            <a:rPr lang="en-GB"/>
            <a:t>Step 6</a:t>
          </a:r>
          <a:r>
            <a:rPr lang="en-GB" dirty="0"/>
            <a:t>. Think creatively for how you can reduce/stop these unwanted activities or behaviours. Nurture these ideas using the ‘</a:t>
          </a:r>
          <a:r>
            <a:rPr lang="en-GB" dirty="0" err="1"/>
            <a:t>SUNny</a:t>
          </a:r>
          <a:r>
            <a:rPr lang="en-GB" dirty="0"/>
            <a:t>’ language. </a:t>
          </a:r>
        </a:p>
      </dgm:t>
    </dgm:pt>
    <dgm:pt modelId="{14D5BF05-B3BB-6346-98D7-85910439F125}" type="parTrans" cxnId="{0C2357D8-E75E-094B-9716-F669ADF7C5C7}">
      <dgm:prSet/>
      <dgm:spPr/>
      <dgm:t>
        <a:bodyPr/>
        <a:lstStyle/>
        <a:p>
          <a:endParaRPr lang="en-GB"/>
        </a:p>
      </dgm:t>
    </dgm:pt>
    <dgm:pt modelId="{D3AB85C1-8281-3C48-9519-F972892E8898}" type="sibTrans" cxnId="{0C2357D8-E75E-094B-9716-F669ADF7C5C7}">
      <dgm:prSet/>
      <dgm:spPr/>
      <dgm:t>
        <a:bodyPr/>
        <a:lstStyle/>
        <a:p>
          <a:endParaRPr lang="en-GB"/>
        </a:p>
      </dgm:t>
    </dgm:pt>
    <dgm:pt modelId="{B8DDC75F-71AE-D440-B3DE-CDDD0BC5DBE9}" type="pres">
      <dgm:prSet presAssocID="{C8980901-FBD3-4B6E-8A67-89A290DA64B8}" presName="Name0" presStyleCnt="0">
        <dgm:presLayoutVars>
          <dgm:dir/>
          <dgm:resizeHandles val="exact"/>
        </dgm:presLayoutVars>
      </dgm:prSet>
      <dgm:spPr/>
    </dgm:pt>
    <dgm:pt modelId="{ECAAAF89-DF5F-3A4D-A837-CDF4E2A0072F}" type="pres">
      <dgm:prSet presAssocID="{C4826F55-E4EE-4301-A535-5B3A53F9B5A6}" presName="node" presStyleLbl="node1" presStyleIdx="0" presStyleCnt="6">
        <dgm:presLayoutVars>
          <dgm:bulletEnabled val="1"/>
        </dgm:presLayoutVars>
      </dgm:prSet>
      <dgm:spPr/>
    </dgm:pt>
    <dgm:pt modelId="{B0BF7F93-727D-2840-950E-6A0542D2B0AC}" type="pres">
      <dgm:prSet presAssocID="{4BF946C7-36A3-4E5F-A53D-56F2A8246ED8}" presName="sibTrans" presStyleLbl="sibTrans1D1" presStyleIdx="0" presStyleCnt="5"/>
      <dgm:spPr/>
    </dgm:pt>
    <dgm:pt modelId="{C6D307A4-A158-AF4E-AF3B-2C6EA6BA3FBF}" type="pres">
      <dgm:prSet presAssocID="{4BF946C7-36A3-4E5F-A53D-56F2A8246ED8}" presName="connectorText" presStyleLbl="sibTrans1D1" presStyleIdx="0" presStyleCnt="5"/>
      <dgm:spPr/>
    </dgm:pt>
    <dgm:pt modelId="{FFF2606F-7917-2A48-A7C2-D825B5CB587B}" type="pres">
      <dgm:prSet presAssocID="{97DE71B5-8E9C-CB43-B6D6-3A75D9E64C0E}" presName="node" presStyleLbl="node1" presStyleIdx="1" presStyleCnt="6">
        <dgm:presLayoutVars>
          <dgm:bulletEnabled val="1"/>
        </dgm:presLayoutVars>
      </dgm:prSet>
      <dgm:spPr/>
    </dgm:pt>
    <dgm:pt modelId="{7AA70C51-21CC-3743-91F4-DA5B5B2CE0E0}" type="pres">
      <dgm:prSet presAssocID="{E384E3E9-2BEF-3D44-8949-F44989E569E6}" presName="sibTrans" presStyleLbl="sibTrans1D1" presStyleIdx="1" presStyleCnt="5"/>
      <dgm:spPr/>
    </dgm:pt>
    <dgm:pt modelId="{18E4A97B-3EBF-5B4D-A818-A4A20B765CBE}" type="pres">
      <dgm:prSet presAssocID="{E384E3E9-2BEF-3D44-8949-F44989E569E6}" presName="connectorText" presStyleLbl="sibTrans1D1" presStyleIdx="1" presStyleCnt="5"/>
      <dgm:spPr/>
    </dgm:pt>
    <dgm:pt modelId="{FBFD1F53-43B5-724C-B014-FDEEDF03B6AA}" type="pres">
      <dgm:prSet presAssocID="{F4B4537F-1DD4-9645-B050-0473D1D5A1EB}" presName="node" presStyleLbl="node1" presStyleIdx="2" presStyleCnt="6">
        <dgm:presLayoutVars>
          <dgm:bulletEnabled val="1"/>
        </dgm:presLayoutVars>
      </dgm:prSet>
      <dgm:spPr/>
    </dgm:pt>
    <dgm:pt modelId="{D367AA5E-9BAF-454E-9715-A45FEF6BA7D3}" type="pres">
      <dgm:prSet presAssocID="{16232636-90A6-A841-9E2E-C8CB4C56135B}" presName="sibTrans" presStyleLbl="sibTrans1D1" presStyleIdx="2" presStyleCnt="5"/>
      <dgm:spPr/>
    </dgm:pt>
    <dgm:pt modelId="{B4D04F83-1FD3-384C-9064-BA790ED71DB2}" type="pres">
      <dgm:prSet presAssocID="{16232636-90A6-A841-9E2E-C8CB4C56135B}" presName="connectorText" presStyleLbl="sibTrans1D1" presStyleIdx="2" presStyleCnt="5"/>
      <dgm:spPr/>
    </dgm:pt>
    <dgm:pt modelId="{ABD16EC2-85A3-A94A-9E5B-5318AA787752}" type="pres">
      <dgm:prSet presAssocID="{60BF21AC-FA1E-D945-AA03-249F4EA9022B}" presName="node" presStyleLbl="node1" presStyleIdx="3" presStyleCnt="6">
        <dgm:presLayoutVars>
          <dgm:bulletEnabled val="1"/>
        </dgm:presLayoutVars>
      </dgm:prSet>
      <dgm:spPr/>
    </dgm:pt>
    <dgm:pt modelId="{3163D876-0853-BE42-8524-FA62D6221E6A}" type="pres">
      <dgm:prSet presAssocID="{849D12B1-6726-E94E-A69C-E46FE1677CE1}" presName="sibTrans" presStyleLbl="sibTrans1D1" presStyleIdx="3" presStyleCnt="5"/>
      <dgm:spPr/>
    </dgm:pt>
    <dgm:pt modelId="{7CF95211-902B-A748-9A78-4C6BBD38D3C5}" type="pres">
      <dgm:prSet presAssocID="{849D12B1-6726-E94E-A69C-E46FE1677CE1}" presName="connectorText" presStyleLbl="sibTrans1D1" presStyleIdx="3" presStyleCnt="5"/>
      <dgm:spPr/>
    </dgm:pt>
    <dgm:pt modelId="{CA1E2AD5-14AB-9B41-9D70-DFB20011F8B2}" type="pres">
      <dgm:prSet presAssocID="{730D0083-7DB2-2C46-BD66-826583636908}" presName="node" presStyleLbl="node1" presStyleIdx="4" presStyleCnt="6">
        <dgm:presLayoutVars>
          <dgm:bulletEnabled val="1"/>
        </dgm:presLayoutVars>
      </dgm:prSet>
      <dgm:spPr/>
    </dgm:pt>
    <dgm:pt modelId="{962CA1D0-2617-6044-A6EC-4CB01A64CED6}" type="pres">
      <dgm:prSet presAssocID="{ECFD0CE4-E08D-2D4B-98A5-6735F2358F71}" presName="sibTrans" presStyleLbl="sibTrans1D1" presStyleIdx="4" presStyleCnt="5"/>
      <dgm:spPr/>
    </dgm:pt>
    <dgm:pt modelId="{DC5BBA6C-A8D0-504E-88AA-EE123093CDB5}" type="pres">
      <dgm:prSet presAssocID="{ECFD0CE4-E08D-2D4B-98A5-6735F2358F71}" presName="connectorText" presStyleLbl="sibTrans1D1" presStyleIdx="4" presStyleCnt="5"/>
      <dgm:spPr/>
    </dgm:pt>
    <dgm:pt modelId="{11379A27-321A-904F-BD75-7021E830B040}" type="pres">
      <dgm:prSet presAssocID="{9E50340D-8FD6-4F44-BADB-EA5ECA9A5556}" presName="node" presStyleLbl="node1" presStyleIdx="5" presStyleCnt="6">
        <dgm:presLayoutVars>
          <dgm:bulletEnabled val="1"/>
        </dgm:presLayoutVars>
      </dgm:prSet>
      <dgm:spPr/>
    </dgm:pt>
  </dgm:ptLst>
  <dgm:cxnLst>
    <dgm:cxn modelId="{0BF2CD0A-E3B4-FA48-9B21-104DA71111FC}" srcId="{C8980901-FBD3-4B6E-8A67-89A290DA64B8}" destId="{F4B4537F-1DD4-9645-B050-0473D1D5A1EB}" srcOrd="2" destOrd="0" parTransId="{E3715807-D3FD-6D49-BBF6-3B5CB8E96EE8}" sibTransId="{16232636-90A6-A841-9E2E-C8CB4C56135B}"/>
    <dgm:cxn modelId="{CECE0125-62EB-8F4D-B1FB-2E087337A261}" type="presOf" srcId="{C8980901-FBD3-4B6E-8A67-89A290DA64B8}" destId="{B8DDC75F-71AE-D440-B3DE-CDDD0BC5DBE9}" srcOrd="0" destOrd="0" presId="urn:microsoft.com/office/officeart/2016/7/layout/RepeatingBendingProcessNew"/>
    <dgm:cxn modelId="{B5088029-2D65-0641-9640-E645E1109FA3}" srcId="{C8980901-FBD3-4B6E-8A67-89A290DA64B8}" destId="{730D0083-7DB2-2C46-BD66-826583636908}" srcOrd="4" destOrd="0" parTransId="{ADC0EA74-1789-0F4C-8C51-2F8D71EDF725}" sibTransId="{ECFD0CE4-E08D-2D4B-98A5-6735F2358F71}"/>
    <dgm:cxn modelId="{0C2FD32A-2D44-4544-A085-60F442750FB6}" type="presOf" srcId="{E384E3E9-2BEF-3D44-8949-F44989E569E6}" destId="{18E4A97B-3EBF-5B4D-A818-A4A20B765CBE}" srcOrd="1" destOrd="0" presId="urn:microsoft.com/office/officeart/2016/7/layout/RepeatingBendingProcessNew"/>
    <dgm:cxn modelId="{03825E5D-6112-4281-B5BE-E899684F46C9}" srcId="{C8980901-FBD3-4B6E-8A67-89A290DA64B8}" destId="{C4826F55-E4EE-4301-A535-5B3A53F9B5A6}" srcOrd="0" destOrd="0" parTransId="{4F0D7B23-4552-4469-8A25-1E9437C69396}" sibTransId="{4BF946C7-36A3-4E5F-A53D-56F2A8246ED8}"/>
    <dgm:cxn modelId="{2DB77644-EA61-5048-82CA-6F6BD4B15B70}" srcId="{C8980901-FBD3-4B6E-8A67-89A290DA64B8}" destId="{97DE71B5-8E9C-CB43-B6D6-3A75D9E64C0E}" srcOrd="1" destOrd="0" parTransId="{A90E9028-CA4F-FA4D-8A79-0719825ADD46}" sibTransId="{E384E3E9-2BEF-3D44-8949-F44989E569E6}"/>
    <dgm:cxn modelId="{62CE8844-5235-604A-96B1-41AC00CC45EB}" type="presOf" srcId="{4BF946C7-36A3-4E5F-A53D-56F2A8246ED8}" destId="{C6D307A4-A158-AF4E-AF3B-2C6EA6BA3FBF}" srcOrd="1" destOrd="0" presId="urn:microsoft.com/office/officeart/2016/7/layout/RepeatingBendingProcessNew"/>
    <dgm:cxn modelId="{C61A3252-C094-FD44-BDAD-2B86A26A8702}" type="presOf" srcId="{4BF946C7-36A3-4E5F-A53D-56F2A8246ED8}" destId="{B0BF7F93-727D-2840-950E-6A0542D2B0AC}" srcOrd="0" destOrd="0" presId="urn:microsoft.com/office/officeart/2016/7/layout/RepeatingBendingProcessNew"/>
    <dgm:cxn modelId="{44962453-C70C-1E43-AD6A-2D05C0DA5AA3}" type="presOf" srcId="{9E50340D-8FD6-4F44-BADB-EA5ECA9A5556}" destId="{11379A27-321A-904F-BD75-7021E830B040}" srcOrd="0" destOrd="0" presId="urn:microsoft.com/office/officeart/2016/7/layout/RepeatingBendingProcessNew"/>
    <dgm:cxn modelId="{03226B55-C4AA-C743-B685-193B88857BEA}" type="presOf" srcId="{ECFD0CE4-E08D-2D4B-98A5-6735F2358F71}" destId="{DC5BBA6C-A8D0-504E-88AA-EE123093CDB5}" srcOrd="1" destOrd="0" presId="urn:microsoft.com/office/officeart/2016/7/layout/RepeatingBendingProcessNew"/>
    <dgm:cxn modelId="{3931DE55-B88C-8A42-B5BD-9612E7991743}" type="presOf" srcId="{730D0083-7DB2-2C46-BD66-826583636908}" destId="{CA1E2AD5-14AB-9B41-9D70-DFB20011F8B2}" srcOrd="0" destOrd="0" presId="urn:microsoft.com/office/officeart/2016/7/layout/RepeatingBendingProcessNew"/>
    <dgm:cxn modelId="{865F0156-78A0-944B-B322-EA191490C706}" type="presOf" srcId="{ECFD0CE4-E08D-2D4B-98A5-6735F2358F71}" destId="{962CA1D0-2617-6044-A6EC-4CB01A64CED6}" srcOrd="0" destOrd="0" presId="urn:microsoft.com/office/officeart/2016/7/layout/RepeatingBendingProcessNew"/>
    <dgm:cxn modelId="{ADB9327F-0925-4D46-A9BF-8309A790D933}" type="presOf" srcId="{97DE71B5-8E9C-CB43-B6D6-3A75D9E64C0E}" destId="{FFF2606F-7917-2A48-A7C2-D825B5CB587B}" srcOrd="0" destOrd="0" presId="urn:microsoft.com/office/officeart/2016/7/layout/RepeatingBendingProcessNew"/>
    <dgm:cxn modelId="{F151CF85-FF0A-0948-84E2-A6F390F9D3E0}" type="presOf" srcId="{F4B4537F-1DD4-9645-B050-0473D1D5A1EB}" destId="{FBFD1F53-43B5-724C-B014-FDEEDF03B6AA}" srcOrd="0" destOrd="0" presId="urn:microsoft.com/office/officeart/2016/7/layout/RepeatingBendingProcessNew"/>
    <dgm:cxn modelId="{D1CD8891-FDE4-7645-A615-493B12DC7134}" srcId="{C8980901-FBD3-4B6E-8A67-89A290DA64B8}" destId="{60BF21AC-FA1E-D945-AA03-249F4EA9022B}" srcOrd="3" destOrd="0" parTransId="{50998E80-5B86-6C41-9D6A-F07A98F8D4A6}" sibTransId="{849D12B1-6726-E94E-A69C-E46FE1677CE1}"/>
    <dgm:cxn modelId="{D94540A0-8626-ED47-BF56-CF3805F8951F}" type="presOf" srcId="{C4826F55-E4EE-4301-A535-5B3A53F9B5A6}" destId="{ECAAAF89-DF5F-3A4D-A837-CDF4E2A0072F}" srcOrd="0" destOrd="0" presId="urn:microsoft.com/office/officeart/2016/7/layout/RepeatingBendingProcessNew"/>
    <dgm:cxn modelId="{BCE8C9C5-05E1-DE4F-96B7-73DCD71391B5}" type="presOf" srcId="{849D12B1-6726-E94E-A69C-E46FE1677CE1}" destId="{3163D876-0853-BE42-8524-FA62D6221E6A}" srcOrd="0" destOrd="0" presId="urn:microsoft.com/office/officeart/2016/7/layout/RepeatingBendingProcessNew"/>
    <dgm:cxn modelId="{AE1E25C6-13B8-B044-9378-13787C36A40E}" type="presOf" srcId="{849D12B1-6726-E94E-A69C-E46FE1677CE1}" destId="{7CF95211-902B-A748-9A78-4C6BBD38D3C5}" srcOrd="1" destOrd="0" presId="urn:microsoft.com/office/officeart/2016/7/layout/RepeatingBendingProcessNew"/>
    <dgm:cxn modelId="{9371F2D5-DE6B-7F4D-9248-D3EE11A3E338}" type="presOf" srcId="{16232636-90A6-A841-9E2E-C8CB4C56135B}" destId="{D367AA5E-9BAF-454E-9715-A45FEF6BA7D3}" srcOrd="0" destOrd="0" presId="urn:microsoft.com/office/officeart/2016/7/layout/RepeatingBendingProcessNew"/>
    <dgm:cxn modelId="{C86875D7-DBAF-5046-A930-C5045782180E}" type="presOf" srcId="{16232636-90A6-A841-9E2E-C8CB4C56135B}" destId="{B4D04F83-1FD3-384C-9064-BA790ED71DB2}" srcOrd="1" destOrd="0" presId="urn:microsoft.com/office/officeart/2016/7/layout/RepeatingBendingProcessNew"/>
    <dgm:cxn modelId="{0C2357D8-E75E-094B-9716-F669ADF7C5C7}" srcId="{C8980901-FBD3-4B6E-8A67-89A290DA64B8}" destId="{9E50340D-8FD6-4F44-BADB-EA5ECA9A5556}" srcOrd="5" destOrd="0" parTransId="{14D5BF05-B3BB-6346-98D7-85910439F125}" sibTransId="{D3AB85C1-8281-3C48-9519-F972892E8898}"/>
    <dgm:cxn modelId="{5D7730E8-93D2-CE4F-BD6B-408D580E438F}" type="presOf" srcId="{60BF21AC-FA1E-D945-AA03-249F4EA9022B}" destId="{ABD16EC2-85A3-A94A-9E5B-5318AA787752}" srcOrd="0" destOrd="0" presId="urn:microsoft.com/office/officeart/2016/7/layout/RepeatingBendingProcessNew"/>
    <dgm:cxn modelId="{4EF3C0EC-F46C-4C48-ADFE-D1FDB9834C65}" type="presOf" srcId="{E384E3E9-2BEF-3D44-8949-F44989E569E6}" destId="{7AA70C51-21CC-3743-91F4-DA5B5B2CE0E0}" srcOrd="0" destOrd="0" presId="urn:microsoft.com/office/officeart/2016/7/layout/RepeatingBendingProcessNew"/>
    <dgm:cxn modelId="{69FE01EC-C6EF-6345-BA1F-54A8CDC2C8DB}" type="presParOf" srcId="{B8DDC75F-71AE-D440-B3DE-CDDD0BC5DBE9}" destId="{ECAAAF89-DF5F-3A4D-A837-CDF4E2A0072F}" srcOrd="0" destOrd="0" presId="urn:microsoft.com/office/officeart/2016/7/layout/RepeatingBendingProcessNew"/>
    <dgm:cxn modelId="{4E660756-C880-6049-93AB-EAD19472C6D7}" type="presParOf" srcId="{B8DDC75F-71AE-D440-B3DE-CDDD0BC5DBE9}" destId="{B0BF7F93-727D-2840-950E-6A0542D2B0AC}" srcOrd="1" destOrd="0" presId="urn:microsoft.com/office/officeart/2016/7/layout/RepeatingBendingProcessNew"/>
    <dgm:cxn modelId="{388F3CFF-8C0B-D341-874F-E53C29150AB8}" type="presParOf" srcId="{B0BF7F93-727D-2840-950E-6A0542D2B0AC}" destId="{C6D307A4-A158-AF4E-AF3B-2C6EA6BA3FBF}" srcOrd="0" destOrd="0" presId="urn:microsoft.com/office/officeart/2016/7/layout/RepeatingBendingProcessNew"/>
    <dgm:cxn modelId="{02DE6040-4075-B443-ACA2-088C9C2DFBD5}" type="presParOf" srcId="{B8DDC75F-71AE-D440-B3DE-CDDD0BC5DBE9}" destId="{FFF2606F-7917-2A48-A7C2-D825B5CB587B}" srcOrd="2" destOrd="0" presId="urn:microsoft.com/office/officeart/2016/7/layout/RepeatingBendingProcessNew"/>
    <dgm:cxn modelId="{1F22A21B-62F2-0E44-A8A8-AB9FF44274B2}" type="presParOf" srcId="{B8DDC75F-71AE-D440-B3DE-CDDD0BC5DBE9}" destId="{7AA70C51-21CC-3743-91F4-DA5B5B2CE0E0}" srcOrd="3" destOrd="0" presId="urn:microsoft.com/office/officeart/2016/7/layout/RepeatingBendingProcessNew"/>
    <dgm:cxn modelId="{B79A2617-529B-E14E-8002-20374221220A}" type="presParOf" srcId="{7AA70C51-21CC-3743-91F4-DA5B5B2CE0E0}" destId="{18E4A97B-3EBF-5B4D-A818-A4A20B765CBE}" srcOrd="0" destOrd="0" presId="urn:microsoft.com/office/officeart/2016/7/layout/RepeatingBendingProcessNew"/>
    <dgm:cxn modelId="{04E26DF8-C6A5-F942-A725-5BF82FFCEA12}" type="presParOf" srcId="{B8DDC75F-71AE-D440-B3DE-CDDD0BC5DBE9}" destId="{FBFD1F53-43B5-724C-B014-FDEEDF03B6AA}" srcOrd="4" destOrd="0" presId="urn:microsoft.com/office/officeart/2016/7/layout/RepeatingBendingProcessNew"/>
    <dgm:cxn modelId="{C03F9CE3-E83E-EC47-8531-D5CBDB5459A3}" type="presParOf" srcId="{B8DDC75F-71AE-D440-B3DE-CDDD0BC5DBE9}" destId="{D367AA5E-9BAF-454E-9715-A45FEF6BA7D3}" srcOrd="5" destOrd="0" presId="urn:microsoft.com/office/officeart/2016/7/layout/RepeatingBendingProcessNew"/>
    <dgm:cxn modelId="{CA0F9BF2-76E0-A94F-9CC7-FEFB34A4F657}" type="presParOf" srcId="{D367AA5E-9BAF-454E-9715-A45FEF6BA7D3}" destId="{B4D04F83-1FD3-384C-9064-BA790ED71DB2}" srcOrd="0" destOrd="0" presId="urn:microsoft.com/office/officeart/2016/7/layout/RepeatingBendingProcessNew"/>
    <dgm:cxn modelId="{BE96F314-38A7-3F4E-8BB2-70A9EFEA92C6}" type="presParOf" srcId="{B8DDC75F-71AE-D440-B3DE-CDDD0BC5DBE9}" destId="{ABD16EC2-85A3-A94A-9E5B-5318AA787752}" srcOrd="6" destOrd="0" presId="urn:microsoft.com/office/officeart/2016/7/layout/RepeatingBendingProcessNew"/>
    <dgm:cxn modelId="{1FCC1C2C-9747-734A-9366-C8E877B77DF2}" type="presParOf" srcId="{B8DDC75F-71AE-D440-B3DE-CDDD0BC5DBE9}" destId="{3163D876-0853-BE42-8524-FA62D6221E6A}" srcOrd="7" destOrd="0" presId="urn:microsoft.com/office/officeart/2016/7/layout/RepeatingBendingProcessNew"/>
    <dgm:cxn modelId="{EF68051E-C8D3-5744-A320-E8DEC40219C1}" type="presParOf" srcId="{3163D876-0853-BE42-8524-FA62D6221E6A}" destId="{7CF95211-902B-A748-9A78-4C6BBD38D3C5}" srcOrd="0" destOrd="0" presId="urn:microsoft.com/office/officeart/2016/7/layout/RepeatingBendingProcessNew"/>
    <dgm:cxn modelId="{95D2C19E-E22A-6446-99FB-66F91140C96B}" type="presParOf" srcId="{B8DDC75F-71AE-D440-B3DE-CDDD0BC5DBE9}" destId="{CA1E2AD5-14AB-9B41-9D70-DFB20011F8B2}" srcOrd="8" destOrd="0" presId="urn:microsoft.com/office/officeart/2016/7/layout/RepeatingBendingProcessNew"/>
    <dgm:cxn modelId="{052C7996-0CB7-034F-86FF-124C22CDBC62}" type="presParOf" srcId="{B8DDC75F-71AE-D440-B3DE-CDDD0BC5DBE9}" destId="{962CA1D0-2617-6044-A6EC-4CB01A64CED6}" srcOrd="9" destOrd="0" presId="urn:microsoft.com/office/officeart/2016/7/layout/RepeatingBendingProcessNew"/>
    <dgm:cxn modelId="{EC8EC4D0-A1DD-2545-9877-847070DC9325}" type="presParOf" srcId="{962CA1D0-2617-6044-A6EC-4CB01A64CED6}" destId="{DC5BBA6C-A8D0-504E-88AA-EE123093CDB5}" srcOrd="0" destOrd="0" presId="urn:microsoft.com/office/officeart/2016/7/layout/RepeatingBendingProcessNew"/>
    <dgm:cxn modelId="{B3308DAC-D949-0C4A-A71B-24A74D0018F8}" type="presParOf" srcId="{B8DDC75F-71AE-D440-B3DE-CDDD0BC5DBE9}" destId="{11379A27-321A-904F-BD75-7021E830B040}" srcOrd="10" destOrd="0" presId="urn:microsoft.com/office/officeart/2016/7/layout/RepeatingBending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41586D1-709F-1440-A507-A2054998546C}" type="doc">
      <dgm:prSet loTypeId="urn:microsoft.com/office/officeart/2005/8/layout/cycle8" loCatId="" qsTypeId="urn:microsoft.com/office/officeart/2005/8/quickstyle/simple1" qsCatId="simple" csTypeId="urn:microsoft.com/office/officeart/2005/8/colors/accent6_2" csCatId="accent6" phldr="1"/>
      <dgm:spPr/>
    </dgm:pt>
    <dgm:pt modelId="{41C6E982-B4A1-0648-8E16-250C454B8EBE}">
      <dgm:prSet phldrT="[Text]" custT="1"/>
      <dgm:spPr/>
      <dgm:t>
        <a:bodyPr/>
        <a:lstStyle/>
        <a:p>
          <a:r>
            <a:rPr lang="en-GB" sz="900" dirty="0"/>
            <a:t>P</a:t>
          </a:r>
        </a:p>
      </dgm:t>
    </dgm:pt>
    <dgm:pt modelId="{C6763BEB-E5C4-2A4D-8A4A-2FB28A84B6D8}" type="parTrans" cxnId="{CFB18E55-B02C-1148-8DAA-24C27F0F17BE}">
      <dgm:prSet/>
      <dgm:spPr/>
      <dgm:t>
        <a:bodyPr/>
        <a:lstStyle/>
        <a:p>
          <a:endParaRPr lang="en-GB" sz="1600"/>
        </a:p>
      </dgm:t>
    </dgm:pt>
    <dgm:pt modelId="{02CBC807-70F6-E54C-90FF-CE054AAC96D3}" type="sibTrans" cxnId="{CFB18E55-B02C-1148-8DAA-24C27F0F17BE}">
      <dgm:prSet/>
      <dgm:spPr/>
      <dgm:t>
        <a:bodyPr/>
        <a:lstStyle/>
        <a:p>
          <a:endParaRPr lang="en-GB" sz="1600"/>
        </a:p>
      </dgm:t>
    </dgm:pt>
    <dgm:pt modelId="{9AC1C5E3-6C4A-004F-8A92-B2ABDF7AACD4}">
      <dgm:prSet phldrT="[Text]" custT="1"/>
      <dgm:spPr/>
      <dgm:t>
        <a:bodyPr/>
        <a:lstStyle/>
        <a:p>
          <a:r>
            <a:rPr lang="en-GB" sz="900" dirty="0"/>
            <a:t>D</a:t>
          </a:r>
        </a:p>
      </dgm:t>
    </dgm:pt>
    <dgm:pt modelId="{40AB7FBB-D7D7-F549-A3F7-03A3FA62B020}" type="parTrans" cxnId="{D30274A4-6C26-524E-8DF1-9D51C78778E2}">
      <dgm:prSet/>
      <dgm:spPr/>
      <dgm:t>
        <a:bodyPr/>
        <a:lstStyle/>
        <a:p>
          <a:endParaRPr lang="en-GB" sz="1600"/>
        </a:p>
      </dgm:t>
    </dgm:pt>
    <dgm:pt modelId="{D288E464-B96C-D545-BD7E-2330D5775FA6}" type="sibTrans" cxnId="{D30274A4-6C26-524E-8DF1-9D51C78778E2}">
      <dgm:prSet/>
      <dgm:spPr/>
      <dgm:t>
        <a:bodyPr/>
        <a:lstStyle/>
        <a:p>
          <a:endParaRPr lang="en-GB" sz="1600"/>
        </a:p>
      </dgm:t>
    </dgm:pt>
    <dgm:pt modelId="{40D4B3E2-F452-DC45-804B-9CA684B59D69}">
      <dgm:prSet phldrT="[Text]" custT="1"/>
      <dgm:spPr/>
      <dgm:t>
        <a:bodyPr/>
        <a:lstStyle/>
        <a:p>
          <a:r>
            <a:rPr lang="en-GB" sz="900" dirty="0"/>
            <a:t>A</a:t>
          </a:r>
        </a:p>
      </dgm:t>
    </dgm:pt>
    <dgm:pt modelId="{6AA41303-28FA-C44A-923D-5CA48E8DFD19}" type="parTrans" cxnId="{4F318FF2-FC6C-5F45-9FD6-1D98BC520FAE}">
      <dgm:prSet/>
      <dgm:spPr/>
      <dgm:t>
        <a:bodyPr/>
        <a:lstStyle/>
        <a:p>
          <a:endParaRPr lang="en-GB" sz="1600"/>
        </a:p>
      </dgm:t>
    </dgm:pt>
    <dgm:pt modelId="{6105037B-108E-F541-B385-EB9B93519B15}" type="sibTrans" cxnId="{4F318FF2-FC6C-5F45-9FD6-1D98BC520FAE}">
      <dgm:prSet/>
      <dgm:spPr/>
      <dgm:t>
        <a:bodyPr/>
        <a:lstStyle/>
        <a:p>
          <a:endParaRPr lang="en-GB" sz="1600"/>
        </a:p>
      </dgm:t>
    </dgm:pt>
    <dgm:pt modelId="{BA3A6FC1-1511-2E43-9417-043A1EA24719}">
      <dgm:prSet phldrT="[Text]" custT="1"/>
      <dgm:spPr/>
      <dgm:t>
        <a:bodyPr/>
        <a:lstStyle/>
        <a:p>
          <a:r>
            <a:rPr lang="en-GB" sz="900" dirty="0"/>
            <a:t>S</a:t>
          </a:r>
        </a:p>
      </dgm:t>
    </dgm:pt>
    <dgm:pt modelId="{E4540A4A-6FD0-9B43-8DA9-B7ABCFF2504A}" type="parTrans" cxnId="{1149C32C-1FC6-8340-BC41-120945E2B27D}">
      <dgm:prSet/>
      <dgm:spPr/>
      <dgm:t>
        <a:bodyPr/>
        <a:lstStyle/>
        <a:p>
          <a:endParaRPr lang="en-GB" sz="1600"/>
        </a:p>
      </dgm:t>
    </dgm:pt>
    <dgm:pt modelId="{ACF3739A-EEF7-D94C-8982-454BE75FF4C4}" type="sibTrans" cxnId="{1149C32C-1FC6-8340-BC41-120945E2B27D}">
      <dgm:prSet/>
      <dgm:spPr/>
      <dgm:t>
        <a:bodyPr/>
        <a:lstStyle/>
        <a:p>
          <a:endParaRPr lang="en-GB" sz="1600"/>
        </a:p>
      </dgm:t>
    </dgm:pt>
    <dgm:pt modelId="{1E8BA7BF-B0F6-7D49-B41B-8D9D66A892D5}" type="pres">
      <dgm:prSet presAssocID="{441586D1-709F-1440-A507-A2054998546C}" presName="compositeShape" presStyleCnt="0">
        <dgm:presLayoutVars>
          <dgm:chMax val="7"/>
          <dgm:dir/>
          <dgm:resizeHandles val="exact"/>
        </dgm:presLayoutVars>
      </dgm:prSet>
      <dgm:spPr/>
    </dgm:pt>
    <dgm:pt modelId="{837E06B1-3AD3-0644-B3E0-24B4A5218441}" type="pres">
      <dgm:prSet presAssocID="{441586D1-709F-1440-A507-A2054998546C}" presName="wedge1" presStyleLbl="node1" presStyleIdx="0" presStyleCnt="4"/>
      <dgm:spPr/>
    </dgm:pt>
    <dgm:pt modelId="{532E80F3-4759-CA40-90AA-FEA309820587}" type="pres">
      <dgm:prSet presAssocID="{441586D1-709F-1440-A507-A2054998546C}" presName="dummy1a" presStyleCnt="0"/>
      <dgm:spPr/>
    </dgm:pt>
    <dgm:pt modelId="{C2567233-B111-2348-83A6-CAE200DC8BEA}" type="pres">
      <dgm:prSet presAssocID="{441586D1-709F-1440-A507-A2054998546C}" presName="dummy1b" presStyleCnt="0"/>
      <dgm:spPr/>
    </dgm:pt>
    <dgm:pt modelId="{2CA17E5A-A0E0-924E-ADAF-A0F8048F07A9}" type="pres">
      <dgm:prSet presAssocID="{441586D1-709F-1440-A507-A2054998546C}" presName="wedge1Tx" presStyleLbl="node1" presStyleIdx="0" presStyleCnt="4">
        <dgm:presLayoutVars>
          <dgm:chMax val="0"/>
          <dgm:chPref val="0"/>
          <dgm:bulletEnabled val="1"/>
        </dgm:presLayoutVars>
      </dgm:prSet>
      <dgm:spPr/>
    </dgm:pt>
    <dgm:pt modelId="{8CFAB082-81BC-4848-A366-E9E7691FABD3}" type="pres">
      <dgm:prSet presAssocID="{441586D1-709F-1440-A507-A2054998546C}" presName="wedge2" presStyleLbl="node1" presStyleIdx="1" presStyleCnt="4"/>
      <dgm:spPr/>
    </dgm:pt>
    <dgm:pt modelId="{6A9C3026-EF69-7340-84B3-724789E22D2A}" type="pres">
      <dgm:prSet presAssocID="{441586D1-709F-1440-A507-A2054998546C}" presName="dummy2a" presStyleCnt="0"/>
      <dgm:spPr/>
    </dgm:pt>
    <dgm:pt modelId="{0AA46B26-C19A-CE42-A80F-1CBE5F202160}" type="pres">
      <dgm:prSet presAssocID="{441586D1-709F-1440-A507-A2054998546C}" presName="dummy2b" presStyleCnt="0"/>
      <dgm:spPr/>
    </dgm:pt>
    <dgm:pt modelId="{79866E2D-6657-4445-B06C-ED30DCC4E549}" type="pres">
      <dgm:prSet presAssocID="{441586D1-709F-1440-A507-A2054998546C}" presName="wedge2Tx" presStyleLbl="node1" presStyleIdx="1" presStyleCnt="4">
        <dgm:presLayoutVars>
          <dgm:chMax val="0"/>
          <dgm:chPref val="0"/>
          <dgm:bulletEnabled val="1"/>
        </dgm:presLayoutVars>
      </dgm:prSet>
      <dgm:spPr/>
    </dgm:pt>
    <dgm:pt modelId="{C7CA5847-88F5-5844-9C77-49552ABC3820}" type="pres">
      <dgm:prSet presAssocID="{441586D1-709F-1440-A507-A2054998546C}" presName="wedge3" presStyleLbl="node1" presStyleIdx="2" presStyleCnt="4"/>
      <dgm:spPr/>
    </dgm:pt>
    <dgm:pt modelId="{E883DB75-9F6D-C047-B568-1515972A1113}" type="pres">
      <dgm:prSet presAssocID="{441586D1-709F-1440-A507-A2054998546C}" presName="dummy3a" presStyleCnt="0"/>
      <dgm:spPr/>
    </dgm:pt>
    <dgm:pt modelId="{81A52611-C71C-5A46-B006-B432B5C42B0A}" type="pres">
      <dgm:prSet presAssocID="{441586D1-709F-1440-A507-A2054998546C}" presName="dummy3b" presStyleCnt="0"/>
      <dgm:spPr/>
    </dgm:pt>
    <dgm:pt modelId="{9E35B232-99D9-FC40-A962-5B6FADDC64A3}" type="pres">
      <dgm:prSet presAssocID="{441586D1-709F-1440-A507-A2054998546C}" presName="wedge3Tx" presStyleLbl="node1" presStyleIdx="2" presStyleCnt="4">
        <dgm:presLayoutVars>
          <dgm:chMax val="0"/>
          <dgm:chPref val="0"/>
          <dgm:bulletEnabled val="1"/>
        </dgm:presLayoutVars>
      </dgm:prSet>
      <dgm:spPr/>
    </dgm:pt>
    <dgm:pt modelId="{6DE9DEFA-A975-904F-9890-37A11C7F8890}" type="pres">
      <dgm:prSet presAssocID="{441586D1-709F-1440-A507-A2054998546C}" presName="wedge4" presStyleLbl="node1" presStyleIdx="3" presStyleCnt="4"/>
      <dgm:spPr/>
    </dgm:pt>
    <dgm:pt modelId="{142FBDA9-F15A-1140-AA2D-A25F9D4C927B}" type="pres">
      <dgm:prSet presAssocID="{441586D1-709F-1440-A507-A2054998546C}" presName="dummy4a" presStyleCnt="0"/>
      <dgm:spPr/>
    </dgm:pt>
    <dgm:pt modelId="{B3A8C18A-7A81-9241-A178-B74C8FB5405F}" type="pres">
      <dgm:prSet presAssocID="{441586D1-709F-1440-A507-A2054998546C}" presName="dummy4b" presStyleCnt="0"/>
      <dgm:spPr/>
    </dgm:pt>
    <dgm:pt modelId="{8C073305-F815-6F47-A3BD-514E373CE19A}" type="pres">
      <dgm:prSet presAssocID="{441586D1-709F-1440-A507-A2054998546C}" presName="wedge4Tx" presStyleLbl="node1" presStyleIdx="3" presStyleCnt="4">
        <dgm:presLayoutVars>
          <dgm:chMax val="0"/>
          <dgm:chPref val="0"/>
          <dgm:bulletEnabled val="1"/>
        </dgm:presLayoutVars>
      </dgm:prSet>
      <dgm:spPr/>
    </dgm:pt>
    <dgm:pt modelId="{493C5FFB-F392-AD47-AEFD-B855A13E663B}" type="pres">
      <dgm:prSet presAssocID="{02CBC807-70F6-E54C-90FF-CE054AAC96D3}" presName="arrowWedge1" presStyleLbl="fgSibTrans2D1" presStyleIdx="0" presStyleCnt="4"/>
      <dgm:spPr/>
    </dgm:pt>
    <dgm:pt modelId="{F2F942C2-0F6E-0C41-B794-8053F0F65AD2}" type="pres">
      <dgm:prSet presAssocID="{D288E464-B96C-D545-BD7E-2330D5775FA6}" presName="arrowWedge2" presStyleLbl="fgSibTrans2D1" presStyleIdx="1" presStyleCnt="4"/>
      <dgm:spPr/>
    </dgm:pt>
    <dgm:pt modelId="{93C8804B-724B-6C4E-80ED-26FB019AFA1B}" type="pres">
      <dgm:prSet presAssocID="{ACF3739A-EEF7-D94C-8982-454BE75FF4C4}" presName="arrowWedge3" presStyleLbl="fgSibTrans2D1" presStyleIdx="2" presStyleCnt="4"/>
      <dgm:spPr/>
    </dgm:pt>
    <dgm:pt modelId="{674A1858-F470-2844-96AE-DBD45E322DED}" type="pres">
      <dgm:prSet presAssocID="{6105037B-108E-F541-B385-EB9B93519B15}" presName="arrowWedge4" presStyleLbl="fgSibTrans2D1" presStyleIdx="3" presStyleCnt="4"/>
      <dgm:spPr/>
    </dgm:pt>
  </dgm:ptLst>
  <dgm:cxnLst>
    <dgm:cxn modelId="{1149C32C-1FC6-8340-BC41-120945E2B27D}" srcId="{441586D1-709F-1440-A507-A2054998546C}" destId="{BA3A6FC1-1511-2E43-9417-043A1EA24719}" srcOrd="2" destOrd="0" parTransId="{E4540A4A-6FD0-9B43-8DA9-B7ABCFF2504A}" sibTransId="{ACF3739A-EEF7-D94C-8982-454BE75FF4C4}"/>
    <dgm:cxn modelId="{B475293C-7BA9-CF47-AC17-DB484793BDBD}" type="presOf" srcId="{9AC1C5E3-6C4A-004F-8A92-B2ABDF7AACD4}" destId="{8CFAB082-81BC-4848-A366-E9E7691FABD3}" srcOrd="0" destOrd="0" presId="urn:microsoft.com/office/officeart/2005/8/layout/cycle8"/>
    <dgm:cxn modelId="{08CC965C-1A33-6E40-B32C-357659E7D3A0}" type="presOf" srcId="{40D4B3E2-F452-DC45-804B-9CA684B59D69}" destId="{6DE9DEFA-A975-904F-9890-37A11C7F8890}" srcOrd="0" destOrd="0" presId="urn:microsoft.com/office/officeart/2005/8/layout/cycle8"/>
    <dgm:cxn modelId="{2FC3A668-43B4-3F42-8E2A-15A24FFDE10C}" type="presOf" srcId="{40D4B3E2-F452-DC45-804B-9CA684B59D69}" destId="{8C073305-F815-6F47-A3BD-514E373CE19A}" srcOrd="1" destOrd="0" presId="urn:microsoft.com/office/officeart/2005/8/layout/cycle8"/>
    <dgm:cxn modelId="{CFB18E55-B02C-1148-8DAA-24C27F0F17BE}" srcId="{441586D1-709F-1440-A507-A2054998546C}" destId="{41C6E982-B4A1-0648-8E16-250C454B8EBE}" srcOrd="0" destOrd="0" parTransId="{C6763BEB-E5C4-2A4D-8A4A-2FB28A84B6D8}" sibTransId="{02CBC807-70F6-E54C-90FF-CE054AAC96D3}"/>
    <dgm:cxn modelId="{90273980-C2DA-DD41-BCB7-78C998BFF36D}" type="presOf" srcId="{9AC1C5E3-6C4A-004F-8A92-B2ABDF7AACD4}" destId="{79866E2D-6657-4445-B06C-ED30DCC4E549}" srcOrd="1" destOrd="0" presId="urn:microsoft.com/office/officeart/2005/8/layout/cycle8"/>
    <dgm:cxn modelId="{D2C7FE8B-6A47-B34B-9F4E-FD1C0D6C2744}" type="presOf" srcId="{41C6E982-B4A1-0648-8E16-250C454B8EBE}" destId="{837E06B1-3AD3-0644-B3E0-24B4A5218441}" srcOrd="0" destOrd="0" presId="urn:microsoft.com/office/officeart/2005/8/layout/cycle8"/>
    <dgm:cxn modelId="{D30274A4-6C26-524E-8DF1-9D51C78778E2}" srcId="{441586D1-709F-1440-A507-A2054998546C}" destId="{9AC1C5E3-6C4A-004F-8A92-B2ABDF7AACD4}" srcOrd="1" destOrd="0" parTransId="{40AB7FBB-D7D7-F549-A3F7-03A3FA62B020}" sibTransId="{D288E464-B96C-D545-BD7E-2330D5775FA6}"/>
    <dgm:cxn modelId="{E08A2CA9-C652-EC4C-8718-61277521565A}" type="presOf" srcId="{BA3A6FC1-1511-2E43-9417-043A1EA24719}" destId="{9E35B232-99D9-FC40-A962-5B6FADDC64A3}" srcOrd="1" destOrd="0" presId="urn:microsoft.com/office/officeart/2005/8/layout/cycle8"/>
    <dgm:cxn modelId="{6C74E9B6-61A8-2E46-8805-627BC505492D}" type="presOf" srcId="{BA3A6FC1-1511-2E43-9417-043A1EA24719}" destId="{C7CA5847-88F5-5844-9C77-49552ABC3820}" srcOrd="0" destOrd="0" presId="urn:microsoft.com/office/officeart/2005/8/layout/cycle8"/>
    <dgm:cxn modelId="{72D986CA-397F-0645-910A-87DF53578722}" type="presOf" srcId="{441586D1-709F-1440-A507-A2054998546C}" destId="{1E8BA7BF-B0F6-7D49-B41B-8D9D66A892D5}" srcOrd="0" destOrd="0" presId="urn:microsoft.com/office/officeart/2005/8/layout/cycle8"/>
    <dgm:cxn modelId="{E20F09EF-E13C-154A-91F7-0612C3685CE4}" type="presOf" srcId="{41C6E982-B4A1-0648-8E16-250C454B8EBE}" destId="{2CA17E5A-A0E0-924E-ADAF-A0F8048F07A9}" srcOrd="1" destOrd="0" presId="urn:microsoft.com/office/officeart/2005/8/layout/cycle8"/>
    <dgm:cxn modelId="{4F318FF2-FC6C-5F45-9FD6-1D98BC520FAE}" srcId="{441586D1-709F-1440-A507-A2054998546C}" destId="{40D4B3E2-F452-DC45-804B-9CA684B59D69}" srcOrd="3" destOrd="0" parTransId="{6AA41303-28FA-C44A-923D-5CA48E8DFD19}" sibTransId="{6105037B-108E-F541-B385-EB9B93519B15}"/>
    <dgm:cxn modelId="{F97CE50D-2C16-5145-8FCA-7187AAB9152E}" type="presParOf" srcId="{1E8BA7BF-B0F6-7D49-B41B-8D9D66A892D5}" destId="{837E06B1-3AD3-0644-B3E0-24B4A5218441}" srcOrd="0" destOrd="0" presId="urn:microsoft.com/office/officeart/2005/8/layout/cycle8"/>
    <dgm:cxn modelId="{82A0DB7C-CD0A-AD4F-B3D8-83FC27E164F9}" type="presParOf" srcId="{1E8BA7BF-B0F6-7D49-B41B-8D9D66A892D5}" destId="{532E80F3-4759-CA40-90AA-FEA309820587}" srcOrd="1" destOrd="0" presId="urn:microsoft.com/office/officeart/2005/8/layout/cycle8"/>
    <dgm:cxn modelId="{6B04B7A5-F3B6-D140-9B02-2B8753E7FBFF}" type="presParOf" srcId="{1E8BA7BF-B0F6-7D49-B41B-8D9D66A892D5}" destId="{C2567233-B111-2348-83A6-CAE200DC8BEA}" srcOrd="2" destOrd="0" presId="urn:microsoft.com/office/officeart/2005/8/layout/cycle8"/>
    <dgm:cxn modelId="{85AFFFBC-0E6F-AB4B-B872-1E40FAA4180B}" type="presParOf" srcId="{1E8BA7BF-B0F6-7D49-B41B-8D9D66A892D5}" destId="{2CA17E5A-A0E0-924E-ADAF-A0F8048F07A9}" srcOrd="3" destOrd="0" presId="urn:microsoft.com/office/officeart/2005/8/layout/cycle8"/>
    <dgm:cxn modelId="{6CB295E2-BF54-974E-AD92-152BAB8280A2}" type="presParOf" srcId="{1E8BA7BF-B0F6-7D49-B41B-8D9D66A892D5}" destId="{8CFAB082-81BC-4848-A366-E9E7691FABD3}" srcOrd="4" destOrd="0" presId="urn:microsoft.com/office/officeart/2005/8/layout/cycle8"/>
    <dgm:cxn modelId="{79068500-E40A-4441-94D5-43294CAB0702}" type="presParOf" srcId="{1E8BA7BF-B0F6-7D49-B41B-8D9D66A892D5}" destId="{6A9C3026-EF69-7340-84B3-724789E22D2A}" srcOrd="5" destOrd="0" presId="urn:microsoft.com/office/officeart/2005/8/layout/cycle8"/>
    <dgm:cxn modelId="{DBDE5A3F-DBF4-FD48-AB05-8D54401E7AE4}" type="presParOf" srcId="{1E8BA7BF-B0F6-7D49-B41B-8D9D66A892D5}" destId="{0AA46B26-C19A-CE42-A80F-1CBE5F202160}" srcOrd="6" destOrd="0" presId="urn:microsoft.com/office/officeart/2005/8/layout/cycle8"/>
    <dgm:cxn modelId="{5CDEAFD7-BC3D-8E43-9345-87F7A0F832CB}" type="presParOf" srcId="{1E8BA7BF-B0F6-7D49-B41B-8D9D66A892D5}" destId="{79866E2D-6657-4445-B06C-ED30DCC4E549}" srcOrd="7" destOrd="0" presId="urn:microsoft.com/office/officeart/2005/8/layout/cycle8"/>
    <dgm:cxn modelId="{BE9C966A-A813-9B49-A42A-00DC9D88B75E}" type="presParOf" srcId="{1E8BA7BF-B0F6-7D49-B41B-8D9D66A892D5}" destId="{C7CA5847-88F5-5844-9C77-49552ABC3820}" srcOrd="8" destOrd="0" presId="urn:microsoft.com/office/officeart/2005/8/layout/cycle8"/>
    <dgm:cxn modelId="{68B96903-1AEE-B64B-972D-8AB3A2BEFEB3}" type="presParOf" srcId="{1E8BA7BF-B0F6-7D49-B41B-8D9D66A892D5}" destId="{E883DB75-9F6D-C047-B568-1515972A1113}" srcOrd="9" destOrd="0" presId="urn:microsoft.com/office/officeart/2005/8/layout/cycle8"/>
    <dgm:cxn modelId="{757DE326-DD7F-964F-BEA0-DAC68A13B291}" type="presParOf" srcId="{1E8BA7BF-B0F6-7D49-B41B-8D9D66A892D5}" destId="{81A52611-C71C-5A46-B006-B432B5C42B0A}" srcOrd="10" destOrd="0" presId="urn:microsoft.com/office/officeart/2005/8/layout/cycle8"/>
    <dgm:cxn modelId="{46243133-A489-3241-8CCC-8E5C16C80F0C}" type="presParOf" srcId="{1E8BA7BF-B0F6-7D49-B41B-8D9D66A892D5}" destId="{9E35B232-99D9-FC40-A962-5B6FADDC64A3}" srcOrd="11" destOrd="0" presId="urn:microsoft.com/office/officeart/2005/8/layout/cycle8"/>
    <dgm:cxn modelId="{26B01FB8-6076-8A49-B532-38B38977719A}" type="presParOf" srcId="{1E8BA7BF-B0F6-7D49-B41B-8D9D66A892D5}" destId="{6DE9DEFA-A975-904F-9890-37A11C7F8890}" srcOrd="12" destOrd="0" presId="urn:microsoft.com/office/officeart/2005/8/layout/cycle8"/>
    <dgm:cxn modelId="{3FC1038B-608C-6B4B-BF91-1890415D5AC3}" type="presParOf" srcId="{1E8BA7BF-B0F6-7D49-B41B-8D9D66A892D5}" destId="{142FBDA9-F15A-1140-AA2D-A25F9D4C927B}" srcOrd="13" destOrd="0" presId="urn:microsoft.com/office/officeart/2005/8/layout/cycle8"/>
    <dgm:cxn modelId="{5655EC85-86E6-D54E-B295-8372439D5A1D}" type="presParOf" srcId="{1E8BA7BF-B0F6-7D49-B41B-8D9D66A892D5}" destId="{B3A8C18A-7A81-9241-A178-B74C8FB5405F}" srcOrd="14" destOrd="0" presId="urn:microsoft.com/office/officeart/2005/8/layout/cycle8"/>
    <dgm:cxn modelId="{D05FD5E4-DE2D-4F42-9B35-97FDB7F74345}" type="presParOf" srcId="{1E8BA7BF-B0F6-7D49-B41B-8D9D66A892D5}" destId="{8C073305-F815-6F47-A3BD-514E373CE19A}" srcOrd="15" destOrd="0" presId="urn:microsoft.com/office/officeart/2005/8/layout/cycle8"/>
    <dgm:cxn modelId="{CA3867F1-5791-2742-857A-E7DB1FB79842}" type="presParOf" srcId="{1E8BA7BF-B0F6-7D49-B41B-8D9D66A892D5}" destId="{493C5FFB-F392-AD47-AEFD-B855A13E663B}" srcOrd="16" destOrd="0" presId="urn:microsoft.com/office/officeart/2005/8/layout/cycle8"/>
    <dgm:cxn modelId="{42596705-4E08-E548-9E0D-D56A7AA4607C}" type="presParOf" srcId="{1E8BA7BF-B0F6-7D49-B41B-8D9D66A892D5}" destId="{F2F942C2-0F6E-0C41-B794-8053F0F65AD2}" srcOrd="17" destOrd="0" presId="urn:microsoft.com/office/officeart/2005/8/layout/cycle8"/>
    <dgm:cxn modelId="{C3E4FB57-F89C-A547-87A5-9854CDACF1E4}" type="presParOf" srcId="{1E8BA7BF-B0F6-7D49-B41B-8D9D66A892D5}" destId="{93C8804B-724B-6C4E-80ED-26FB019AFA1B}" srcOrd="18" destOrd="0" presId="urn:microsoft.com/office/officeart/2005/8/layout/cycle8"/>
    <dgm:cxn modelId="{014495EF-E9C7-344D-8CCF-A74199583917}" type="presParOf" srcId="{1E8BA7BF-B0F6-7D49-B41B-8D9D66A892D5}" destId="{674A1858-F470-2844-96AE-DBD45E322DED}"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41586D1-709F-1440-A507-A2054998546C}" type="doc">
      <dgm:prSet loTypeId="urn:microsoft.com/office/officeart/2005/8/layout/cycle8" loCatId="" qsTypeId="urn:microsoft.com/office/officeart/2005/8/quickstyle/simple1" qsCatId="simple" csTypeId="urn:microsoft.com/office/officeart/2005/8/colors/accent6_2" csCatId="accent6" phldr="1"/>
      <dgm:spPr/>
    </dgm:pt>
    <dgm:pt modelId="{41C6E982-B4A1-0648-8E16-250C454B8EBE}">
      <dgm:prSet phldrT="[Text]" custT="1"/>
      <dgm:spPr/>
      <dgm:t>
        <a:bodyPr/>
        <a:lstStyle/>
        <a:p>
          <a:r>
            <a:rPr lang="en-GB" sz="900" dirty="0"/>
            <a:t>P</a:t>
          </a:r>
        </a:p>
      </dgm:t>
    </dgm:pt>
    <dgm:pt modelId="{C6763BEB-E5C4-2A4D-8A4A-2FB28A84B6D8}" type="parTrans" cxnId="{CFB18E55-B02C-1148-8DAA-24C27F0F17BE}">
      <dgm:prSet/>
      <dgm:spPr/>
      <dgm:t>
        <a:bodyPr/>
        <a:lstStyle/>
        <a:p>
          <a:endParaRPr lang="en-GB" sz="1600"/>
        </a:p>
      </dgm:t>
    </dgm:pt>
    <dgm:pt modelId="{02CBC807-70F6-E54C-90FF-CE054AAC96D3}" type="sibTrans" cxnId="{CFB18E55-B02C-1148-8DAA-24C27F0F17BE}">
      <dgm:prSet/>
      <dgm:spPr/>
      <dgm:t>
        <a:bodyPr/>
        <a:lstStyle/>
        <a:p>
          <a:endParaRPr lang="en-GB" sz="1600"/>
        </a:p>
      </dgm:t>
    </dgm:pt>
    <dgm:pt modelId="{9AC1C5E3-6C4A-004F-8A92-B2ABDF7AACD4}">
      <dgm:prSet phldrT="[Text]" custT="1"/>
      <dgm:spPr/>
      <dgm:t>
        <a:bodyPr/>
        <a:lstStyle/>
        <a:p>
          <a:r>
            <a:rPr lang="en-GB" sz="900" dirty="0"/>
            <a:t>D</a:t>
          </a:r>
        </a:p>
      </dgm:t>
    </dgm:pt>
    <dgm:pt modelId="{40AB7FBB-D7D7-F549-A3F7-03A3FA62B020}" type="parTrans" cxnId="{D30274A4-6C26-524E-8DF1-9D51C78778E2}">
      <dgm:prSet/>
      <dgm:spPr/>
      <dgm:t>
        <a:bodyPr/>
        <a:lstStyle/>
        <a:p>
          <a:endParaRPr lang="en-GB" sz="1600"/>
        </a:p>
      </dgm:t>
    </dgm:pt>
    <dgm:pt modelId="{D288E464-B96C-D545-BD7E-2330D5775FA6}" type="sibTrans" cxnId="{D30274A4-6C26-524E-8DF1-9D51C78778E2}">
      <dgm:prSet/>
      <dgm:spPr/>
      <dgm:t>
        <a:bodyPr/>
        <a:lstStyle/>
        <a:p>
          <a:endParaRPr lang="en-GB" sz="1600"/>
        </a:p>
      </dgm:t>
    </dgm:pt>
    <dgm:pt modelId="{40D4B3E2-F452-DC45-804B-9CA684B59D69}">
      <dgm:prSet phldrT="[Text]" custT="1"/>
      <dgm:spPr/>
      <dgm:t>
        <a:bodyPr/>
        <a:lstStyle/>
        <a:p>
          <a:r>
            <a:rPr lang="en-GB" sz="900" dirty="0"/>
            <a:t>A</a:t>
          </a:r>
        </a:p>
      </dgm:t>
    </dgm:pt>
    <dgm:pt modelId="{6AA41303-28FA-C44A-923D-5CA48E8DFD19}" type="parTrans" cxnId="{4F318FF2-FC6C-5F45-9FD6-1D98BC520FAE}">
      <dgm:prSet/>
      <dgm:spPr/>
      <dgm:t>
        <a:bodyPr/>
        <a:lstStyle/>
        <a:p>
          <a:endParaRPr lang="en-GB" sz="1600"/>
        </a:p>
      </dgm:t>
    </dgm:pt>
    <dgm:pt modelId="{6105037B-108E-F541-B385-EB9B93519B15}" type="sibTrans" cxnId="{4F318FF2-FC6C-5F45-9FD6-1D98BC520FAE}">
      <dgm:prSet/>
      <dgm:spPr/>
      <dgm:t>
        <a:bodyPr/>
        <a:lstStyle/>
        <a:p>
          <a:endParaRPr lang="en-GB" sz="1600"/>
        </a:p>
      </dgm:t>
    </dgm:pt>
    <dgm:pt modelId="{BA3A6FC1-1511-2E43-9417-043A1EA24719}">
      <dgm:prSet phldrT="[Text]" custT="1"/>
      <dgm:spPr/>
      <dgm:t>
        <a:bodyPr/>
        <a:lstStyle/>
        <a:p>
          <a:r>
            <a:rPr lang="en-GB" sz="900" dirty="0"/>
            <a:t>S</a:t>
          </a:r>
        </a:p>
      </dgm:t>
    </dgm:pt>
    <dgm:pt modelId="{E4540A4A-6FD0-9B43-8DA9-B7ABCFF2504A}" type="parTrans" cxnId="{1149C32C-1FC6-8340-BC41-120945E2B27D}">
      <dgm:prSet/>
      <dgm:spPr/>
      <dgm:t>
        <a:bodyPr/>
        <a:lstStyle/>
        <a:p>
          <a:endParaRPr lang="en-GB" sz="1600"/>
        </a:p>
      </dgm:t>
    </dgm:pt>
    <dgm:pt modelId="{ACF3739A-EEF7-D94C-8982-454BE75FF4C4}" type="sibTrans" cxnId="{1149C32C-1FC6-8340-BC41-120945E2B27D}">
      <dgm:prSet/>
      <dgm:spPr/>
      <dgm:t>
        <a:bodyPr/>
        <a:lstStyle/>
        <a:p>
          <a:endParaRPr lang="en-GB" sz="1600"/>
        </a:p>
      </dgm:t>
    </dgm:pt>
    <dgm:pt modelId="{1E8BA7BF-B0F6-7D49-B41B-8D9D66A892D5}" type="pres">
      <dgm:prSet presAssocID="{441586D1-709F-1440-A507-A2054998546C}" presName="compositeShape" presStyleCnt="0">
        <dgm:presLayoutVars>
          <dgm:chMax val="7"/>
          <dgm:dir/>
          <dgm:resizeHandles val="exact"/>
        </dgm:presLayoutVars>
      </dgm:prSet>
      <dgm:spPr/>
    </dgm:pt>
    <dgm:pt modelId="{837E06B1-3AD3-0644-B3E0-24B4A5218441}" type="pres">
      <dgm:prSet presAssocID="{441586D1-709F-1440-A507-A2054998546C}" presName="wedge1" presStyleLbl="node1" presStyleIdx="0" presStyleCnt="4"/>
      <dgm:spPr/>
    </dgm:pt>
    <dgm:pt modelId="{532E80F3-4759-CA40-90AA-FEA309820587}" type="pres">
      <dgm:prSet presAssocID="{441586D1-709F-1440-A507-A2054998546C}" presName="dummy1a" presStyleCnt="0"/>
      <dgm:spPr/>
    </dgm:pt>
    <dgm:pt modelId="{C2567233-B111-2348-83A6-CAE200DC8BEA}" type="pres">
      <dgm:prSet presAssocID="{441586D1-709F-1440-A507-A2054998546C}" presName="dummy1b" presStyleCnt="0"/>
      <dgm:spPr/>
    </dgm:pt>
    <dgm:pt modelId="{2CA17E5A-A0E0-924E-ADAF-A0F8048F07A9}" type="pres">
      <dgm:prSet presAssocID="{441586D1-709F-1440-A507-A2054998546C}" presName="wedge1Tx" presStyleLbl="node1" presStyleIdx="0" presStyleCnt="4">
        <dgm:presLayoutVars>
          <dgm:chMax val="0"/>
          <dgm:chPref val="0"/>
          <dgm:bulletEnabled val="1"/>
        </dgm:presLayoutVars>
      </dgm:prSet>
      <dgm:spPr/>
    </dgm:pt>
    <dgm:pt modelId="{8CFAB082-81BC-4848-A366-E9E7691FABD3}" type="pres">
      <dgm:prSet presAssocID="{441586D1-709F-1440-A507-A2054998546C}" presName="wedge2" presStyleLbl="node1" presStyleIdx="1" presStyleCnt="4"/>
      <dgm:spPr/>
    </dgm:pt>
    <dgm:pt modelId="{6A9C3026-EF69-7340-84B3-724789E22D2A}" type="pres">
      <dgm:prSet presAssocID="{441586D1-709F-1440-A507-A2054998546C}" presName="dummy2a" presStyleCnt="0"/>
      <dgm:spPr/>
    </dgm:pt>
    <dgm:pt modelId="{0AA46B26-C19A-CE42-A80F-1CBE5F202160}" type="pres">
      <dgm:prSet presAssocID="{441586D1-709F-1440-A507-A2054998546C}" presName="dummy2b" presStyleCnt="0"/>
      <dgm:spPr/>
    </dgm:pt>
    <dgm:pt modelId="{79866E2D-6657-4445-B06C-ED30DCC4E549}" type="pres">
      <dgm:prSet presAssocID="{441586D1-709F-1440-A507-A2054998546C}" presName="wedge2Tx" presStyleLbl="node1" presStyleIdx="1" presStyleCnt="4">
        <dgm:presLayoutVars>
          <dgm:chMax val="0"/>
          <dgm:chPref val="0"/>
          <dgm:bulletEnabled val="1"/>
        </dgm:presLayoutVars>
      </dgm:prSet>
      <dgm:spPr/>
    </dgm:pt>
    <dgm:pt modelId="{C7CA5847-88F5-5844-9C77-49552ABC3820}" type="pres">
      <dgm:prSet presAssocID="{441586D1-709F-1440-A507-A2054998546C}" presName="wedge3" presStyleLbl="node1" presStyleIdx="2" presStyleCnt="4"/>
      <dgm:spPr/>
    </dgm:pt>
    <dgm:pt modelId="{E883DB75-9F6D-C047-B568-1515972A1113}" type="pres">
      <dgm:prSet presAssocID="{441586D1-709F-1440-A507-A2054998546C}" presName="dummy3a" presStyleCnt="0"/>
      <dgm:spPr/>
    </dgm:pt>
    <dgm:pt modelId="{81A52611-C71C-5A46-B006-B432B5C42B0A}" type="pres">
      <dgm:prSet presAssocID="{441586D1-709F-1440-A507-A2054998546C}" presName="dummy3b" presStyleCnt="0"/>
      <dgm:spPr/>
    </dgm:pt>
    <dgm:pt modelId="{9E35B232-99D9-FC40-A962-5B6FADDC64A3}" type="pres">
      <dgm:prSet presAssocID="{441586D1-709F-1440-A507-A2054998546C}" presName="wedge3Tx" presStyleLbl="node1" presStyleIdx="2" presStyleCnt="4">
        <dgm:presLayoutVars>
          <dgm:chMax val="0"/>
          <dgm:chPref val="0"/>
          <dgm:bulletEnabled val="1"/>
        </dgm:presLayoutVars>
      </dgm:prSet>
      <dgm:spPr/>
    </dgm:pt>
    <dgm:pt modelId="{6DE9DEFA-A975-904F-9890-37A11C7F8890}" type="pres">
      <dgm:prSet presAssocID="{441586D1-709F-1440-A507-A2054998546C}" presName="wedge4" presStyleLbl="node1" presStyleIdx="3" presStyleCnt="4"/>
      <dgm:spPr/>
    </dgm:pt>
    <dgm:pt modelId="{142FBDA9-F15A-1140-AA2D-A25F9D4C927B}" type="pres">
      <dgm:prSet presAssocID="{441586D1-709F-1440-A507-A2054998546C}" presName="dummy4a" presStyleCnt="0"/>
      <dgm:spPr/>
    </dgm:pt>
    <dgm:pt modelId="{B3A8C18A-7A81-9241-A178-B74C8FB5405F}" type="pres">
      <dgm:prSet presAssocID="{441586D1-709F-1440-A507-A2054998546C}" presName="dummy4b" presStyleCnt="0"/>
      <dgm:spPr/>
    </dgm:pt>
    <dgm:pt modelId="{8C073305-F815-6F47-A3BD-514E373CE19A}" type="pres">
      <dgm:prSet presAssocID="{441586D1-709F-1440-A507-A2054998546C}" presName="wedge4Tx" presStyleLbl="node1" presStyleIdx="3" presStyleCnt="4">
        <dgm:presLayoutVars>
          <dgm:chMax val="0"/>
          <dgm:chPref val="0"/>
          <dgm:bulletEnabled val="1"/>
        </dgm:presLayoutVars>
      </dgm:prSet>
      <dgm:spPr/>
    </dgm:pt>
    <dgm:pt modelId="{493C5FFB-F392-AD47-AEFD-B855A13E663B}" type="pres">
      <dgm:prSet presAssocID="{02CBC807-70F6-E54C-90FF-CE054AAC96D3}" presName="arrowWedge1" presStyleLbl="fgSibTrans2D1" presStyleIdx="0" presStyleCnt="4"/>
      <dgm:spPr/>
    </dgm:pt>
    <dgm:pt modelId="{F2F942C2-0F6E-0C41-B794-8053F0F65AD2}" type="pres">
      <dgm:prSet presAssocID="{D288E464-B96C-D545-BD7E-2330D5775FA6}" presName="arrowWedge2" presStyleLbl="fgSibTrans2D1" presStyleIdx="1" presStyleCnt="4"/>
      <dgm:spPr/>
    </dgm:pt>
    <dgm:pt modelId="{93C8804B-724B-6C4E-80ED-26FB019AFA1B}" type="pres">
      <dgm:prSet presAssocID="{ACF3739A-EEF7-D94C-8982-454BE75FF4C4}" presName="arrowWedge3" presStyleLbl="fgSibTrans2D1" presStyleIdx="2" presStyleCnt="4"/>
      <dgm:spPr/>
    </dgm:pt>
    <dgm:pt modelId="{674A1858-F470-2844-96AE-DBD45E322DED}" type="pres">
      <dgm:prSet presAssocID="{6105037B-108E-F541-B385-EB9B93519B15}" presName="arrowWedge4" presStyleLbl="fgSibTrans2D1" presStyleIdx="3" presStyleCnt="4"/>
      <dgm:spPr/>
    </dgm:pt>
  </dgm:ptLst>
  <dgm:cxnLst>
    <dgm:cxn modelId="{1149C32C-1FC6-8340-BC41-120945E2B27D}" srcId="{441586D1-709F-1440-A507-A2054998546C}" destId="{BA3A6FC1-1511-2E43-9417-043A1EA24719}" srcOrd="2" destOrd="0" parTransId="{E4540A4A-6FD0-9B43-8DA9-B7ABCFF2504A}" sibTransId="{ACF3739A-EEF7-D94C-8982-454BE75FF4C4}"/>
    <dgm:cxn modelId="{B475293C-7BA9-CF47-AC17-DB484793BDBD}" type="presOf" srcId="{9AC1C5E3-6C4A-004F-8A92-B2ABDF7AACD4}" destId="{8CFAB082-81BC-4848-A366-E9E7691FABD3}" srcOrd="0" destOrd="0" presId="urn:microsoft.com/office/officeart/2005/8/layout/cycle8"/>
    <dgm:cxn modelId="{08CC965C-1A33-6E40-B32C-357659E7D3A0}" type="presOf" srcId="{40D4B3E2-F452-DC45-804B-9CA684B59D69}" destId="{6DE9DEFA-A975-904F-9890-37A11C7F8890}" srcOrd="0" destOrd="0" presId="urn:microsoft.com/office/officeart/2005/8/layout/cycle8"/>
    <dgm:cxn modelId="{2FC3A668-43B4-3F42-8E2A-15A24FFDE10C}" type="presOf" srcId="{40D4B3E2-F452-DC45-804B-9CA684B59D69}" destId="{8C073305-F815-6F47-A3BD-514E373CE19A}" srcOrd="1" destOrd="0" presId="urn:microsoft.com/office/officeart/2005/8/layout/cycle8"/>
    <dgm:cxn modelId="{CFB18E55-B02C-1148-8DAA-24C27F0F17BE}" srcId="{441586D1-709F-1440-A507-A2054998546C}" destId="{41C6E982-B4A1-0648-8E16-250C454B8EBE}" srcOrd="0" destOrd="0" parTransId="{C6763BEB-E5C4-2A4D-8A4A-2FB28A84B6D8}" sibTransId="{02CBC807-70F6-E54C-90FF-CE054AAC96D3}"/>
    <dgm:cxn modelId="{90273980-C2DA-DD41-BCB7-78C998BFF36D}" type="presOf" srcId="{9AC1C5E3-6C4A-004F-8A92-B2ABDF7AACD4}" destId="{79866E2D-6657-4445-B06C-ED30DCC4E549}" srcOrd="1" destOrd="0" presId="urn:microsoft.com/office/officeart/2005/8/layout/cycle8"/>
    <dgm:cxn modelId="{D2C7FE8B-6A47-B34B-9F4E-FD1C0D6C2744}" type="presOf" srcId="{41C6E982-B4A1-0648-8E16-250C454B8EBE}" destId="{837E06B1-3AD3-0644-B3E0-24B4A5218441}" srcOrd="0" destOrd="0" presId="urn:microsoft.com/office/officeart/2005/8/layout/cycle8"/>
    <dgm:cxn modelId="{D30274A4-6C26-524E-8DF1-9D51C78778E2}" srcId="{441586D1-709F-1440-A507-A2054998546C}" destId="{9AC1C5E3-6C4A-004F-8A92-B2ABDF7AACD4}" srcOrd="1" destOrd="0" parTransId="{40AB7FBB-D7D7-F549-A3F7-03A3FA62B020}" sibTransId="{D288E464-B96C-D545-BD7E-2330D5775FA6}"/>
    <dgm:cxn modelId="{E08A2CA9-C652-EC4C-8718-61277521565A}" type="presOf" srcId="{BA3A6FC1-1511-2E43-9417-043A1EA24719}" destId="{9E35B232-99D9-FC40-A962-5B6FADDC64A3}" srcOrd="1" destOrd="0" presId="urn:microsoft.com/office/officeart/2005/8/layout/cycle8"/>
    <dgm:cxn modelId="{6C74E9B6-61A8-2E46-8805-627BC505492D}" type="presOf" srcId="{BA3A6FC1-1511-2E43-9417-043A1EA24719}" destId="{C7CA5847-88F5-5844-9C77-49552ABC3820}" srcOrd="0" destOrd="0" presId="urn:microsoft.com/office/officeart/2005/8/layout/cycle8"/>
    <dgm:cxn modelId="{72D986CA-397F-0645-910A-87DF53578722}" type="presOf" srcId="{441586D1-709F-1440-A507-A2054998546C}" destId="{1E8BA7BF-B0F6-7D49-B41B-8D9D66A892D5}" srcOrd="0" destOrd="0" presId="urn:microsoft.com/office/officeart/2005/8/layout/cycle8"/>
    <dgm:cxn modelId="{E20F09EF-E13C-154A-91F7-0612C3685CE4}" type="presOf" srcId="{41C6E982-B4A1-0648-8E16-250C454B8EBE}" destId="{2CA17E5A-A0E0-924E-ADAF-A0F8048F07A9}" srcOrd="1" destOrd="0" presId="urn:microsoft.com/office/officeart/2005/8/layout/cycle8"/>
    <dgm:cxn modelId="{4F318FF2-FC6C-5F45-9FD6-1D98BC520FAE}" srcId="{441586D1-709F-1440-A507-A2054998546C}" destId="{40D4B3E2-F452-DC45-804B-9CA684B59D69}" srcOrd="3" destOrd="0" parTransId="{6AA41303-28FA-C44A-923D-5CA48E8DFD19}" sibTransId="{6105037B-108E-F541-B385-EB9B93519B15}"/>
    <dgm:cxn modelId="{F97CE50D-2C16-5145-8FCA-7187AAB9152E}" type="presParOf" srcId="{1E8BA7BF-B0F6-7D49-B41B-8D9D66A892D5}" destId="{837E06B1-3AD3-0644-B3E0-24B4A5218441}" srcOrd="0" destOrd="0" presId="urn:microsoft.com/office/officeart/2005/8/layout/cycle8"/>
    <dgm:cxn modelId="{82A0DB7C-CD0A-AD4F-B3D8-83FC27E164F9}" type="presParOf" srcId="{1E8BA7BF-B0F6-7D49-B41B-8D9D66A892D5}" destId="{532E80F3-4759-CA40-90AA-FEA309820587}" srcOrd="1" destOrd="0" presId="urn:microsoft.com/office/officeart/2005/8/layout/cycle8"/>
    <dgm:cxn modelId="{6B04B7A5-F3B6-D140-9B02-2B8753E7FBFF}" type="presParOf" srcId="{1E8BA7BF-B0F6-7D49-B41B-8D9D66A892D5}" destId="{C2567233-B111-2348-83A6-CAE200DC8BEA}" srcOrd="2" destOrd="0" presId="urn:microsoft.com/office/officeart/2005/8/layout/cycle8"/>
    <dgm:cxn modelId="{85AFFFBC-0E6F-AB4B-B872-1E40FAA4180B}" type="presParOf" srcId="{1E8BA7BF-B0F6-7D49-B41B-8D9D66A892D5}" destId="{2CA17E5A-A0E0-924E-ADAF-A0F8048F07A9}" srcOrd="3" destOrd="0" presId="urn:microsoft.com/office/officeart/2005/8/layout/cycle8"/>
    <dgm:cxn modelId="{6CB295E2-BF54-974E-AD92-152BAB8280A2}" type="presParOf" srcId="{1E8BA7BF-B0F6-7D49-B41B-8D9D66A892D5}" destId="{8CFAB082-81BC-4848-A366-E9E7691FABD3}" srcOrd="4" destOrd="0" presId="urn:microsoft.com/office/officeart/2005/8/layout/cycle8"/>
    <dgm:cxn modelId="{79068500-E40A-4441-94D5-43294CAB0702}" type="presParOf" srcId="{1E8BA7BF-B0F6-7D49-B41B-8D9D66A892D5}" destId="{6A9C3026-EF69-7340-84B3-724789E22D2A}" srcOrd="5" destOrd="0" presId="urn:microsoft.com/office/officeart/2005/8/layout/cycle8"/>
    <dgm:cxn modelId="{DBDE5A3F-DBF4-FD48-AB05-8D54401E7AE4}" type="presParOf" srcId="{1E8BA7BF-B0F6-7D49-B41B-8D9D66A892D5}" destId="{0AA46B26-C19A-CE42-A80F-1CBE5F202160}" srcOrd="6" destOrd="0" presId="urn:microsoft.com/office/officeart/2005/8/layout/cycle8"/>
    <dgm:cxn modelId="{5CDEAFD7-BC3D-8E43-9345-87F7A0F832CB}" type="presParOf" srcId="{1E8BA7BF-B0F6-7D49-B41B-8D9D66A892D5}" destId="{79866E2D-6657-4445-B06C-ED30DCC4E549}" srcOrd="7" destOrd="0" presId="urn:microsoft.com/office/officeart/2005/8/layout/cycle8"/>
    <dgm:cxn modelId="{BE9C966A-A813-9B49-A42A-00DC9D88B75E}" type="presParOf" srcId="{1E8BA7BF-B0F6-7D49-B41B-8D9D66A892D5}" destId="{C7CA5847-88F5-5844-9C77-49552ABC3820}" srcOrd="8" destOrd="0" presId="urn:microsoft.com/office/officeart/2005/8/layout/cycle8"/>
    <dgm:cxn modelId="{68B96903-1AEE-B64B-972D-8AB3A2BEFEB3}" type="presParOf" srcId="{1E8BA7BF-B0F6-7D49-B41B-8D9D66A892D5}" destId="{E883DB75-9F6D-C047-B568-1515972A1113}" srcOrd="9" destOrd="0" presId="urn:microsoft.com/office/officeart/2005/8/layout/cycle8"/>
    <dgm:cxn modelId="{757DE326-DD7F-964F-BEA0-DAC68A13B291}" type="presParOf" srcId="{1E8BA7BF-B0F6-7D49-B41B-8D9D66A892D5}" destId="{81A52611-C71C-5A46-B006-B432B5C42B0A}" srcOrd="10" destOrd="0" presId="urn:microsoft.com/office/officeart/2005/8/layout/cycle8"/>
    <dgm:cxn modelId="{46243133-A489-3241-8CCC-8E5C16C80F0C}" type="presParOf" srcId="{1E8BA7BF-B0F6-7D49-B41B-8D9D66A892D5}" destId="{9E35B232-99D9-FC40-A962-5B6FADDC64A3}" srcOrd="11" destOrd="0" presId="urn:microsoft.com/office/officeart/2005/8/layout/cycle8"/>
    <dgm:cxn modelId="{26B01FB8-6076-8A49-B532-38B38977719A}" type="presParOf" srcId="{1E8BA7BF-B0F6-7D49-B41B-8D9D66A892D5}" destId="{6DE9DEFA-A975-904F-9890-37A11C7F8890}" srcOrd="12" destOrd="0" presId="urn:microsoft.com/office/officeart/2005/8/layout/cycle8"/>
    <dgm:cxn modelId="{3FC1038B-608C-6B4B-BF91-1890415D5AC3}" type="presParOf" srcId="{1E8BA7BF-B0F6-7D49-B41B-8D9D66A892D5}" destId="{142FBDA9-F15A-1140-AA2D-A25F9D4C927B}" srcOrd="13" destOrd="0" presId="urn:microsoft.com/office/officeart/2005/8/layout/cycle8"/>
    <dgm:cxn modelId="{5655EC85-86E6-D54E-B295-8372439D5A1D}" type="presParOf" srcId="{1E8BA7BF-B0F6-7D49-B41B-8D9D66A892D5}" destId="{B3A8C18A-7A81-9241-A178-B74C8FB5405F}" srcOrd="14" destOrd="0" presId="urn:microsoft.com/office/officeart/2005/8/layout/cycle8"/>
    <dgm:cxn modelId="{D05FD5E4-DE2D-4F42-9B35-97FDB7F74345}" type="presParOf" srcId="{1E8BA7BF-B0F6-7D49-B41B-8D9D66A892D5}" destId="{8C073305-F815-6F47-A3BD-514E373CE19A}" srcOrd="15" destOrd="0" presId="urn:microsoft.com/office/officeart/2005/8/layout/cycle8"/>
    <dgm:cxn modelId="{CA3867F1-5791-2742-857A-E7DB1FB79842}" type="presParOf" srcId="{1E8BA7BF-B0F6-7D49-B41B-8D9D66A892D5}" destId="{493C5FFB-F392-AD47-AEFD-B855A13E663B}" srcOrd="16" destOrd="0" presId="urn:microsoft.com/office/officeart/2005/8/layout/cycle8"/>
    <dgm:cxn modelId="{42596705-4E08-E548-9E0D-D56A7AA4607C}" type="presParOf" srcId="{1E8BA7BF-B0F6-7D49-B41B-8D9D66A892D5}" destId="{F2F942C2-0F6E-0C41-B794-8053F0F65AD2}" srcOrd="17" destOrd="0" presId="urn:microsoft.com/office/officeart/2005/8/layout/cycle8"/>
    <dgm:cxn modelId="{C3E4FB57-F89C-A547-87A5-9854CDACF1E4}" type="presParOf" srcId="{1E8BA7BF-B0F6-7D49-B41B-8D9D66A892D5}" destId="{93C8804B-724B-6C4E-80ED-26FB019AFA1B}" srcOrd="18" destOrd="0" presId="urn:microsoft.com/office/officeart/2005/8/layout/cycle8"/>
    <dgm:cxn modelId="{014495EF-E9C7-344D-8CCF-A74199583917}" type="presParOf" srcId="{1E8BA7BF-B0F6-7D49-B41B-8D9D66A892D5}" destId="{674A1858-F470-2844-96AE-DBD45E322DED}" srcOrd="19" destOrd="0" presId="urn:microsoft.com/office/officeart/2005/8/layout/cycle8"/>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E06B1-3AD3-0644-B3E0-24B4A5218441}">
      <dsp:nvSpPr>
        <dsp:cNvPr id="0" name=""/>
        <dsp:cNvSpPr/>
      </dsp:nvSpPr>
      <dsp:spPr>
        <a:xfrm>
          <a:off x="158991" y="79776"/>
          <a:ext cx="1246316" cy="1246316"/>
        </a:xfrm>
        <a:prstGeom prst="pie">
          <a:avLst>
            <a:gd name="adj1" fmla="val 16200000"/>
            <a:gd name="adj2" fmla="val 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1"/>
              </a:solidFill>
            </a:rPr>
            <a:t>Plan</a:t>
          </a:r>
        </a:p>
      </dsp:txBody>
      <dsp:txXfrm>
        <a:off x="820577" y="338090"/>
        <a:ext cx="459950" cy="341253"/>
      </dsp:txXfrm>
    </dsp:sp>
    <dsp:sp modelId="{E557C238-B067-3740-BA2F-B920E3CE886B}">
      <dsp:nvSpPr>
        <dsp:cNvPr id="0" name=""/>
        <dsp:cNvSpPr/>
      </dsp:nvSpPr>
      <dsp:spPr>
        <a:xfrm>
          <a:off x="158991" y="121617"/>
          <a:ext cx="1246316" cy="1246316"/>
        </a:xfrm>
        <a:prstGeom prst="pie">
          <a:avLst>
            <a:gd name="adj1" fmla="val 0"/>
            <a:gd name="adj2" fmla="val 54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1"/>
              </a:solidFill>
            </a:rPr>
            <a:t>Do</a:t>
          </a:r>
        </a:p>
      </dsp:txBody>
      <dsp:txXfrm>
        <a:off x="820577" y="768366"/>
        <a:ext cx="459950" cy="341253"/>
      </dsp:txXfrm>
    </dsp:sp>
    <dsp:sp modelId="{3CF7964F-32F5-6C4F-89E8-84E56CEBB28D}">
      <dsp:nvSpPr>
        <dsp:cNvPr id="0" name=""/>
        <dsp:cNvSpPr/>
      </dsp:nvSpPr>
      <dsp:spPr>
        <a:xfrm>
          <a:off x="117150" y="121617"/>
          <a:ext cx="1246316" cy="1246316"/>
        </a:xfrm>
        <a:prstGeom prst="pie">
          <a:avLst>
            <a:gd name="adj1" fmla="val 5400000"/>
            <a:gd name="adj2" fmla="val 108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1"/>
              </a:solidFill>
            </a:rPr>
            <a:t>Study</a:t>
          </a:r>
        </a:p>
      </dsp:txBody>
      <dsp:txXfrm>
        <a:off x="241930" y="768366"/>
        <a:ext cx="459950" cy="341253"/>
      </dsp:txXfrm>
    </dsp:sp>
    <dsp:sp modelId="{BE03A0A9-2B39-F540-9490-DD8248809F1A}">
      <dsp:nvSpPr>
        <dsp:cNvPr id="0" name=""/>
        <dsp:cNvSpPr/>
      </dsp:nvSpPr>
      <dsp:spPr>
        <a:xfrm>
          <a:off x="117150" y="79776"/>
          <a:ext cx="1246316" cy="1246316"/>
        </a:xfrm>
        <a:prstGeom prst="pie">
          <a:avLst>
            <a:gd name="adj1" fmla="val 10800000"/>
            <a:gd name="adj2" fmla="val 162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1"/>
              </a:solidFill>
            </a:rPr>
            <a:t>Act</a:t>
          </a:r>
        </a:p>
      </dsp:txBody>
      <dsp:txXfrm>
        <a:off x="241930" y="338090"/>
        <a:ext cx="459950" cy="341253"/>
      </dsp:txXfrm>
    </dsp:sp>
    <dsp:sp modelId="{91046702-65DD-5F49-8921-067A7DF594E9}">
      <dsp:nvSpPr>
        <dsp:cNvPr id="0" name=""/>
        <dsp:cNvSpPr/>
      </dsp:nvSpPr>
      <dsp:spPr>
        <a:xfrm>
          <a:off x="81838" y="2623"/>
          <a:ext cx="1400622" cy="1400622"/>
        </a:xfrm>
        <a:prstGeom prst="circularArrow">
          <a:avLst>
            <a:gd name="adj1" fmla="val 5085"/>
            <a:gd name="adj2" fmla="val 327528"/>
            <a:gd name="adj3" fmla="val 21272472"/>
            <a:gd name="adj4" fmla="val 16200000"/>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265005-4E3F-7942-8FFC-4F44761CFA69}">
      <dsp:nvSpPr>
        <dsp:cNvPr id="0" name=""/>
        <dsp:cNvSpPr/>
      </dsp:nvSpPr>
      <dsp:spPr>
        <a:xfrm>
          <a:off x="81838" y="44464"/>
          <a:ext cx="1400622" cy="1400622"/>
        </a:xfrm>
        <a:prstGeom prst="circularArrow">
          <a:avLst>
            <a:gd name="adj1" fmla="val 5085"/>
            <a:gd name="adj2" fmla="val 327528"/>
            <a:gd name="adj3" fmla="val 5072472"/>
            <a:gd name="adj4" fmla="val 0"/>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FDD02F-77C6-1146-ADAA-48AB6BB75CAA}">
      <dsp:nvSpPr>
        <dsp:cNvPr id="0" name=""/>
        <dsp:cNvSpPr/>
      </dsp:nvSpPr>
      <dsp:spPr>
        <a:xfrm>
          <a:off x="39997" y="44464"/>
          <a:ext cx="1400622" cy="1400622"/>
        </a:xfrm>
        <a:prstGeom prst="circularArrow">
          <a:avLst>
            <a:gd name="adj1" fmla="val 5085"/>
            <a:gd name="adj2" fmla="val 327528"/>
            <a:gd name="adj3" fmla="val 10472472"/>
            <a:gd name="adj4" fmla="val 5400000"/>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9FFDAB-77EF-4B4B-861B-6FC24EB1E2EF}">
      <dsp:nvSpPr>
        <dsp:cNvPr id="0" name=""/>
        <dsp:cNvSpPr/>
      </dsp:nvSpPr>
      <dsp:spPr>
        <a:xfrm>
          <a:off x="39997" y="2623"/>
          <a:ext cx="1400622" cy="1400622"/>
        </a:xfrm>
        <a:prstGeom prst="circularArrow">
          <a:avLst>
            <a:gd name="adj1" fmla="val 5085"/>
            <a:gd name="adj2" fmla="val 327528"/>
            <a:gd name="adj3" fmla="val 15872472"/>
            <a:gd name="adj4" fmla="val 10800000"/>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E06B1-3AD3-0644-B3E0-24B4A5218441}">
      <dsp:nvSpPr>
        <dsp:cNvPr id="0" name=""/>
        <dsp:cNvSpPr/>
      </dsp:nvSpPr>
      <dsp:spPr>
        <a:xfrm>
          <a:off x="50168" y="28472"/>
          <a:ext cx="592366" cy="592366"/>
        </a:xfrm>
        <a:prstGeom prst="pie">
          <a:avLst>
            <a:gd name="adj1" fmla="val 16200000"/>
            <a:gd name="adj2" fmla="val 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P</a:t>
          </a:r>
        </a:p>
      </dsp:txBody>
      <dsp:txXfrm>
        <a:off x="364616" y="151247"/>
        <a:ext cx="218611" cy="162195"/>
      </dsp:txXfrm>
    </dsp:sp>
    <dsp:sp modelId="{8CFAB082-81BC-4848-A366-E9E7691FABD3}">
      <dsp:nvSpPr>
        <dsp:cNvPr id="0" name=""/>
        <dsp:cNvSpPr/>
      </dsp:nvSpPr>
      <dsp:spPr>
        <a:xfrm>
          <a:off x="50168" y="48359"/>
          <a:ext cx="592366" cy="592366"/>
        </a:xfrm>
        <a:prstGeom prst="pie">
          <a:avLst>
            <a:gd name="adj1" fmla="val 0"/>
            <a:gd name="adj2" fmla="val 54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D</a:t>
          </a:r>
        </a:p>
      </dsp:txBody>
      <dsp:txXfrm>
        <a:off x="364616" y="355754"/>
        <a:ext cx="218611" cy="162195"/>
      </dsp:txXfrm>
    </dsp:sp>
    <dsp:sp modelId="{C7CA5847-88F5-5844-9C77-49552ABC3820}">
      <dsp:nvSpPr>
        <dsp:cNvPr id="0" name=""/>
        <dsp:cNvSpPr/>
      </dsp:nvSpPr>
      <dsp:spPr>
        <a:xfrm>
          <a:off x="30282" y="48359"/>
          <a:ext cx="592366" cy="592366"/>
        </a:xfrm>
        <a:prstGeom prst="pie">
          <a:avLst>
            <a:gd name="adj1" fmla="val 5400000"/>
            <a:gd name="adj2" fmla="val 108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S</a:t>
          </a:r>
        </a:p>
      </dsp:txBody>
      <dsp:txXfrm>
        <a:off x="89589" y="355754"/>
        <a:ext cx="218611" cy="162195"/>
      </dsp:txXfrm>
    </dsp:sp>
    <dsp:sp modelId="{6DE9DEFA-A975-904F-9890-37A11C7F8890}">
      <dsp:nvSpPr>
        <dsp:cNvPr id="0" name=""/>
        <dsp:cNvSpPr/>
      </dsp:nvSpPr>
      <dsp:spPr>
        <a:xfrm>
          <a:off x="30282" y="28472"/>
          <a:ext cx="592366" cy="592366"/>
        </a:xfrm>
        <a:prstGeom prst="pie">
          <a:avLst>
            <a:gd name="adj1" fmla="val 10800000"/>
            <a:gd name="adj2" fmla="val 162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A</a:t>
          </a:r>
        </a:p>
      </dsp:txBody>
      <dsp:txXfrm>
        <a:off x="89589" y="151247"/>
        <a:ext cx="218611" cy="162195"/>
      </dsp:txXfrm>
    </dsp:sp>
    <dsp:sp modelId="{493C5FFB-F392-AD47-AEFD-B855A13E663B}">
      <dsp:nvSpPr>
        <dsp:cNvPr id="0" name=""/>
        <dsp:cNvSpPr/>
      </dsp:nvSpPr>
      <dsp:spPr>
        <a:xfrm>
          <a:off x="13498" y="-8197"/>
          <a:ext cx="665706" cy="665706"/>
        </a:xfrm>
        <a:prstGeom prst="circularArrow">
          <a:avLst>
            <a:gd name="adj1" fmla="val 5085"/>
            <a:gd name="adj2" fmla="val 327528"/>
            <a:gd name="adj3" fmla="val 21272472"/>
            <a:gd name="adj4" fmla="val 16200000"/>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F942C2-0F6E-0C41-B794-8053F0F65AD2}">
      <dsp:nvSpPr>
        <dsp:cNvPr id="0" name=""/>
        <dsp:cNvSpPr/>
      </dsp:nvSpPr>
      <dsp:spPr>
        <a:xfrm>
          <a:off x="13498" y="11688"/>
          <a:ext cx="665706" cy="665706"/>
        </a:xfrm>
        <a:prstGeom prst="circularArrow">
          <a:avLst>
            <a:gd name="adj1" fmla="val 5085"/>
            <a:gd name="adj2" fmla="val 327528"/>
            <a:gd name="adj3" fmla="val 5072472"/>
            <a:gd name="adj4" fmla="val 0"/>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C8804B-724B-6C4E-80ED-26FB019AFA1B}">
      <dsp:nvSpPr>
        <dsp:cNvPr id="0" name=""/>
        <dsp:cNvSpPr/>
      </dsp:nvSpPr>
      <dsp:spPr>
        <a:xfrm>
          <a:off x="-6388" y="11688"/>
          <a:ext cx="665706" cy="665706"/>
        </a:xfrm>
        <a:prstGeom prst="circularArrow">
          <a:avLst>
            <a:gd name="adj1" fmla="val 5085"/>
            <a:gd name="adj2" fmla="val 327528"/>
            <a:gd name="adj3" fmla="val 10472472"/>
            <a:gd name="adj4" fmla="val 5400000"/>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4A1858-F470-2844-96AE-DBD45E322DED}">
      <dsp:nvSpPr>
        <dsp:cNvPr id="0" name=""/>
        <dsp:cNvSpPr/>
      </dsp:nvSpPr>
      <dsp:spPr>
        <a:xfrm>
          <a:off x="-6388" y="-8197"/>
          <a:ext cx="665706" cy="665706"/>
        </a:xfrm>
        <a:prstGeom prst="circularArrow">
          <a:avLst>
            <a:gd name="adj1" fmla="val 5085"/>
            <a:gd name="adj2" fmla="val 327528"/>
            <a:gd name="adj3" fmla="val 15872472"/>
            <a:gd name="adj4" fmla="val 10800000"/>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E06B1-3AD3-0644-B3E0-24B4A5218441}">
      <dsp:nvSpPr>
        <dsp:cNvPr id="0" name=""/>
        <dsp:cNvSpPr/>
      </dsp:nvSpPr>
      <dsp:spPr>
        <a:xfrm>
          <a:off x="50168" y="28472"/>
          <a:ext cx="592366" cy="592366"/>
        </a:xfrm>
        <a:prstGeom prst="pie">
          <a:avLst>
            <a:gd name="adj1" fmla="val 16200000"/>
            <a:gd name="adj2" fmla="val 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P</a:t>
          </a:r>
        </a:p>
      </dsp:txBody>
      <dsp:txXfrm>
        <a:off x="364616" y="151247"/>
        <a:ext cx="218611" cy="162195"/>
      </dsp:txXfrm>
    </dsp:sp>
    <dsp:sp modelId="{8CFAB082-81BC-4848-A366-E9E7691FABD3}">
      <dsp:nvSpPr>
        <dsp:cNvPr id="0" name=""/>
        <dsp:cNvSpPr/>
      </dsp:nvSpPr>
      <dsp:spPr>
        <a:xfrm>
          <a:off x="50168" y="48359"/>
          <a:ext cx="592366" cy="592366"/>
        </a:xfrm>
        <a:prstGeom prst="pie">
          <a:avLst>
            <a:gd name="adj1" fmla="val 0"/>
            <a:gd name="adj2" fmla="val 54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D</a:t>
          </a:r>
        </a:p>
      </dsp:txBody>
      <dsp:txXfrm>
        <a:off x="364616" y="355754"/>
        <a:ext cx="218611" cy="162195"/>
      </dsp:txXfrm>
    </dsp:sp>
    <dsp:sp modelId="{C7CA5847-88F5-5844-9C77-49552ABC3820}">
      <dsp:nvSpPr>
        <dsp:cNvPr id="0" name=""/>
        <dsp:cNvSpPr/>
      </dsp:nvSpPr>
      <dsp:spPr>
        <a:xfrm>
          <a:off x="30282" y="48359"/>
          <a:ext cx="592366" cy="592366"/>
        </a:xfrm>
        <a:prstGeom prst="pie">
          <a:avLst>
            <a:gd name="adj1" fmla="val 5400000"/>
            <a:gd name="adj2" fmla="val 108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S</a:t>
          </a:r>
        </a:p>
      </dsp:txBody>
      <dsp:txXfrm>
        <a:off x="89589" y="355754"/>
        <a:ext cx="218611" cy="162195"/>
      </dsp:txXfrm>
    </dsp:sp>
    <dsp:sp modelId="{6DE9DEFA-A975-904F-9890-37A11C7F8890}">
      <dsp:nvSpPr>
        <dsp:cNvPr id="0" name=""/>
        <dsp:cNvSpPr/>
      </dsp:nvSpPr>
      <dsp:spPr>
        <a:xfrm>
          <a:off x="30282" y="28472"/>
          <a:ext cx="592366" cy="592366"/>
        </a:xfrm>
        <a:prstGeom prst="pie">
          <a:avLst>
            <a:gd name="adj1" fmla="val 10800000"/>
            <a:gd name="adj2" fmla="val 162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A</a:t>
          </a:r>
        </a:p>
      </dsp:txBody>
      <dsp:txXfrm>
        <a:off x="89589" y="151247"/>
        <a:ext cx="218611" cy="162195"/>
      </dsp:txXfrm>
    </dsp:sp>
    <dsp:sp modelId="{493C5FFB-F392-AD47-AEFD-B855A13E663B}">
      <dsp:nvSpPr>
        <dsp:cNvPr id="0" name=""/>
        <dsp:cNvSpPr/>
      </dsp:nvSpPr>
      <dsp:spPr>
        <a:xfrm>
          <a:off x="13498" y="-8197"/>
          <a:ext cx="665706" cy="665706"/>
        </a:xfrm>
        <a:prstGeom prst="circularArrow">
          <a:avLst>
            <a:gd name="adj1" fmla="val 5085"/>
            <a:gd name="adj2" fmla="val 327528"/>
            <a:gd name="adj3" fmla="val 21272472"/>
            <a:gd name="adj4" fmla="val 16200000"/>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F942C2-0F6E-0C41-B794-8053F0F65AD2}">
      <dsp:nvSpPr>
        <dsp:cNvPr id="0" name=""/>
        <dsp:cNvSpPr/>
      </dsp:nvSpPr>
      <dsp:spPr>
        <a:xfrm>
          <a:off x="13498" y="11688"/>
          <a:ext cx="665706" cy="665706"/>
        </a:xfrm>
        <a:prstGeom prst="circularArrow">
          <a:avLst>
            <a:gd name="adj1" fmla="val 5085"/>
            <a:gd name="adj2" fmla="val 327528"/>
            <a:gd name="adj3" fmla="val 5072472"/>
            <a:gd name="adj4" fmla="val 0"/>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C8804B-724B-6C4E-80ED-26FB019AFA1B}">
      <dsp:nvSpPr>
        <dsp:cNvPr id="0" name=""/>
        <dsp:cNvSpPr/>
      </dsp:nvSpPr>
      <dsp:spPr>
        <a:xfrm>
          <a:off x="-6388" y="11688"/>
          <a:ext cx="665706" cy="665706"/>
        </a:xfrm>
        <a:prstGeom prst="circularArrow">
          <a:avLst>
            <a:gd name="adj1" fmla="val 5085"/>
            <a:gd name="adj2" fmla="val 327528"/>
            <a:gd name="adj3" fmla="val 10472472"/>
            <a:gd name="adj4" fmla="val 5400000"/>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4A1858-F470-2844-96AE-DBD45E322DED}">
      <dsp:nvSpPr>
        <dsp:cNvPr id="0" name=""/>
        <dsp:cNvSpPr/>
      </dsp:nvSpPr>
      <dsp:spPr>
        <a:xfrm>
          <a:off x="-6388" y="-8197"/>
          <a:ext cx="665706" cy="665706"/>
        </a:xfrm>
        <a:prstGeom prst="circularArrow">
          <a:avLst>
            <a:gd name="adj1" fmla="val 5085"/>
            <a:gd name="adj2" fmla="val 327528"/>
            <a:gd name="adj3" fmla="val 15872472"/>
            <a:gd name="adj4" fmla="val 10800000"/>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E06B1-3AD3-0644-B3E0-24B4A5218441}">
      <dsp:nvSpPr>
        <dsp:cNvPr id="0" name=""/>
        <dsp:cNvSpPr/>
      </dsp:nvSpPr>
      <dsp:spPr>
        <a:xfrm>
          <a:off x="115063" y="55509"/>
          <a:ext cx="936989" cy="936989"/>
        </a:xfrm>
        <a:prstGeom prst="pie">
          <a:avLst>
            <a:gd name="adj1" fmla="val 16200000"/>
            <a:gd name="adj2" fmla="val 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solidFill>
            </a:rPr>
            <a:t>Plan</a:t>
          </a:r>
        </a:p>
      </dsp:txBody>
      <dsp:txXfrm>
        <a:off x="612448" y="249711"/>
        <a:ext cx="345793" cy="256556"/>
      </dsp:txXfrm>
    </dsp:sp>
    <dsp:sp modelId="{E557C238-B067-3740-BA2F-B920E3CE886B}">
      <dsp:nvSpPr>
        <dsp:cNvPr id="0" name=""/>
        <dsp:cNvSpPr/>
      </dsp:nvSpPr>
      <dsp:spPr>
        <a:xfrm>
          <a:off x="115063" y="86965"/>
          <a:ext cx="936989" cy="936989"/>
        </a:xfrm>
        <a:prstGeom prst="pie">
          <a:avLst>
            <a:gd name="adj1" fmla="val 0"/>
            <a:gd name="adj2" fmla="val 54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solidFill>
            </a:rPr>
            <a:t>Do</a:t>
          </a:r>
        </a:p>
      </dsp:txBody>
      <dsp:txXfrm>
        <a:off x="612448" y="573195"/>
        <a:ext cx="345793" cy="256556"/>
      </dsp:txXfrm>
    </dsp:sp>
    <dsp:sp modelId="{3CF7964F-32F5-6C4F-89E8-84E56CEBB28D}">
      <dsp:nvSpPr>
        <dsp:cNvPr id="0" name=""/>
        <dsp:cNvSpPr/>
      </dsp:nvSpPr>
      <dsp:spPr>
        <a:xfrm>
          <a:off x="83607" y="86965"/>
          <a:ext cx="936989" cy="936989"/>
        </a:xfrm>
        <a:prstGeom prst="pie">
          <a:avLst>
            <a:gd name="adj1" fmla="val 5400000"/>
            <a:gd name="adj2" fmla="val 108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solidFill>
            </a:rPr>
            <a:t>Study</a:t>
          </a:r>
        </a:p>
      </dsp:txBody>
      <dsp:txXfrm>
        <a:off x="177417" y="573195"/>
        <a:ext cx="345793" cy="256556"/>
      </dsp:txXfrm>
    </dsp:sp>
    <dsp:sp modelId="{BE03A0A9-2B39-F540-9490-DD8248809F1A}">
      <dsp:nvSpPr>
        <dsp:cNvPr id="0" name=""/>
        <dsp:cNvSpPr/>
      </dsp:nvSpPr>
      <dsp:spPr>
        <a:xfrm>
          <a:off x="83607" y="55509"/>
          <a:ext cx="936989" cy="936989"/>
        </a:xfrm>
        <a:prstGeom prst="pie">
          <a:avLst>
            <a:gd name="adj1" fmla="val 10800000"/>
            <a:gd name="adj2" fmla="val 162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solidFill>
            </a:rPr>
            <a:t>Act</a:t>
          </a:r>
        </a:p>
      </dsp:txBody>
      <dsp:txXfrm>
        <a:off x="177417" y="249711"/>
        <a:ext cx="345793" cy="256556"/>
      </dsp:txXfrm>
    </dsp:sp>
    <dsp:sp modelId="{91046702-65DD-5F49-8921-067A7DF594E9}">
      <dsp:nvSpPr>
        <dsp:cNvPr id="0" name=""/>
        <dsp:cNvSpPr/>
      </dsp:nvSpPr>
      <dsp:spPr>
        <a:xfrm>
          <a:off x="57059" y="-2495"/>
          <a:ext cx="1052998" cy="1052998"/>
        </a:xfrm>
        <a:prstGeom prst="circularArrow">
          <a:avLst>
            <a:gd name="adj1" fmla="val 5085"/>
            <a:gd name="adj2" fmla="val 327528"/>
            <a:gd name="adj3" fmla="val 21272472"/>
            <a:gd name="adj4" fmla="val 16200000"/>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265005-4E3F-7942-8FFC-4F44761CFA69}">
      <dsp:nvSpPr>
        <dsp:cNvPr id="0" name=""/>
        <dsp:cNvSpPr/>
      </dsp:nvSpPr>
      <dsp:spPr>
        <a:xfrm>
          <a:off x="57059" y="28961"/>
          <a:ext cx="1052998" cy="1052998"/>
        </a:xfrm>
        <a:prstGeom prst="circularArrow">
          <a:avLst>
            <a:gd name="adj1" fmla="val 5085"/>
            <a:gd name="adj2" fmla="val 327528"/>
            <a:gd name="adj3" fmla="val 5072472"/>
            <a:gd name="adj4" fmla="val 0"/>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FDD02F-77C6-1146-ADAA-48AB6BB75CAA}">
      <dsp:nvSpPr>
        <dsp:cNvPr id="0" name=""/>
        <dsp:cNvSpPr/>
      </dsp:nvSpPr>
      <dsp:spPr>
        <a:xfrm>
          <a:off x="25602" y="28961"/>
          <a:ext cx="1052998" cy="1052998"/>
        </a:xfrm>
        <a:prstGeom prst="circularArrow">
          <a:avLst>
            <a:gd name="adj1" fmla="val 5085"/>
            <a:gd name="adj2" fmla="val 327528"/>
            <a:gd name="adj3" fmla="val 10472472"/>
            <a:gd name="adj4" fmla="val 5400000"/>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9FFDAB-77EF-4B4B-861B-6FC24EB1E2EF}">
      <dsp:nvSpPr>
        <dsp:cNvPr id="0" name=""/>
        <dsp:cNvSpPr/>
      </dsp:nvSpPr>
      <dsp:spPr>
        <a:xfrm>
          <a:off x="25602" y="-2495"/>
          <a:ext cx="1052998" cy="1052998"/>
        </a:xfrm>
        <a:prstGeom prst="circularArrow">
          <a:avLst>
            <a:gd name="adj1" fmla="val 5085"/>
            <a:gd name="adj2" fmla="val 327528"/>
            <a:gd name="adj3" fmla="val 15872472"/>
            <a:gd name="adj4" fmla="val 10800000"/>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E06B1-3AD3-0644-B3E0-24B4A5218441}">
      <dsp:nvSpPr>
        <dsp:cNvPr id="0" name=""/>
        <dsp:cNvSpPr/>
      </dsp:nvSpPr>
      <dsp:spPr>
        <a:xfrm>
          <a:off x="115063" y="55509"/>
          <a:ext cx="936989" cy="936989"/>
        </a:xfrm>
        <a:prstGeom prst="pie">
          <a:avLst>
            <a:gd name="adj1" fmla="val 16200000"/>
            <a:gd name="adj2" fmla="val 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solidFill>
            </a:rPr>
            <a:t>Plan</a:t>
          </a:r>
        </a:p>
      </dsp:txBody>
      <dsp:txXfrm>
        <a:off x="612448" y="249711"/>
        <a:ext cx="345793" cy="256556"/>
      </dsp:txXfrm>
    </dsp:sp>
    <dsp:sp modelId="{E557C238-B067-3740-BA2F-B920E3CE886B}">
      <dsp:nvSpPr>
        <dsp:cNvPr id="0" name=""/>
        <dsp:cNvSpPr/>
      </dsp:nvSpPr>
      <dsp:spPr>
        <a:xfrm>
          <a:off x="115063" y="86965"/>
          <a:ext cx="936989" cy="936989"/>
        </a:xfrm>
        <a:prstGeom prst="pie">
          <a:avLst>
            <a:gd name="adj1" fmla="val 0"/>
            <a:gd name="adj2" fmla="val 54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solidFill>
            </a:rPr>
            <a:t>Do</a:t>
          </a:r>
        </a:p>
      </dsp:txBody>
      <dsp:txXfrm>
        <a:off x="612448" y="573195"/>
        <a:ext cx="345793" cy="256556"/>
      </dsp:txXfrm>
    </dsp:sp>
    <dsp:sp modelId="{3CF7964F-32F5-6C4F-89E8-84E56CEBB28D}">
      <dsp:nvSpPr>
        <dsp:cNvPr id="0" name=""/>
        <dsp:cNvSpPr/>
      </dsp:nvSpPr>
      <dsp:spPr>
        <a:xfrm>
          <a:off x="83607" y="86965"/>
          <a:ext cx="936989" cy="936989"/>
        </a:xfrm>
        <a:prstGeom prst="pie">
          <a:avLst>
            <a:gd name="adj1" fmla="val 5400000"/>
            <a:gd name="adj2" fmla="val 108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solidFill>
            </a:rPr>
            <a:t>Study</a:t>
          </a:r>
        </a:p>
      </dsp:txBody>
      <dsp:txXfrm>
        <a:off x="177417" y="573195"/>
        <a:ext cx="345793" cy="256556"/>
      </dsp:txXfrm>
    </dsp:sp>
    <dsp:sp modelId="{BE03A0A9-2B39-F540-9490-DD8248809F1A}">
      <dsp:nvSpPr>
        <dsp:cNvPr id="0" name=""/>
        <dsp:cNvSpPr/>
      </dsp:nvSpPr>
      <dsp:spPr>
        <a:xfrm>
          <a:off x="83607" y="55509"/>
          <a:ext cx="936989" cy="936989"/>
        </a:xfrm>
        <a:prstGeom prst="pie">
          <a:avLst>
            <a:gd name="adj1" fmla="val 10800000"/>
            <a:gd name="adj2" fmla="val 162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solidFill>
            </a:rPr>
            <a:t>Act</a:t>
          </a:r>
        </a:p>
      </dsp:txBody>
      <dsp:txXfrm>
        <a:off x="177417" y="249711"/>
        <a:ext cx="345793" cy="256556"/>
      </dsp:txXfrm>
    </dsp:sp>
    <dsp:sp modelId="{91046702-65DD-5F49-8921-067A7DF594E9}">
      <dsp:nvSpPr>
        <dsp:cNvPr id="0" name=""/>
        <dsp:cNvSpPr/>
      </dsp:nvSpPr>
      <dsp:spPr>
        <a:xfrm>
          <a:off x="57059" y="-2495"/>
          <a:ext cx="1052998" cy="1052998"/>
        </a:xfrm>
        <a:prstGeom prst="circularArrow">
          <a:avLst>
            <a:gd name="adj1" fmla="val 5085"/>
            <a:gd name="adj2" fmla="val 327528"/>
            <a:gd name="adj3" fmla="val 21272472"/>
            <a:gd name="adj4" fmla="val 16200000"/>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265005-4E3F-7942-8FFC-4F44761CFA69}">
      <dsp:nvSpPr>
        <dsp:cNvPr id="0" name=""/>
        <dsp:cNvSpPr/>
      </dsp:nvSpPr>
      <dsp:spPr>
        <a:xfrm>
          <a:off x="57059" y="28961"/>
          <a:ext cx="1052998" cy="1052998"/>
        </a:xfrm>
        <a:prstGeom prst="circularArrow">
          <a:avLst>
            <a:gd name="adj1" fmla="val 5085"/>
            <a:gd name="adj2" fmla="val 327528"/>
            <a:gd name="adj3" fmla="val 5072472"/>
            <a:gd name="adj4" fmla="val 0"/>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FDD02F-77C6-1146-ADAA-48AB6BB75CAA}">
      <dsp:nvSpPr>
        <dsp:cNvPr id="0" name=""/>
        <dsp:cNvSpPr/>
      </dsp:nvSpPr>
      <dsp:spPr>
        <a:xfrm>
          <a:off x="25602" y="28961"/>
          <a:ext cx="1052998" cy="1052998"/>
        </a:xfrm>
        <a:prstGeom prst="circularArrow">
          <a:avLst>
            <a:gd name="adj1" fmla="val 5085"/>
            <a:gd name="adj2" fmla="val 327528"/>
            <a:gd name="adj3" fmla="val 10472472"/>
            <a:gd name="adj4" fmla="val 5400000"/>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9FFDAB-77EF-4B4B-861B-6FC24EB1E2EF}">
      <dsp:nvSpPr>
        <dsp:cNvPr id="0" name=""/>
        <dsp:cNvSpPr/>
      </dsp:nvSpPr>
      <dsp:spPr>
        <a:xfrm>
          <a:off x="25602" y="-2495"/>
          <a:ext cx="1052998" cy="1052998"/>
        </a:xfrm>
        <a:prstGeom prst="circularArrow">
          <a:avLst>
            <a:gd name="adj1" fmla="val 5085"/>
            <a:gd name="adj2" fmla="val 327528"/>
            <a:gd name="adj3" fmla="val 15872472"/>
            <a:gd name="adj4" fmla="val 10800000"/>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877C1-72D9-6849-8FFE-75DC0A65F878}">
      <dsp:nvSpPr>
        <dsp:cNvPr id="0" name=""/>
        <dsp:cNvSpPr/>
      </dsp:nvSpPr>
      <dsp:spPr>
        <a:xfrm>
          <a:off x="917716" y="0"/>
          <a:ext cx="1685696" cy="824067"/>
        </a:xfrm>
        <a:prstGeom prst="trapezoid">
          <a:avLst>
            <a:gd name="adj" fmla="val 53411"/>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t>Model for improvement</a:t>
          </a:r>
        </a:p>
      </dsp:txBody>
      <dsp:txXfrm>
        <a:off x="917716" y="0"/>
        <a:ext cx="1685696" cy="824067"/>
      </dsp:txXfrm>
    </dsp:sp>
    <dsp:sp modelId="{1057DB55-1B03-9547-B877-ED159D4B0A39}">
      <dsp:nvSpPr>
        <dsp:cNvPr id="0" name=""/>
        <dsp:cNvSpPr/>
      </dsp:nvSpPr>
      <dsp:spPr>
        <a:xfrm>
          <a:off x="880282" y="824067"/>
          <a:ext cx="1760564" cy="824067"/>
        </a:xfrm>
        <a:prstGeom prst="trapezoid">
          <a:avLst>
            <a:gd name="adj" fmla="val 53411"/>
          </a:avLst>
        </a:prstGeom>
        <a:solidFill>
          <a:schemeClr val="accent1"/>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What are we trying to accomplish?</a:t>
          </a:r>
        </a:p>
      </dsp:txBody>
      <dsp:txXfrm>
        <a:off x="1188381" y="824067"/>
        <a:ext cx="1144366" cy="824067"/>
      </dsp:txXfrm>
    </dsp:sp>
    <dsp:sp modelId="{5873054D-F6F8-D74E-AF17-DA75C69FF437}">
      <dsp:nvSpPr>
        <dsp:cNvPr id="0" name=""/>
        <dsp:cNvSpPr/>
      </dsp:nvSpPr>
      <dsp:spPr>
        <a:xfrm>
          <a:off x="440141" y="1648135"/>
          <a:ext cx="2640846" cy="824067"/>
        </a:xfrm>
        <a:prstGeom prst="trapezoid">
          <a:avLst>
            <a:gd name="adj" fmla="val 53411"/>
          </a:avLst>
        </a:prstGeom>
        <a:solidFill>
          <a:schemeClr val="accent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How will we know that a change is an improvement?</a:t>
          </a:r>
        </a:p>
      </dsp:txBody>
      <dsp:txXfrm>
        <a:off x="902289" y="1648135"/>
        <a:ext cx="1716550" cy="824067"/>
      </dsp:txXfrm>
    </dsp:sp>
    <dsp:sp modelId="{96E1DB67-31C9-5942-BDCE-D1C6B71C1201}">
      <dsp:nvSpPr>
        <dsp:cNvPr id="0" name=""/>
        <dsp:cNvSpPr/>
      </dsp:nvSpPr>
      <dsp:spPr>
        <a:xfrm>
          <a:off x="0" y="2472202"/>
          <a:ext cx="3521129" cy="824067"/>
        </a:xfrm>
        <a:prstGeom prst="trapezoid">
          <a:avLst>
            <a:gd name="adj" fmla="val 53411"/>
          </a:avLst>
        </a:prstGeom>
        <a:solidFill>
          <a:schemeClr val="accent3">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What changes can we make that will result in improvement?</a:t>
          </a:r>
        </a:p>
      </dsp:txBody>
      <dsp:txXfrm>
        <a:off x="616197" y="2472202"/>
        <a:ext cx="2288733" cy="8240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F7F93-727D-2840-950E-6A0542D2B0AC}">
      <dsp:nvSpPr>
        <dsp:cNvPr id="0" name=""/>
        <dsp:cNvSpPr/>
      </dsp:nvSpPr>
      <dsp:spPr>
        <a:xfrm>
          <a:off x="2543225" y="861956"/>
          <a:ext cx="553205" cy="91440"/>
        </a:xfrm>
        <a:custGeom>
          <a:avLst/>
          <a:gdLst/>
          <a:ahLst/>
          <a:cxnLst/>
          <a:rect l="0" t="0" r="0" b="0"/>
          <a:pathLst>
            <a:path>
              <a:moveTo>
                <a:pt x="0" y="45720"/>
              </a:moveTo>
              <a:lnTo>
                <a:pt x="55320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805233" y="904757"/>
        <a:ext cx="29190" cy="5838"/>
      </dsp:txXfrm>
    </dsp:sp>
    <dsp:sp modelId="{ECAAAF89-DF5F-3A4D-A837-CDF4E2A0072F}">
      <dsp:nvSpPr>
        <dsp:cNvPr id="0" name=""/>
        <dsp:cNvSpPr/>
      </dsp:nvSpPr>
      <dsp:spPr>
        <a:xfrm>
          <a:off x="6742" y="146191"/>
          <a:ext cx="2538282" cy="152296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378" tIns="130557" rIns="124378" bIns="130557" numCol="1" spcCol="1270" anchor="ctr" anchorCtr="0">
          <a:noAutofit/>
        </a:bodyPr>
        <a:lstStyle/>
        <a:p>
          <a:pPr marL="0" lvl="0" indent="0" algn="ctr" defTabSz="533400">
            <a:lnSpc>
              <a:spcPct val="90000"/>
            </a:lnSpc>
            <a:spcBef>
              <a:spcPct val="0"/>
            </a:spcBef>
            <a:spcAft>
              <a:spcPct val="35000"/>
            </a:spcAft>
            <a:buNone/>
          </a:pPr>
          <a:r>
            <a:rPr lang="en-GB" sz="1200" b="1" kern="1200" dirty="0"/>
            <a:t>Step 1: What do you think the problem is? </a:t>
          </a:r>
          <a:endParaRPr lang="en-US" sz="1200" kern="1200" dirty="0"/>
        </a:p>
      </dsp:txBody>
      <dsp:txXfrm>
        <a:off x="6742" y="146191"/>
        <a:ext cx="2538282" cy="1522969"/>
      </dsp:txXfrm>
    </dsp:sp>
    <dsp:sp modelId="{F3DA84BD-FCCC-0241-AC04-1BF91CE720F5}">
      <dsp:nvSpPr>
        <dsp:cNvPr id="0" name=""/>
        <dsp:cNvSpPr/>
      </dsp:nvSpPr>
      <dsp:spPr>
        <a:xfrm>
          <a:off x="5665313" y="861956"/>
          <a:ext cx="553205" cy="91440"/>
        </a:xfrm>
        <a:custGeom>
          <a:avLst/>
          <a:gdLst/>
          <a:ahLst/>
          <a:cxnLst/>
          <a:rect l="0" t="0" r="0" b="0"/>
          <a:pathLst>
            <a:path>
              <a:moveTo>
                <a:pt x="0" y="45720"/>
              </a:moveTo>
              <a:lnTo>
                <a:pt x="55320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5927321" y="904757"/>
        <a:ext cx="29190" cy="5838"/>
      </dsp:txXfrm>
    </dsp:sp>
    <dsp:sp modelId="{AACF8A84-188B-4A4C-B7EE-2A37120B3E0F}">
      <dsp:nvSpPr>
        <dsp:cNvPr id="0" name=""/>
        <dsp:cNvSpPr/>
      </dsp:nvSpPr>
      <dsp:spPr>
        <a:xfrm>
          <a:off x="3128831" y="146191"/>
          <a:ext cx="2538282" cy="152296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378" tIns="130557" rIns="124378" bIns="130557" numCol="1" spcCol="1270" anchor="ctr" anchorCtr="0">
          <a:noAutofit/>
        </a:bodyPr>
        <a:lstStyle/>
        <a:p>
          <a:pPr marL="0" lvl="0" indent="0" algn="l" defTabSz="533400">
            <a:lnSpc>
              <a:spcPct val="90000"/>
            </a:lnSpc>
            <a:spcBef>
              <a:spcPct val="0"/>
            </a:spcBef>
            <a:spcAft>
              <a:spcPct val="35000"/>
            </a:spcAft>
            <a:buNone/>
          </a:pPr>
          <a:r>
            <a:rPr lang="en-GB" sz="1200" b="1" kern="1200" dirty="0"/>
            <a:t>Step 2: Ask someone else, or yourself, why? </a:t>
          </a:r>
          <a:endParaRPr lang="en-GB" sz="1200" kern="1200" dirty="0"/>
        </a:p>
        <a:p>
          <a:pPr marL="114300" lvl="1" indent="-114300" algn="l" defTabSz="533400">
            <a:lnSpc>
              <a:spcPct val="90000"/>
            </a:lnSpc>
            <a:spcBef>
              <a:spcPct val="0"/>
            </a:spcBef>
            <a:spcAft>
              <a:spcPct val="15000"/>
            </a:spcAft>
            <a:buChar char="•"/>
          </a:pPr>
          <a:r>
            <a:rPr lang="en-GB" sz="1200" kern="1200" dirty="0"/>
            <a:t>Why is that happening? </a:t>
          </a:r>
        </a:p>
        <a:p>
          <a:pPr marL="114300" lvl="1" indent="-114300" algn="l" defTabSz="533400">
            <a:lnSpc>
              <a:spcPct val="90000"/>
            </a:lnSpc>
            <a:spcBef>
              <a:spcPct val="0"/>
            </a:spcBef>
            <a:spcAft>
              <a:spcPct val="15000"/>
            </a:spcAft>
            <a:buChar char="•"/>
          </a:pPr>
          <a:r>
            <a:rPr lang="en-GB" sz="1200" kern="1200" dirty="0"/>
            <a:t>Why is that?</a:t>
          </a:r>
        </a:p>
        <a:p>
          <a:pPr marL="114300" lvl="1" indent="-114300" algn="l" defTabSz="533400">
            <a:lnSpc>
              <a:spcPct val="90000"/>
            </a:lnSpc>
            <a:spcBef>
              <a:spcPct val="0"/>
            </a:spcBef>
            <a:spcAft>
              <a:spcPct val="15000"/>
            </a:spcAft>
            <a:buChar char="•"/>
          </a:pPr>
          <a:r>
            <a:rPr lang="en-GB" sz="1200" kern="1200" dirty="0"/>
            <a:t>Why is that?</a:t>
          </a:r>
        </a:p>
        <a:p>
          <a:pPr marL="114300" lvl="1" indent="-114300" algn="l" defTabSz="533400">
            <a:lnSpc>
              <a:spcPct val="90000"/>
            </a:lnSpc>
            <a:spcBef>
              <a:spcPct val="0"/>
            </a:spcBef>
            <a:spcAft>
              <a:spcPct val="15000"/>
            </a:spcAft>
            <a:buChar char="•"/>
          </a:pPr>
          <a:r>
            <a:rPr lang="en-GB" sz="1200" kern="1200" dirty="0"/>
            <a:t>Why is that?</a:t>
          </a:r>
        </a:p>
      </dsp:txBody>
      <dsp:txXfrm>
        <a:off x="3128831" y="146191"/>
        <a:ext cx="2538282" cy="1522969"/>
      </dsp:txXfrm>
    </dsp:sp>
    <dsp:sp modelId="{24BEF9AE-C6C9-4C43-A6B8-20D40C86E7DE}">
      <dsp:nvSpPr>
        <dsp:cNvPr id="0" name=""/>
        <dsp:cNvSpPr/>
      </dsp:nvSpPr>
      <dsp:spPr>
        <a:xfrm>
          <a:off x="6250919" y="146191"/>
          <a:ext cx="2538282" cy="152296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378" tIns="130557" rIns="124378" bIns="130557" numCol="1" spcCol="1270" anchor="ctr" anchorCtr="0">
          <a:noAutofit/>
        </a:bodyPr>
        <a:lstStyle/>
        <a:p>
          <a:pPr marL="0" lvl="0" indent="0" algn="ctr" defTabSz="533400">
            <a:lnSpc>
              <a:spcPct val="90000"/>
            </a:lnSpc>
            <a:spcBef>
              <a:spcPct val="0"/>
            </a:spcBef>
            <a:spcAft>
              <a:spcPct val="35000"/>
            </a:spcAft>
            <a:buNone/>
          </a:pPr>
          <a:r>
            <a:rPr lang="en-GB" sz="1200" b="1" kern="1200" dirty="0"/>
            <a:t>Step 3: Can you redefine the problem? </a:t>
          </a:r>
          <a:r>
            <a:rPr lang="en-GB" sz="1200" b="0" kern="1200" dirty="0"/>
            <a:t>What do you think the problem is? </a:t>
          </a:r>
        </a:p>
      </dsp:txBody>
      <dsp:txXfrm>
        <a:off x="6250919" y="146191"/>
        <a:ext cx="2538282" cy="15229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F7F93-727D-2840-950E-6A0542D2B0AC}">
      <dsp:nvSpPr>
        <dsp:cNvPr id="0" name=""/>
        <dsp:cNvSpPr/>
      </dsp:nvSpPr>
      <dsp:spPr>
        <a:xfrm>
          <a:off x="3938118" y="1203072"/>
          <a:ext cx="690509" cy="91440"/>
        </a:xfrm>
        <a:custGeom>
          <a:avLst/>
          <a:gdLst/>
          <a:ahLst/>
          <a:cxnLst/>
          <a:rect l="0" t="0" r="0" b="0"/>
          <a:pathLst>
            <a:path>
              <a:moveTo>
                <a:pt x="0" y="45720"/>
              </a:moveTo>
              <a:lnTo>
                <a:pt x="69050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65345" y="1245183"/>
        <a:ext cx="36055" cy="7218"/>
      </dsp:txXfrm>
    </dsp:sp>
    <dsp:sp modelId="{ECAAAF89-DF5F-3A4D-A837-CDF4E2A0072F}">
      <dsp:nvSpPr>
        <dsp:cNvPr id="0" name=""/>
        <dsp:cNvSpPr/>
      </dsp:nvSpPr>
      <dsp:spPr>
        <a:xfrm>
          <a:off x="804661" y="3299"/>
          <a:ext cx="3135256" cy="249098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630" tIns="161262" rIns="153630" bIns="161262" numCol="1" spcCol="1270" anchor="t" anchorCtr="0">
          <a:noAutofit/>
        </a:bodyPr>
        <a:lstStyle/>
        <a:p>
          <a:pPr marL="0" lvl="0" indent="0" algn="l" defTabSz="533400">
            <a:lnSpc>
              <a:spcPct val="90000"/>
            </a:lnSpc>
            <a:spcBef>
              <a:spcPct val="0"/>
            </a:spcBef>
            <a:spcAft>
              <a:spcPct val="35000"/>
            </a:spcAft>
            <a:buNone/>
          </a:pPr>
          <a:r>
            <a:rPr lang="en-GB" sz="1200" b="1" kern="1200" dirty="0"/>
            <a:t>Step 1:  Who are your stakeholders?</a:t>
          </a:r>
          <a:endParaRPr lang="en-US" sz="1200" kern="1200" dirty="0"/>
        </a:p>
        <a:p>
          <a:pPr marL="57150" lvl="1" indent="-57150" algn="l" defTabSz="444500">
            <a:lnSpc>
              <a:spcPct val="90000"/>
            </a:lnSpc>
            <a:spcBef>
              <a:spcPct val="0"/>
            </a:spcBef>
            <a:spcAft>
              <a:spcPct val="15000"/>
            </a:spcAft>
            <a:buChar char="•"/>
          </a:pPr>
          <a:r>
            <a:rPr lang="en-GB" sz="1000" kern="1200" dirty="0"/>
            <a:t>Make a list of the obvious people</a:t>
          </a:r>
        </a:p>
        <a:p>
          <a:pPr marL="57150" lvl="1" indent="-57150" algn="l" defTabSz="444500">
            <a:lnSpc>
              <a:spcPct val="90000"/>
            </a:lnSpc>
            <a:spcBef>
              <a:spcPct val="0"/>
            </a:spcBef>
            <a:spcAft>
              <a:spcPct val="15000"/>
            </a:spcAft>
            <a:buChar char="•"/>
          </a:pPr>
          <a:r>
            <a:rPr lang="en-GB" sz="1000" kern="1200" dirty="0"/>
            <a:t>Refine your list by using the following (</a:t>
          </a:r>
          <a:r>
            <a:rPr lang="en-GB" sz="1000" u="sng" kern="1200" dirty="0">
              <a:hlinkClick xmlns:r="http://schemas.openxmlformats.org/officeDocument/2006/relationships" r:id="rId1"/>
            </a:rPr>
            <a:t>QSIR NHS E/I</a:t>
          </a:r>
          <a:r>
            <a:rPr lang="en-GB" sz="1000" kern="1200" dirty="0"/>
            <a:t>): </a:t>
          </a:r>
        </a:p>
        <a:p>
          <a:pPr marL="114300" lvl="2" indent="-57150" algn="l" defTabSz="444500">
            <a:lnSpc>
              <a:spcPct val="90000"/>
            </a:lnSpc>
            <a:spcBef>
              <a:spcPct val="0"/>
            </a:spcBef>
            <a:spcAft>
              <a:spcPct val="15000"/>
            </a:spcAft>
            <a:buChar char="•"/>
          </a:pPr>
          <a:r>
            <a:rPr lang="en-GB" sz="1000" kern="1200" dirty="0"/>
            <a:t>Commissioners</a:t>
          </a:r>
        </a:p>
        <a:p>
          <a:pPr marL="114300" lvl="2" indent="-57150" algn="l" defTabSz="444500">
            <a:lnSpc>
              <a:spcPct val="90000"/>
            </a:lnSpc>
            <a:spcBef>
              <a:spcPct val="0"/>
            </a:spcBef>
            <a:spcAft>
              <a:spcPct val="15000"/>
            </a:spcAft>
            <a:buChar char="•"/>
          </a:pPr>
          <a:r>
            <a:rPr lang="en-GB" sz="1000" kern="1200" dirty="0"/>
            <a:t>Customers</a:t>
          </a:r>
        </a:p>
        <a:p>
          <a:pPr marL="114300" lvl="2" indent="-57150" algn="l" defTabSz="444500">
            <a:lnSpc>
              <a:spcPct val="90000"/>
            </a:lnSpc>
            <a:spcBef>
              <a:spcPct val="0"/>
            </a:spcBef>
            <a:spcAft>
              <a:spcPct val="15000"/>
            </a:spcAft>
            <a:buChar char="•"/>
          </a:pPr>
          <a:r>
            <a:rPr lang="en-GB" sz="1000" kern="1200" dirty="0"/>
            <a:t>Collaborators</a:t>
          </a:r>
        </a:p>
        <a:p>
          <a:pPr marL="114300" lvl="2" indent="-57150" algn="l" defTabSz="444500">
            <a:lnSpc>
              <a:spcPct val="90000"/>
            </a:lnSpc>
            <a:spcBef>
              <a:spcPct val="0"/>
            </a:spcBef>
            <a:spcAft>
              <a:spcPct val="15000"/>
            </a:spcAft>
            <a:buChar char="•"/>
          </a:pPr>
          <a:r>
            <a:rPr lang="en-GB" sz="1000" kern="1200" dirty="0"/>
            <a:t>Contributors</a:t>
          </a:r>
        </a:p>
        <a:p>
          <a:pPr marL="114300" lvl="2" indent="-57150" algn="l" defTabSz="444500">
            <a:lnSpc>
              <a:spcPct val="90000"/>
            </a:lnSpc>
            <a:spcBef>
              <a:spcPct val="0"/>
            </a:spcBef>
            <a:spcAft>
              <a:spcPct val="15000"/>
            </a:spcAft>
            <a:buChar char="•"/>
          </a:pPr>
          <a:r>
            <a:rPr lang="en-GB" sz="1000" kern="1200" dirty="0"/>
            <a:t>Channels</a:t>
          </a:r>
        </a:p>
        <a:p>
          <a:pPr marL="114300" lvl="2" indent="-57150" algn="l" defTabSz="444500">
            <a:lnSpc>
              <a:spcPct val="90000"/>
            </a:lnSpc>
            <a:spcBef>
              <a:spcPct val="0"/>
            </a:spcBef>
            <a:spcAft>
              <a:spcPct val="15000"/>
            </a:spcAft>
            <a:buChar char="•"/>
          </a:pPr>
          <a:r>
            <a:rPr lang="en-GB" sz="1000" kern="1200" dirty="0"/>
            <a:t>Commentators</a:t>
          </a:r>
        </a:p>
        <a:p>
          <a:pPr marL="114300" lvl="2" indent="-57150" algn="l" defTabSz="444500">
            <a:lnSpc>
              <a:spcPct val="90000"/>
            </a:lnSpc>
            <a:spcBef>
              <a:spcPct val="0"/>
            </a:spcBef>
            <a:spcAft>
              <a:spcPct val="15000"/>
            </a:spcAft>
            <a:buChar char="•"/>
          </a:pPr>
          <a:r>
            <a:rPr lang="en-GB" sz="1000" kern="1200"/>
            <a:t>Consumers</a:t>
          </a:r>
          <a:endParaRPr lang="en-GB" sz="1000" kern="1200" dirty="0"/>
        </a:p>
        <a:p>
          <a:pPr marL="114300" lvl="2" indent="-57150" algn="l" defTabSz="444500">
            <a:lnSpc>
              <a:spcPct val="90000"/>
            </a:lnSpc>
            <a:spcBef>
              <a:spcPct val="0"/>
            </a:spcBef>
            <a:spcAft>
              <a:spcPct val="15000"/>
            </a:spcAft>
            <a:buChar char="•"/>
          </a:pPr>
          <a:r>
            <a:rPr lang="en-GB" sz="1000" kern="1200" dirty="0"/>
            <a:t>Champions</a:t>
          </a:r>
        </a:p>
        <a:p>
          <a:pPr marL="114300" lvl="2" indent="-57150" algn="l" defTabSz="444500">
            <a:lnSpc>
              <a:spcPct val="90000"/>
            </a:lnSpc>
            <a:spcBef>
              <a:spcPct val="0"/>
            </a:spcBef>
            <a:spcAft>
              <a:spcPct val="15000"/>
            </a:spcAft>
            <a:buChar char="•"/>
          </a:pPr>
          <a:r>
            <a:rPr lang="en-GB" sz="1000" kern="1200" dirty="0"/>
            <a:t>Competitors </a:t>
          </a:r>
        </a:p>
      </dsp:txBody>
      <dsp:txXfrm>
        <a:off x="804661" y="3299"/>
        <a:ext cx="3135256" cy="2490986"/>
      </dsp:txXfrm>
    </dsp:sp>
    <dsp:sp modelId="{CD0516D3-58A1-5A40-BB6C-2003A2BB4EEC}">
      <dsp:nvSpPr>
        <dsp:cNvPr id="0" name=""/>
        <dsp:cNvSpPr/>
      </dsp:nvSpPr>
      <dsp:spPr>
        <a:xfrm>
          <a:off x="2359686" y="2467607"/>
          <a:ext cx="3934857" cy="445347"/>
        </a:xfrm>
        <a:custGeom>
          <a:avLst/>
          <a:gdLst/>
          <a:ahLst/>
          <a:cxnLst/>
          <a:rect l="0" t="0" r="0" b="0"/>
          <a:pathLst>
            <a:path>
              <a:moveTo>
                <a:pt x="3934857" y="0"/>
              </a:moveTo>
              <a:lnTo>
                <a:pt x="3934857" y="239773"/>
              </a:lnTo>
              <a:lnTo>
                <a:pt x="0" y="239773"/>
              </a:lnTo>
              <a:lnTo>
                <a:pt x="0" y="445347"/>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228026" y="2686672"/>
        <a:ext cx="198176" cy="7218"/>
      </dsp:txXfrm>
    </dsp:sp>
    <dsp:sp modelId="{807EB0A9-14F1-384B-BC78-2A0128743AB5}">
      <dsp:nvSpPr>
        <dsp:cNvPr id="0" name=""/>
        <dsp:cNvSpPr/>
      </dsp:nvSpPr>
      <dsp:spPr>
        <a:xfrm>
          <a:off x="4661027" y="28177"/>
          <a:ext cx="3267031" cy="244123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630" tIns="161262" rIns="153630" bIns="161262" numCol="1" spcCol="1270" anchor="t" anchorCtr="0">
          <a:noAutofit/>
        </a:bodyPr>
        <a:lstStyle/>
        <a:p>
          <a:pPr marL="0" lvl="0" indent="0" algn="l" defTabSz="533400">
            <a:lnSpc>
              <a:spcPct val="90000"/>
            </a:lnSpc>
            <a:spcBef>
              <a:spcPct val="0"/>
            </a:spcBef>
            <a:spcAft>
              <a:spcPct val="35000"/>
            </a:spcAft>
            <a:buNone/>
          </a:pPr>
          <a:r>
            <a:rPr lang="en-GB" sz="1200" b="1" kern="1200" dirty="0"/>
            <a:t>Step 2:  What type of stakeholder are they? </a:t>
          </a:r>
          <a:endParaRPr lang="en-GB" sz="1200" b="0" kern="1200" dirty="0"/>
        </a:p>
        <a:p>
          <a:pPr marL="57150" lvl="1" indent="-57150" algn="l" defTabSz="444500">
            <a:lnSpc>
              <a:spcPct val="90000"/>
            </a:lnSpc>
            <a:spcBef>
              <a:spcPct val="0"/>
            </a:spcBef>
            <a:spcAft>
              <a:spcPct val="15000"/>
            </a:spcAft>
            <a:buChar char="•"/>
          </a:pPr>
          <a:r>
            <a:rPr lang="en-GB" sz="1000" b="0" kern="1200" dirty="0"/>
            <a:t>Map your stakeholders on to the chart (see next slide). </a:t>
          </a:r>
        </a:p>
      </dsp:txBody>
      <dsp:txXfrm>
        <a:off x="4661027" y="28177"/>
        <a:ext cx="3267031" cy="2441230"/>
      </dsp:txXfrm>
    </dsp:sp>
    <dsp:sp modelId="{64FD4CC3-1564-CD48-82C3-D480ED6CB6CF}">
      <dsp:nvSpPr>
        <dsp:cNvPr id="0" name=""/>
        <dsp:cNvSpPr/>
      </dsp:nvSpPr>
      <dsp:spPr>
        <a:xfrm>
          <a:off x="3925514" y="3763262"/>
          <a:ext cx="782842" cy="111232"/>
        </a:xfrm>
        <a:custGeom>
          <a:avLst/>
          <a:gdLst/>
          <a:ahLst/>
          <a:cxnLst/>
          <a:rect l="0" t="0" r="0" b="0"/>
          <a:pathLst>
            <a:path>
              <a:moveTo>
                <a:pt x="0" y="0"/>
              </a:moveTo>
              <a:lnTo>
                <a:pt x="408521" y="0"/>
              </a:lnTo>
              <a:lnTo>
                <a:pt x="408521" y="111232"/>
              </a:lnTo>
              <a:lnTo>
                <a:pt x="782842" y="111232"/>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296410" y="3815269"/>
        <a:ext cx="41050" cy="7218"/>
      </dsp:txXfrm>
    </dsp:sp>
    <dsp:sp modelId="{9AE1FBD7-CEAF-8144-867C-FA1EDE1C3667}">
      <dsp:nvSpPr>
        <dsp:cNvPr id="0" name=""/>
        <dsp:cNvSpPr/>
      </dsp:nvSpPr>
      <dsp:spPr>
        <a:xfrm>
          <a:off x="792057" y="2945355"/>
          <a:ext cx="3135256" cy="163581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630" tIns="161262" rIns="153630" bIns="161262" numCol="1" spcCol="1270" anchor="t" anchorCtr="0">
          <a:noAutofit/>
        </a:bodyPr>
        <a:lstStyle/>
        <a:p>
          <a:pPr marL="0" lvl="0" indent="0" algn="l" defTabSz="533400">
            <a:lnSpc>
              <a:spcPct val="90000"/>
            </a:lnSpc>
            <a:spcBef>
              <a:spcPct val="0"/>
            </a:spcBef>
            <a:spcAft>
              <a:spcPct val="35000"/>
            </a:spcAft>
            <a:buNone/>
          </a:pPr>
          <a:r>
            <a:rPr lang="en-GB" sz="1200" b="1" kern="1200" dirty="0"/>
            <a:t>Step 3:  Create a user persona for key stakeholders</a:t>
          </a:r>
          <a:endParaRPr lang="en-GB" sz="1200" kern="1200" dirty="0"/>
        </a:p>
        <a:p>
          <a:pPr marL="57150" lvl="1" indent="-57150" algn="l" defTabSz="444500">
            <a:lnSpc>
              <a:spcPct val="90000"/>
            </a:lnSpc>
            <a:spcBef>
              <a:spcPct val="0"/>
            </a:spcBef>
            <a:spcAft>
              <a:spcPct val="15000"/>
            </a:spcAft>
            <a:buChar char="•"/>
          </a:pPr>
          <a:r>
            <a:rPr lang="en-GB" sz="1000" kern="1200" dirty="0"/>
            <a:t>What do you know about them?</a:t>
          </a:r>
        </a:p>
        <a:p>
          <a:pPr marL="57150" lvl="1" indent="-57150" algn="l" defTabSz="444500">
            <a:lnSpc>
              <a:spcPct val="90000"/>
            </a:lnSpc>
            <a:spcBef>
              <a:spcPct val="0"/>
            </a:spcBef>
            <a:spcAft>
              <a:spcPct val="15000"/>
            </a:spcAft>
            <a:buChar char="•"/>
          </a:pPr>
          <a:r>
            <a:rPr lang="en-GB" sz="1000" kern="1200" dirty="0"/>
            <a:t>How do they interact with the service/product?</a:t>
          </a:r>
        </a:p>
        <a:p>
          <a:pPr marL="57150" lvl="1" indent="-57150" algn="l" defTabSz="444500">
            <a:lnSpc>
              <a:spcPct val="90000"/>
            </a:lnSpc>
            <a:spcBef>
              <a:spcPct val="0"/>
            </a:spcBef>
            <a:spcAft>
              <a:spcPct val="15000"/>
            </a:spcAft>
            <a:buChar char="•"/>
          </a:pPr>
          <a:r>
            <a:rPr lang="en-GB" sz="1000" kern="1200" dirty="0"/>
            <a:t>How do they communicate?</a:t>
          </a:r>
        </a:p>
      </dsp:txBody>
      <dsp:txXfrm>
        <a:off x="792057" y="2945355"/>
        <a:ext cx="3135256" cy="1635813"/>
      </dsp:txXfrm>
    </dsp:sp>
    <dsp:sp modelId="{44CEB589-09C7-954B-9874-1160ADFD67CD}">
      <dsp:nvSpPr>
        <dsp:cNvPr id="0" name=""/>
        <dsp:cNvSpPr/>
      </dsp:nvSpPr>
      <dsp:spPr>
        <a:xfrm>
          <a:off x="4740757" y="2898364"/>
          <a:ext cx="3224141" cy="195226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630" tIns="161262" rIns="153630" bIns="161262" numCol="1" spcCol="1270" anchor="t" anchorCtr="0">
          <a:noAutofit/>
        </a:bodyPr>
        <a:lstStyle/>
        <a:p>
          <a:pPr marL="0" lvl="0" indent="0" algn="l" defTabSz="533400">
            <a:lnSpc>
              <a:spcPct val="90000"/>
            </a:lnSpc>
            <a:spcBef>
              <a:spcPct val="0"/>
            </a:spcBef>
            <a:spcAft>
              <a:spcPct val="35000"/>
            </a:spcAft>
            <a:buNone/>
          </a:pPr>
          <a:r>
            <a:rPr lang="en-GB" sz="1200" kern="1200" dirty="0"/>
            <a:t>Now that you understand who your stakeholders are you can appropriately involve them in your QI project at the relevant stages. </a:t>
          </a:r>
        </a:p>
        <a:p>
          <a:pPr marL="57150" lvl="1" indent="-57150" algn="l" defTabSz="444500">
            <a:lnSpc>
              <a:spcPct val="90000"/>
            </a:lnSpc>
            <a:spcBef>
              <a:spcPct val="0"/>
            </a:spcBef>
            <a:spcAft>
              <a:spcPct val="15000"/>
            </a:spcAft>
            <a:buChar char="•"/>
          </a:pPr>
          <a:r>
            <a:rPr lang="en-GB" sz="1000" kern="1200" dirty="0"/>
            <a:t>When you know your project objective and the changes you’ll be testing, you’ll need to think about how you will communicate with your stakeholders throughout the project. We’ll look later at creating a </a:t>
          </a:r>
          <a:r>
            <a:rPr lang="en-GB" sz="1000" kern="1200" dirty="0">
              <a:hlinkClick xmlns:r="http://schemas.openxmlformats.org/officeDocument/2006/relationships" r:id="" action="ppaction://hlinksldjump"/>
            </a:rPr>
            <a:t>communications plan</a:t>
          </a:r>
          <a:r>
            <a:rPr lang="en-GB" sz="1000" kern="1200" dirty="0"/>
            <a:t>. </a:t>
          </a:r>
        </a:p>
        <a:p>
          <a:pPr marL="57150" lvl="1" indent="-57150" algn="l" defTabSz="444500">
            <a:lnSpc>
              <a:spcPct val="90000"/>
            </a:lnSpc>
            <a:spcBef>
              <a:spcPct val="0"/>
            </a:spcBef>
            <a:spcAft>
              <a:spcPct val="15000"/>
            </a:spcAft>
            <a:buChar char="•"/>
          </a:pPr>
          <a:r>
            <a:rPr lang="en-GB" sz="1000" kern="1200" dirty="0"/>
            <a:t>It is really important to think about how you can involve patients and families in your project right at the start. </a:t>
          </a:r>
        </a:p>
      </dsp:txBody>
      <dsp:txXfrm>
        <a:off x="4740757" y="2898364"/>
        <a:ext cx="3224141" cy="19522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F7F93-727D-2840-950E-6A0542D2B0AC}">
      <dsp:nvSpPr>
        <dsp:cNvPr id="0" name=""/>
        <dsp:cNvSpPr/>
      </dsp:nvSpPr>
      <dsp:spPr>
        <a:xfrm>
          <a:off x="1879049" y="2433079"/>
          <a:ext cx="400603" cy="91440"/>
        </a:xfrm>
        <a:custGeom>
          <a:avLst/>
          <a:gdLst/>
          <a:ahLst/>
          <a:cxnLst/>
          <a:rect l="0" t="0" r="0" b="0"/>
          <a:pathLst>
            <a:path>
              <a:moveTo>
                <a:pt x="0" y="45720"/>
              </a:moveTo>
              <a:lnTo>
                <a:pt x="400603"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68571" y="2476640"/>
        <a:ext cx="21560" cy="4316"/>
      </dsp:txXfrm>
    </dsp:sp>
    <dsp:sp modelId="{ECAAAF89-DF5F-3A4D-A837-CDF4E2A0072F}">
      <dsp:nvSpPr>
        <dsp:cNvPr id="0" name=""/>
        <dsp:cNvSpPr/>
      </dsp:nvSpPr>
      <dsp:spPr>
        <a:xfrm>
          <a:off x="6049" y="1916359"/>
          <a:ext cx="1874799" cy="112487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867" tIns="96430" rIns="91867" bIns="96430" numCol="1" spcCol="1270" anchor="ctr" anchorCtr="0">
          <a:noAutofit/>
        </a:bodyPr>
        <a:lstStyle/>
        <a:p>
          <a:pPr marL="0" lvl="0" indent="0" algn="ctr" defTabSz="755650">
            <a:lnSpc>
              <a:spcPct val="90000"/>
            </a:lnSpc>
            <a:spcBef>
              <a:spcPct val="0"/>
            </a:spcBef>
            <a:spcAft>
              <a:spcPct val="35000"/>
            </a:spcAft>
            <a:buNone/>
          </a:pPr>
          <a:r>
            <a:rPr lang="en-GB" sz="1700" b="1" kern="1200" dirty="0"/>
            <a:t>Step 1: What is your general aim for the project? </a:t>
          </a:r>
          <a:endParaRPr lang="en-US" sz="1700" kern="1200" dirty="0"/>
        </a:p>
      </dsp:txBody>
      <dsp:txXfrm>
        <a:off x="6049" y="1916359"/>
        <a:ext cx="1874799" cy="1124879"/>
      </dsp:txXfrm>
    </dsp:sp>
    <dsp:sp modelId="{06CC9E5E-A21F-B14E-98FC-5C866CB552F9}">
      <dsp:nvSpPr>
        <dsp:cNvPr id="0" name=""/>
        <dsp:cNvSpPr/>
      </dsp:nvSpPr>
      <dsp:spPr>
        <a:xfrm>
          <a:off x="4185053" y="2433079"/>
          <a:ext cx="400603" cy="91440"/>
        </a:xfrm>
        <a:custGeom>
          <a:avLst/>
          <a:gdLst/>
          <a:ahLst/>
          <a:cxnLst/>
          <a:rect l="0" t="0" r="0" b="0"/>
          <a:pathLst>
            <a:path>
              <a:moveTo>
                <a:pt x="0" y="45720"/>
              </a:moveTo>
              <a:lnTo>
                <a:pt x="400603"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74574" y="2476640"/>
        <a:ext cx="21560" cy="4316"/>
      </dsp:txXfrm>
    </dsp:sp>
    <dsp:sp modelId="{581FE328-B3F8-8D40-9A16-C746E59661B1}">
      <dsp:nvSpPr>
        <dsp:cNvPr id="0" name=""/>
        <dsp:cNvSpPr/>
      </dsp:nvSpPr>
      <dsp:spPr>
        <a:xfrm>
          <a:off x="2312053" y="656926"/>
          <a:ext cx="1874799" cy="364374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867" tIns="96430" rIns="91867" bIns="96430" numCol="1" spcCol="1270" anchor="t" anchorCtr="0">
          <a:noAutofit/>
        </a:bodyPr>
        <a:lstStyle/>
        <a:p>
          <a:pPr marL="0" lvl="0" indent="0" algn="l" defTabSz="533400">
            <a:lnSpc>
              <a:spcPct val="90000"/>
            </a:lnSpc>
            <a:spcBef>
              <a:spcPct val="0"/>
            </a:spcBef>
            <a:spcAft>
              <a:spcPct val="35000"/>
            </a:spcAft>
            <a:buNone/>
          </a:pPr>
          <a:r>
            <a:rPr lang="en-GB" sz="1200" b="1" kern="1200" dirty="0"/>
            <a:t>Step 2: Discuss these questions with your team: </a:t>
          </a:r>
          <a:endParaRPr lang="en-US" sz="1200" kern="1200" dirty="0"/>
        </a:p>
        <a:p>
          <a:pPr marL="57150" lvl="1" indent="-57150" algn="l" defTabSz="444500">
            <a:lnSpc>
              <a:spcPct val="90000"/>
            </a:lnSpc>
            <a:spcBef>
              <a:spcPct val="0"/>
            </a:spcBef>
            <a:spcAft>
              <a:spcPct val="15000"/>
            </a:spcAft>
            <a:buChar char="•"/>
          </a:pPr>
          <a:r>
            <a:rPr lang="en-GB" sz="1000" b="0" kern="1200" dirty="0"/>
            <a:t>Key terms: Are the key terms defined clearly?</a:t>
          </a:r>
          <a:endParaRPr lang="en-US" sz="1000" b="0" kern="1200" dirty="0"/>
        </a:p>
        <a:p>
          <a:pPr marL="57150" lvl="1" indent="-57150" algn="l" defTabSz="444500">
            <a:lnSpc>
              <a:spcPct val="90000"/>
            </a:lnSpc>
            <a:spcBef>
              <a:spcPct val="0"/>
            </a:spcBef>
            <a:spcAft>
              <a:spcPct val="15000"/>
            </a:spcAft>
            <a:buChar char="•"/>
          </a:pPr>
          <a:r>
            <a:rPr lang="en-GB" sz="1000" b="0" kern="1200" dirty="0"/>
            <a:t>Scope: What is the scope of the improvement? Which patients, services, locations etc. are included or excluded?</a:t>
          </a:r>
          <a:endParaRPr lang="en-US" sz="1000" b="0" kern="1200" dirty="0"/>
        </a:p>
        <a:p>
          <a:pPr marL="57150" lvl="1" indent="-57150" algn="l" defTabSz="444500">
            <a:lnSpc>
              <a:spcPct val="90000"/>
            </a:lnSpc>
            <a:spcBef>
              <a:spcPct val="0"/>
            </a:spcBef>
            <a:spcAft>
              <a:spcPct val="15000"/>
            </a:spcAft>
            <a:buChar char="•"/>
          </a:pPr>
          <a:r>
            <a:rPr lang="en-GB" sz="1000" b="0" kern="1200" dirty="0"/>
            <a:t>Timescales: How good, by when? When is the improvement intended to happen by? What is the scale of the improvement?</a:t>
          </a:r>
          <a:endParaRPr lang="en-US" sz="1000" b="0" kern="1200" dirty="0"/>
        </a:p>
        <a:p>
          <a:pPr marL="57150" lvl="1" indent="-57150" algn="l" defTabSz="444500">
            <a:lnSpc>
              <a:spcPct val="90000"/>
            </a:lnSpc>
            <a:spcBef>
              <a:spcPct val="0"/>
            </a:spcBef>
            <a:spcAft>
              <a:spcPct val="15000"/>
            </a:spcAft>
            <a:buChar char="•"/>
          </a:pPr>
          <a:r>
            <a:rPr lang="en-GB" sz="1000" b="0" kern="1200" dirty="0"/>
            <a:t>Constraints: What are the constraints on how the improvement is undertaken? What don’t you want to accidentally make worse?</a:t>
          </a:r>
          <a:endParaRPr lang="en-US" sz="1000" b="0" kern="1200" dirty="0"/>
        </a:p>
        <a:p>
          <a:pPr marL="57150" lvl="1" indent="-57150" algn="l" defTabSz="444500">
            <a:lnSpc>
              <a:spcPct val="90000"/>
            </a:lnSpc>
            <a:spcBef>
              <a:spcPct val="0"/>
            </a:spcBef>
            <a:spcAft>
              <a:spcPct val="15000"/>
            </a:spcAft>
            <a:buChar char="•"/>
          </a:pPr>
          <a:r>
            <a:rPr lang="en-GB" sz="1000" b="0" kern="1200" dirty="0"/>
            <a:t>Measurement: How will the improvement be measured?</a:t>
          </a:r>
          <a:endParaRPr lang="en-US" sz="1000" b="0" kern="1200" dirty="0"/>
        </a:p>
        <a:p>
          <a:pPr marL="57150" lvl="1" indent="-57150" algn="l" defTabSz="444500">
            <a:lnSpc>
              <a:spcPct val="90000"/>
            </a:lnSpc>
            <a:spcBef>
              <a:spcPct val="0"/>
            </a:spcBef>
            <a:spcAft>
              <a:spcPct val="15000"/>
            </a:spcAft>
            <a:buChar char="•"/>
          </a:pPr>
          <a:r>
            <a:rPr lang="en-GB" sz="1000" b="0" kern="1200" dirty="0"/>
            <a:t>No solution: Does the aim include the solution? (It shouldn’t) </a:t>
          </a:r>
          <a:endParaRPr lang="en-US" sz="1000" b="0" kern="1200" dirty="0"/>
        </a:p>
      </dsp:txBody>
      <dsp:txXfrm>
        <a:off x="2312053" y="656926"/>
        <a:ext cx="1874799" cy="3643744"/>
      </dsp:txXfrm>
    </dsp:sp>
    <dsp:sp modelId="{F8F0A348-1B8C-EF44-86C7-F4F6D777F1B1}">
      <dsp:nvSpPr>
        <dsp:cNvPr id="0" name=""/>
        <dsp:cNvSpPr/>
      </dsp:nvSpPr>
      <dsp:spPr>
        <a:xfrm>
          <a:off x="6491056" y="2433079"/>
          <a:ext cx="400603" cy="91440"/>
        </a:xfrm>
        <a:custGeom>
          <a:avLst/>
          <a:gdLst/>
          <a:ahLst/>
          <a:cxnLst/>
          <a:rect l="0" t="0" r="0" b="0"/>
          <a:pathLst>
            <a:path>
              <a:moveTo>
                <a:pt x="0" y="45720"/>
              </a:moveTo>
              <a:lnTo>
                <a:pt x="400603"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80578" y="2476640"/>
        <a:ext cx="21560" cy="4316"/>
      </dsp:txXfrm>
    </dsp:sp>
    <dsp:sp modelId="{86F50353-B751-4F41-86A0-D13D34E33220}">
      <dsp:nvSpPr>
        <dsp:cNvPr id="0" name=""/>
        <dsp:cNvSpPr/>
      </dsp:nvSpPr>
      <dsp:spPr>
        <a:xfrm>
          <a:off x="4618056" y="691201"/>
          <a:ext cx="1874799" cy="357519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867" tIns="96430" rIns="91867" bIns="96430" numCol="1" spcCol="1270" anchor="t" anchorCtr="0">
          <a:noAutofit/>
        </a:bodyPr>
        <a:lstStyle/>
        <a:p>
          <a:pPr marL="0" lvl="0" indent="0" algn="l" defTabSz="533400">
            <a:lnSpc>
              <a:spcPct val="90000"/>
            </a:lnSpc>
            <a:spcBef>
              <a:spcPct val="0"/>
            </a:spcBef>
            <a:spcAft>
              <a:spcPct val="35000"/>
            </a:spcAft>
            <a:buNone/>
          </a:pPr>
          <a:r>
            <a:rPr lang="en-GB" sz="1200" b="1" kern="1200" dirty="0"/>
            <a:t>Step 3: Rewrite your target, using the SMART acronym below as a guide </a:t>
          </a:r>
        </a:p>
        <a:p>
          <a:pPr marL="0" lvl="0" indent="0" algn="l" defTabSz="533400">
            <a:lnSpc>
              <a:spcPct val="90000"/>
            </a:lnSpc>
            <a:spcBef>
              <a:spcPct val="0"/>
            </a:spcBef>
            <a:spcAft>
              <a:spcPct val="35000"/>
            </a:spcAft>
            <a:buNone/>
          </a:pPr>
          <a:endParaRPr lang="en-US" sz="1200" kern="1200" dirty="0"/>
        </a:p>
        <a:p>
          <a:pPr marL="57150" lvl="1" indent="-57150" algn="l" defTabSz="444500">
            <a:lnSpc>
              <a:spcPct val="90000"/>
            </a:lnSpc>
            <a:spcBef>
              <a:spcPct val="0"/>
            </a:spcBef>
            <a:spcAft>
              <a:spcPct val="15000"/>
            </a:spcAft>
            <a:buChar char="•"/>
          </a:pPr>
          <a:r>
            <a:rPr lang="en-GB" sz="1000" b="1" kern="1200" dirty="0"/>
            <a:t>Specific</a:t>
          </a:r>
          <a:r>
            <a:rPr lang="en-GB" sz="1000" kern="1200" dirty="0"/>
            <a:t> – have you been specific about what you want to improve?</a:t>
          </a:r>
          <a:endParaRPr lang="en-US" sz="1000" kern="1200" dirty="0"/>
        </a:p>
        <a:p>
          <a:pPr marL="57150" lvl="1" indent="-57150" algn="l" defTabSz="444500">
            <a:lnSpc>
              <a:spcPct val="90000"/>
            </a:lnSpc>
            <a:spcBef>
              <a:spcPct val="0"/>
            </a:spcBef>
            <a:spcAft>
              <a:spcPct val="15000"/>
            </a:spcAft>
            <a:buChar char="•"/>
          </a:pPr>
          <a:endParaRPr lang="en-US" sz="1000" kern="1200" dirty="0"/>
        </a:p>
        <a:p>
          <a:pPr marL="57150" lvl="1" indent="-57150" algn="l" defTabSz="444500">
            <a:lnSpc>
              <a:spcPct val="90000"/>
            </a:lnSpc>
            <a:spcBef>
              <a:spcPct val="0"/>
            </a:spcBef>
            <a:spcAft>
              <a:spcPct val="15000"/>
            </a:spcAft>
            <a:buChar char="•"/>
          </a:pPr>
          <a:r>
            <a:rPr lang="en-GB" sz="1000" b="1" kern="1200" dirty="0"/>
            <a:t>Measurable</a:t>
          </a:r>
          <a:r>
            <a:rPr lang="en-GB" sz="1000" kern="1200" dirty="0"/>
            <a:t> – have you included a numerical target?</a:t>
          </a:r>
          <a:endParaRPr lang="en-US" sz="1000" kern="1200" dirty="0"/>
        </a:p>
        <a:p>
          <a:pPr marL="57150" lvl="1" indent="-57150" algn="l" defTabSz="444500">
            <a:lnSpc>
              <a:spcPct val="90000"/>
            </a:lnSpc>
            <a:spcBef>
              <a:spcPct val="0"/>
            </a:spcBef>
            <a:spcAft>
              <a:spcPct val="15000"/>
            </a:spcAft>
            <a:buChar char="•"/>
          </a:pPr>
          <a:r>
            <a:rPr lang="en-GB" sz="1000" b="1" kern="1200" dirty="0"/>
            <a:t>Achievable</a:t>
          </a:r>
          <a:r>
            <a:rPr lang="en-GB" sz="1000" kern="1200" dirty="0"/>
            <a:t> – is it achievable?</a:t>
          </a:r>
          <a:endParaRPr lang="en-US" sz="1000" kern="1200" dirty="0"/>
        </a:p>
        <a:p>
          <a:pPr marL="57150" lvl="1" indent="-57150" algn="l" defTabSz="444500">
            <a:lnSpc>
              <a:spcPct val="90000"/>
            </a:lnSpc>
            <a:spcBef>
              <a:spcPct val="0"/>
            </a:spcBef>
            <a:spcAft>
              <a:spcPct val="15000"/>
            </a:spcAft>
            <a:buChar char="•"/>
          </a:pPr>
          <a:endParaRPr lang="en-US" sz="1000" kern="1200" dirty="0"/>
        </a:p>
        <a:p>
          <a:pPr marL="57150" lvl="1" indent="-57150" algn="l" defTabSz="444500">
            <a:lnSpc>
              <a:spcPct val="90000"/>
            </a:lnSpc>
            <a:spcBef>
              <a:spcPct val="0"/>
            </a:spcBef>
            <a:spcAft>
              <a:spcPct val="15000"/>
            </a:spcAft>
            <a:buChar char="•"/>
          </a:pPr>
          <a:r>
            <a:rPr lang="en-GB" sz="1000" b="1" kern="1200" dirty="0"/>
            <a:t>Relevant</a:t>
          </a:r>
          <a:r>
            <a:rPr lang="en-GB" sz="1000" kern="1200" dirty="0"/>
            <a:t> – does it relate to patient outcomes? can you link it to the strategic aims of your organisation?</a:t>
          </a:r>
          <a:endParaRPr lang="en-US" sz="1000" kern="1200" dirty="0"/>
        </a:p>
        <a:p>
          <a:pPr marL="57150" lvl="1" indent="-57150" algn="l" defTabSz="444500">
            <a:lnSpc>
              <a:spcPct val="90000"/>
            </a:lnSpc>
            <a:spcBef>
              <a:spcPct val="0"/>
            </a:spcBef>
            <a:spcAft>
              <a:spcPct val="15000"/>
            </a:spcAft>
            <a:buChar char="•"/>
          </a:pPr>
          <a:endParaRPr lang="en-US" sz="1000" kern="1200" dirty="0"/>
        </a:p>
        <a:p>
          <a:pPr marL="57150" lvl="1" indent="-57150" algn="l" defTabSz="444500">
            <a:lnSpc>
              <a:spcPct val="90000"/>
            </a:lnSpc>
            <a:spcBef>
              <a:spcPct val="0"/>
            </a:spcBef>
            <a:spcAft>
              <a:spcPct val="15000"/>
            </a:spcAft>
            <a:buChar char="•"/>
          </a:pPr>
          <a:r>
            <a:rPr lang="en-GB" sz="1000" b="1" kern="1200" dirty="0"/>
            <a:t>Time-bound </a:t>
          </a:r>
          <a:r>
            <a:rPr lang="en-GB" sz="1000" kern="1200" dirty="0"/>
            <a:t>– have you included a timeframe for the project?</a:t>
          </a:r>
          <a:endParaRPr lang="en-US" sz="1000" kern="1200" dirty="0"/>
        </a:p>
      </dsp:txBody>
      <dsp:txXfrm>
        <a:off x="4618056" y="691201"/>
        <a:ext cx="1874799" cy="3575194"/>
      </dsp:txXfrm>
    </dsp:sp>
    <dsp:sp modelId="{D4F64DCC-1E6E-2F45-BCC1-90778CDA3A0F}">
      <dsp:nvSpPr>
        <dsp:cNvPr id="0" name=""/>
        <dsp:cNvSpPr/>
      </dsp:nvSpPr>
      <dsp:spPr>
        <a:xfrm>
          <a:off x="6924060" y="680987"/>
          <a:ext cx="1874799" cy="359562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867" tIns="96430" rIns="91867" bIns="96430" numCol="1" spcCol="1270" anchor="ctr" anchorCtr="0">
          <a:noAutofit/>
        </a:bodyPr>
        <a:lstStyle/>
        <a:p>
          <a:pPr marL="0" lvl="0" indent="0" algn="ctr" defTabSz="755650">
            <a:lnSpc>
              <a:spcPct val="90000"/>
            </a:lnSpc>
            <a:spcBef>
              <a:spcPct val="0"/>
            </a:spcBef>
            <a:spcAft>
              <a:spcPct val="35000"/>
            </a:spcAft>
            <a:buNone/>
          </a:pPr>
          <a:r>
            <a:rPr lang="en-GB" sz="1700" b="1" kern="1200" dirty="0"/>
            <a:t>The SMART target for the QI project is: </a:t>
          </a:r>
          <a:endParaRPr lang="en-US" sz="1700" kern="1200" dirty="0"/>
        </a:p>
      </dsp:txBody>
      <dsp:txXfrm>
        <a:off x="6924060" y="680987"/>
        <a:ext cx="1874799" cy="35956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F7F93-727D-2840-950E-6A0542D2B0AC}">
      <dsp:nvSpPr>
        <dsp:cNvPr id="0" name=""/>
        <dsp:cNvSpPr/>
      </dsp:nvSpPr>
      <dsp:spPr>
        <a:xfrm>
          <a:off x="2493575" y="1046252"/>
          <a:ext cx="540850" cy="91440"/>
        </a:xfrm>
        <a:custGeom>
          <a:avLst/>
          <a:gdLst/>
          <a:ahLst/>
          <a:cxnLst/>
          <a:rect l="0" t="0" r="0" b="0"/>
          <a:pathLst>
            <a:path>
              <a:moveTo>
                <a:pt x="0" y="45720"/>
              </a:moveTo>
              <a:lnTo>
                <a:pt x="540850"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749714" y="1027129"/>
        <a:ext cx="28572" cy="129686"/>
      </dsp:txXfrm>
    </dsp:sp>
    <dsp:sp modelId="{ECAAAF89-DF5F-3A4D-A837-CDF4E2A0072F}">
      <dsp:nvSpPr>
        <dsp:cNvPr id="0" name=""/>
        <dsp:cNvSpPr/>
      </dsp:nvSpPr>
      <dsp:spPr>
        <a:xfrm>
          <a:off x="10808" y="34836"/>
          <a:ext cx="2484567" cy="2114272"/>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746" tIns="127794" rIns="121746" bIns="127794" numCol="1" spcCol="1270" anchor="ctr" anchorCtr="0">
          <a:noAutofit/>
        </a:bodyPr>
        <a:lstStyle/>
        <a:p>
          <a:pPr marL="0" lvl="0" indent="0" algn="ctr" defTabSz="577850">
            <a:lnSpc>
              <a:spcPct val="90000"/>
            </a:lnSpc>
            <a:spcBef>
              <a:spcPct val="0"/>
            </a:spcBef>
            <a:spcAft>
              <a:spcPct val="35000"/>
            </a:spcAft>
            <a:buNone/>
          </a:pPr>
          <a:r>
            <a:rPr lang="en-GB" sz="1300" b="1" kern="1200" dirty="0"/>
            <a:t>Step 1: Your project objective:</a:t>
          </a:r>
          <a:endParaRPr lang="en-US" sz="1300" b="1" kern="1200" dirty="0"/>
        </a:p>
      </dsp:txBody>
      <dsp:txXfrm>
        <a:off x="10808" y="34836"/>
        <a:ext cx="2484567" cy="2114272"/>
      </dsp:txXfrm>
    </dsp:sp>
    <dsp:sp modelId="{7C00A269-B8C4-6F4A-931A-7E1CC9730808}">
      <dsp:nvSpPr>
        <dsp:cNvPr id="0" name=""/>
        <dsp:cNvSpPr/>
      </dsp:nvSpPr>
      <dsp:spPr>
        <a:xfrm>
          <a:off x="5549593" y="1046252"/>
          <a:ext cx="540850" cy="91440"/>
        </a:xfrm>
        <a:custGeom>
          <a:avLst/>
          <a:gdLst/>
          <a:ahLst/>
          <a:cxnLst/>
          <a:rect l="0" t="0" r="0" b="0"/>
          <a:pathLst>
            <a:path>
              <a:moveTo>
                <a:pt x="0" y="45720"/>
              </a:moveTo>
              <a:lnTo>
                <a:pt x="540850"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5805732" y="1027129"/>
        <a:ext cx="28572" cy="129686"/>
      </dsp:txXfrm>
    </dsp:sp>
    <dsp:sp modelId="{CA1B50E9-694D-364F-9495-47A8CB703713}">
      <dsp:nvSpPr>
        <dsp:cNvPr id="0" name=""/>
        <dsp:cNvSpPr/>
      </dsp:nvSpPr>
      <dsp:spPr>
        <a:xfrm>
          <a:off x="3066826" y="34836"/>
          <a:ext cx="2484567" cy="2114272"/>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746" tIns="127794" rIns="121746" bIns="127794" numCol="1" spcCol="1270" anchor="ctr" anchorCtr="0">
          <a:noAutofit/>
        </a:bodyPr>
        <a:lstStyle/>
        <a:p>
          <a:pPr marL="0" lvl="0" indent="0" algn="ctr" defTabSz="577850">
            <a:lnSpc>
              <a:spcPct val="90000"/>
            </a:lnSpc>
            <a:spcBef>
              <a:spcPct val="0"/>
            </a:spcBef>
            <a:spcAft>
              <a:spcPct val="35000"/>
            </a:spcAft>
            <a:buNone/>
          </a:pPr>
          <a:r>
            <a:rPr lang="en-GB" sz="1300" b="1" kern="1200" dirty="0"/>
            <a:t>Step 2: What are your initial ideas on the data that might help with your project? </a:t>
          </a:r>
          <a:r>
            <a:rPr lang="en-GB" sz="1300" kern="1200" dirty="0"/>
            <a:t>e.g., how to understand the problem and how to measure improvement. </a:t>
          </a:r>
        </a:p>
      </dsp:txBody>
      <dsp:txXfrm>
        <a:off x="3066826" y="34836"/>
        <a:ext cx="2484567" cy="2114272"/>
      </dsp:txXfrm>
    </dsp:sp>
    <dsp:sp modelId="{771A39BB-49DF-8547-886C-4CC7E834F17A}">
      <dsp:nvSpPr>
        <dsp:cNvPr id="0" name=""/>
        <dsp:cNvSpPr/>
      </dsp:nvSpPr>
      <dsp:spPr>
        <a:xfrm>
          <a:off x="1253092" y="2147308"/>
          <a:ext cx="6112035" cy="568891"/>
        </a:xfrm>
        <a:custGeom>
          <a:avLst/>
          <a:gdLst/>
          <a:ahLst/>
          <a:cxnLst/>
          <a:rect l="0" t="0" r="0" b="0"/>
          <a:pathLst>
            <a:path>
              <a:moveTo>
                <a:pt x="6112035" y="0"/>
              </a:moveTo>
              <a:lnTo>
                <a:pt x="6112035" y="301545"/>
              </a:lnTo>
              <a:lnTo>
                <a:pt x="0" y="301545"/>
              </a:lnTo>
              <a:lnTo>
                <a:pt x="0" y="568891"/>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4155575" y="2048219"/>
        <a:ext cx="307068" cy="767070"/>
      </dsp:txXfrm>
    </dsp:sp>
    <dsp:sp modelId="{5EEF132B-85E0-534A-8E04-7CBFEB96F68E}">
      <dsp:nvSpPr>
        <dsp:cNvPr id="0" name=""/>
        <dsp:cNvSpPr/>
      </dsp:nvSpPr>
      <dsp:spPr>
        <a:xfrm>
          <a:off x="6122844" y="34836"/>
          <a:ext cx="2484567" cy="2114272"/>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746" tIns="127794" rIns="121746" bIns="127794" numCol="1" spcCol="1270" anchor="ctr" anchorCtr="0">
          <a:noAutofit/>
        </a:bodyPr>
        <a:lstStyle/>
        <a:p>
          <a:pPr marL="0" lvl="0" indent="0" algn="ctr" defTabSz="577850">
            <a:lnSpc>
              <a:spcPct val="90000"/>
            </a:lnSpc>
            <a:spcBef>
              <a:spcPct val="0"/>
            </a:spcBef>
            <a:spcAft>
              <a:spcPct val="35000"/>
            </a:spcAft>
            <a:buNone/>
          </a:pPr>
          <a:r>
            <a:rPr lang="en-GB" sz="1300" b="1" kern="1200" dirty="0"/>
            <a:t>Step 3: Use these prompts to consider more sources and types of data: </a:t>
          </a:r>
          <a:r>
            <a:rPr lang="en-GB" sz="1300" kern="1200" dirty="0"/>
            <a:t>Qualitative, quantitative, patient level, service level, organisational level, population health level, routinely collected data </a:t>
          </a:r>
        </a:p>
      </dsp:txBody>
      <dsp:txXfrm>
        <a:off x="6122844" y="34836"/>
        <a:ext cx="2484567" cy="2114272"/>
      </dsp:txXfrm>
    </dsp:sp>
    <dsp:sp modelId="{95CD16B2-1A10-D349-BB40-1653584901E3}">
      <dsp:nvSpPr>
        <dsp:cNvPr id="0" name=""/>
        <dsp:cNvSpPr/>
      </dsp:nvSpPr>
      <dsp:spPr>
        <a:xfrm>
          <a:off x="2493575" y="3916081"/>
          <a:ext cx="540850" cy="91440"/>
        </a:xfrm>
        <a:custGeom>
          <a:avLst/>
          <a:gdLst/>
          <a:ahLst/>
          <a:cxnLst/>
          <a:rect l="0" t="0" r="0" b="0"/>
          <a:pathLst>
            <a:path>
              <a:moveTo>
                <a:pt x="0" y="45720"/>
              </a:moveTo>
              <a:lnTo>
                <a:pt x="540850"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2749714" y="3896958"/>
        <a:ext cx="28572" cy="129686"/>
      </dsp:txXfrm>
    </dsp:sp>
    <dsp:sp modelId="{757377ED-9C1A-3443-B78D-6E7BADC6B7CD}">
      <dsp:nvSpPr>
        <dsp:cNvPr id="0" name=""/>
        <dsp:cNvSpPr/>
      </dsp:nvSpPr>
      <dsp:spPr>
        <a:xfrm>
          <a:off x="10808" y="2748600"/>
          <a:ext cx="2484567" cy="2426403"/>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746" tIns="127794" rIns="121746" bIns="127794" numCol="1" spcCol="1270" anchor="t" anchorCtr="0">
          <a:noAutofit/>
        </a:bodyPr>
        <a:lstStyle/>
        <a:p>
          <a:pPr marL="0" lvl="0" indent="0" algn="l" defTabSz="533400">
            <a:lnSpc>
              <a:spcPct val="90000"/>
            </a:lnSpc>
            <a:spcBef>
              <a:spcPct val="0"/>
            </a:spcBef>
            <a:spcAft>
              <a:spcPct val="35000"/>
            </a:spcAft>
            <a:buNone/>
          </a:pPr>
          <a:r>
            <a:rPr lang="en-GB" sz="1200" b="1" kern="1200" dirty="0"/>
            <a:t>Step 4: In your data above identify measures for your project. </a:t>
          </a:r>
        </a:p>
        <a:p>
          <a:pPr marL="57150" lvl="1" indent="-57150" algn="l" defTabSz="444500">
            <a:lnSpc>
              <a:spcPct val="90000"/>
            </a:lnSpc>
            <a:spcBef>
              <a:spcPct val="0"/>
            </a:spcBef>
            <a:spcAft>
              <a:spcPct val="15000"/>
            </a:spcAft>
            <a:buChar char="•"/>
          </a:pPr>
          <a:r>
            <a:rPr lang="en-GB" sz="1000" kern="1200" dirty="0"/>
            <a:t>Outcome (x1) linked explicitly to the aim of the work:</a:t>
          </a:r>
        </a:p>
        <a:p>
          <a:pPr marL="57150" lvl="1" indent="-57150" algn="l" defTabSz="444500">
            <a:lnSpc>
              <a:spcPct val="90000"/>
            </a:lnSpc>
            <a:spcBef>
              <a:spcPct val="0"/>
            </a:spcBef>
            <a:spcAft>
              <a:spcPct val="15000"/>
            </a:spcAft>
            <a:buChar char="•"/>
          </a:pPr>
          <a:r>
            <a:rPr lang="en-GB" sz="1000" kern="1200" dirty="0"/>
            <a:t>Process (x2+) linked to the changes you are going to work on to achieve your aim:</a:t>
          </a:r>
        </a:p>
        <a:p>
          <a:pPr marL="57150" lvl="1" indent="-57150" algn="l" defTabSz="444500">
            <a:lnSpc>
              <a:spcPct val="90000"/>
            </a:lnSpc>
            <a:spcBef>
              <a:spcPct val="0"/>
            </a:spcBef>
            <a:spcAft>
              <a:spcPct val="15000"/>
            </a:spcAft>
            <a:buChar char="•"/>
          </a:pPr>
          <a:r>
            <a:rPr lang="en-GB" sz="1000" kern="1200" dirty="0"/>
            <a:t>Balancing (x2+) unintended consequences, good/bad:</a:t>
          </a:r>
        </a:p>
      </dsp:txBody>
      <dsp:txXfrm>
        <a:off x="10808" y="2748600"/>
        <a:ext cx="2484567" cy="2426403"/>
      </dsp:txXfrm>
    </dsp:sp>
    <dsp:sp modelId="{FB6342E6-1C0A-614B-843C-ACF5189018BF}">
      <dsp:nvSpPr>
        <dsp:cNvPr id="0" name=""/>
        <dsp:cNvSpPr/>
      </dsp:nvSpPr>
      <dsp:spPr>
        <a:xfrm>
          <a:off x="5549593" y="3916081"/>
          <a:ext cx="540850" cy="91440"/>
        </a:xfrm>
        <a:custGeom>
          <a:avLst/>
          <a:gdLst/>
          <a:ahLst/>
          <a:cxnLst/>
          <a:rect l="0" t="0" r="0" b="0"/>
          <a:pathLst>
            <a:path>
              <a:moveTo>
                <a:pt x="0" y="45720"/>
              </a:moveTo>
              <a:lnTo>
                <a:pt x="540850"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5805732" y="3896958"/>
        <a:ext cx="28572" cy="129686"/>
      </dsp:txXfrm>
    </dsp:sp>
    <dsp:sp modelId="{FD7DDA6E-BDA6-F343-8E4F-CCF4B6F1BB2B}">
      <dsp:nvSpPr>
        <dsp:cNvPr id="0" name=""/>
        <dsp:cNvSpPr/>
      </dsp:nvSpPr>
      <dsp:spPr>
        <a:xfrm>
          <a:off x="3066826" y="2720559"/>
          <a:ext cx="2484567" cy="2482485"/>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746" tIns="127794" rIns="121746" bIns="127794" numCol="1" spcCol="1270" anchor="t" anchorCtr="0">
          <a:noAutofit/>
        </a:bodyPr>
        <a:lstStyle/>
        <a:p>
          <a:pPr marL="0" lvl="0" indent="0" algn="l" defTabSz="533400">
            <a:lnSpc>
              <a:spcPct val="90000"/>
            </a:lnSpc>
            <a:spcBef>
              <a:spcPct val="0"/>
            </a:spcBef>
            <a:spcAft>
              <a:spcPct val="35000"/>
            </a:spcAft>
            <a:buNone/>
          </a:pPr>
          <a:r>
            <a:rPr lang="en-GB" sz="1200" b="1" kern="1200" dirty="0"/>
            <a:t>Step 5: Use the prompts below to consider if your measures are clearly defined: </a:t>
          </a:r>
        </a:p>
        <a:p>
          <a:pPr marL="57150" lvl="1" indent="-57150" algn="l" defTabSz="444500">
            <a:lnSpc>
              <a:spcPct val="90000"/>
            </a:lnSpc>
            <a:spcBef>
              <a:spcPct val="0"/>
            </a:spcBef>
            <a:spcAft>
              <a:spcPct val="15000"/>
            </a:spcAft>
            <a:buChar char="•"/>
          </a:pPr>
          <a:r>
            <a:rPr lang="en-GB" sz="1000" kern="1200" dirty="0"/>
            <a:t>Be aware of areas of subjectivity, could someone else misunderstand them?</a:t>
          </a:r>
        </a:p>
        <a:p>
          <a:pPr marL="57150" lvl="1" indent="-57150" algn="l" defTabSz="444500">
            <a:lnSpc>
              <a:spcPct val="90000"/>
            </a:lnSpc>
            <a:spcBef>
              <a:spcPct val="0"/>
            </a:spcBef>
            <a:spcAft>
              <a:spcPct val="15000"/>
            </a:spcAft>
            <a:buChar char="•"/>
          </a:pPr>
          <a:r>
            <a:rPr lang="en-GB" sz="1000" kern="1200" dirty="0"/>
            <a:t>Always define what is correct and what is incorrect.</a:t>
          </a:r>
        </a:p>
        <a:p>
          <a:pPr marL="57150" lvl="1" indent="-57150" algn="l" defTabSz="444500">
            <a:lnSpc>
              <a:spcPct val="90000"/>
            </a:lnSpc>
            <a:spcBef>
              <a:spcPct val="0"/>
            </a:spcBef>
            <a:spcAft>
              <a:spcPct val="15000"/>
            </a:spcAft>
            <a:buChar char="•"/>
          </a:pPr>
          <a:r>
            <a:rPr lang="en-GB" sz="1000" kern="1200" dirty="0"/>
            <a:t>If a visual check of pass/fail is required, your operational definition could include photographs.</a:t>
          </a:r>
        </a:p>
        <a:p>
          <a:pPr marL="57150" lvl="1" indent="-57150" algn="l" defTabSz="444500">
            <a:lnSpc>
              <a:spcPct val="90000"/>
            </a:lnSpc>
            <a:spcBef>
              <a:spcPct val="0"/>
            </a:spcBef>
            <a:spcAft>
              <a:spcPct val="15000"/>
            </a:spcAft>
            <a:buChar char="•"/>
          </a:pPr>
          <a:r>
            <a:rPr lang="en-GB" sz="1000" kern="1200" dirty="0"/>
            <a:t>Test the operational definition to make sure it produces consistency.</a:t>
          </a:r>
        </a:p>
        <a:p>
          <a:pPr marL="57150" lvl="1" indent="-57150" algn="l" defTabSz="444500">
            <a:lnSpc>
              <a:spcPct val="90000"/>
            </a:lnSpc>
            <a:spcBef>
              <a:spcPct val="0"/>
            </a:spcBef>
            <a:spcAft>
              <a:spcPct val="15000"/>
            </a:spcAft>
            <a:buChar char="•"/>
          </a:pPr>
          <a:r>
            <a:rPr lang="en-GB" sz="1000" b="1" kern="1200" dirty="0"/>
            <a:t>Can you improve the definitions in Step 4? </a:t>
          </a:r>
        </a:p>
      </dsp:txBody>
      <dsp:txXfrm>
        <a:off x="3066826" y="2720559"/>
        <a:ext cx="2484567" cy="2482485"/>
      </dsp:txXfrm>
    </dsp:sp>
    <dsp:sp modelId="{4D7D4A1E-F092-1D4D-B06A-BB6C77A4034F}">
      <dsp:nvSpPr>
        <dsp:cNvPr id="0" name=""/>
        <dsp:cNvSpPr/>
      </dsp:nvSpPr>
      <dsp:spPr>
        <a:xfrm>
          <a:off x="6122844" y="2760630"/>
          <a:ext cx="2484567" cy="2402343"/>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746" tIns="127794" rIns="121746" bIns="127794" numCol="1" spcCol="1270" anchor="ctr" anchorCtr="0">
          <a:noAutofit/>
        </a:bodyPr>
        <a:lstStyle/>
        <a:p>
          <a:pPr marL="0" lvl="0" indent="0" algn="ctr" defTabSz="577850">
            <a:lnSpc>
              <a:spcPct val="90000"/>
            </a:lnSpc>
            <a:spcBef>
              <a:spcPct val="0"/>
            </a:spcBef>
            <a:spcAft>
              <a:spcPct val="35000"/>
            </a:spcAft>
            <a:buNone/>
          </a:pPr>
          <a:r>
            <a:rPr lang="en-GB" sz="1300" b="1" kern="1200" dirty="0"/>
            <a:t>Step 6: As you collect the data consider how to present and share it. </a:t>
          </a:r>
        </a:p>
      </dsp:txBody>
      <dsp:txXfrm>
        <a:off x="6122844" y="2760630"/>
        <a:ext cx="2484567" cy="24023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F7F93-727D-2840-950E-6A0542D2B0AC}">
      <dsp:nvSpPr>
        <dsp:cNvPr id="0" name=""/>
        <dsp:cNvSpPr/>
      </dsp:nvSpPr>
      <dsp:spPr>
        <a:xfrm>
          <a:off x="2491802" y="976286"/>
          <a:ext cx="541409" cy="91440"/>
        </a:xfrm>
        <a:custGeom>
          <a:avLst/>
          <a:gdLst/>
          <a:ahLst/>
          <a:cxnLst/>
          <a:rect l="0" t="0" r="0" b="0"/>
          <a:pathLst>
            <a:path>
              <a:moveTo>
                <a:pt x="0" y="45720"/>
              </a:moveTo>
              <a:lnTo>
                <a:pt x="541409"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48207" y="1019146"/>
        <a:ext cx="28600" cy="5720"/>
      </dsp:txXfrm>
    </dsp:sp>
    <dsp:sp modelId="{ECAAAF89-DF5F-3A4D-A837-CDF4E2A0072F}">
      <dsp:nvSpPr>
        <dsp:cNvPr id="0" name=""/>
        <dsp:cNvSpPr/>
      </dsp:nvSpPr>
      <dsp:spPr>
        <a:xfrm>
          <a:off x="6606" y="275907"/>
          <a:ext cx="2486996" cy="1492197"/>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865" tIns="127919" rIns="121865" bIns="127919" numCol="1" spcCol="1270" anchor="ctr" anchorCtr="0">
          <a:noAutofit/>
        </a:bodyPr>
        <a:lstStyle/>
        <a:p>
          <a:pPr marL="0" lvl="0" indent="0" algn="ctr" defTabSz="622300">
            <a:lnSpc>
              <a:spcPct val="90000"/>
            </a:lnSpc>
            <a:spcBef>
              <a:spcPct val="0"/>
            </a:spcBef>
            <a:spcAft>
              <a:spcPct val="35000"/>
            </a:spcAft>
            <a:buNone/>
          </a:pPr>
          <a:r>
            <a:rPr lang="en-GB" sz="1400" kern="1200" dirty="0"/>
            <a:t>Step 1. Write down your project objective</a:t>
          </a:r>
          <a:endParaRPr lang="en-US" sz="1400" kern="1200" dirty="0"/>
        </a:p>
      </dsp:txBody>
      <dsp:txXfrm>
        <a:off x="6606" y="275907"/>
        <a:ext cx="2486996" cy="1492197"/>
      </dsp:txXfrm>
    </dsp:sp>
    <dsp:sp modelId="{7AA70C51-21CC-3743-91F4-DA5B5B2CE0E0}">
      <dsp:nvSpPr>
        <dsp:cNvPr id="0" name=""/>
        <dsp:cNvSpPr/>
      </dsp:nvSpPr>
      <dsp:spPr>
        <a:xfrm>
          <a:off x="5550808" y="976286"/>
          <a:ext cx="541409" cy="91440"/>
        </a:xfrm>
        <a:custGeom>
          <a:avLst/>
          <a:gdLst/>
          <a:ahLst/>
          <a:cxnLst/>
          <a:rect l="0" t="0" r="0" b="0"/>
          <a:pathLst>
            <a:path>
              <a:moveTo>
                <a:pt x="0" y="45720"/>
              </a:moveTo>
              <a:lnTo>
                <a:pt x="541409"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807212" y="1019146"/>
        <a:ext cx="28600" cy="5720"/>
      </dsp:txXfrm>
    </dsp:sp>
    <dsp:sp modelId="{FFF2606F-7917-2A48-A7C2-D825B5CB587B}">
      <dsp:nvSpPr>
        <dsp:cNvPr id="0" name=""/>
        <dsp:cNvSpPr/>
      </dsp:nvSpPr>
      <dsp:spPr>
        <a:xfrm>
          <a:off x="3065611" y="275907"/>
          <a:ext cx="2486996" cy="1492197"/>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865" tIns="127919" rIns="121865" bIns="127919" numCol="1" spcCol="1270" anchor="ctr" anchorCtr="0">
          <a:noAutofit/>
        </a:bodyPr>
        <a:lstStyle/>
        <a:p>
          <a:pPr marL="0" lvl="0" indent="0" algn="ctr" defTabSz="622300">
            <a:lnSpc>
              <a:spcPct val="90000"/>
            </a:lnSpc>
            <a:spcBef>
              <a:spcPct val="0"/>
            </a:spcBef>
            <a:spcAft>
              <a:spcPct val="35000"/>
            </a:spcAft>
            <a:buNone/>
          </a:pPr>
          <a:r>
            <a:rPr lang="en-GB" sz="1400" kern="1200" dirty="0"/>
            <a:t>Step 2. Flip the project objective on its head to make it the worst-case scenario objective</a:t>
          </a:r>
        </a:p>
      </dsp:txBody>
      <dsp:txXfrm>
        <a:off x="3065611" y="275907"/>
        <a:ext cx="2486996" cy="1492197"/>
      </dsp:txXfrm>
    </dsp:sp>
    <dsp:sp modelId="{D367AA5E-9BAF-454E-9715-A45FEF6BA7D3}">
      <dsp:nvSpPr>
        <dsp:cNvPr id="0" name=""/>
        <dsp:cNvSpPr/>
      </dsp:nvSpPr>
      <dsp:spPr>
        <a:xfrm>
          <a:off x="1250104" y="1766304"/>
          <a:ext cx="6118010" cy="541409"/>
        </a:xfrm>
        <a:custGeom>
          <a:avLst/>
          <a:gdLst/>
          <a:ahLst/>
          <a:cxnLst/>
          <a:rect l="0" t="0" r="0" b="0"/>
          <a:pathLst>
            <a:path>
              <a:moveTo>
                <a:pt x="6118010" y="0"/>
              </a:moveTo>
              <a:lnTo>
                <a:pt x="6118010" y="287804"/>
              </a:lnTo>
              <a:lnTo>
                <a:pt x="0" y="287804"/>
              </a:lnTo>
              <a:lnTo>
                <a:pt x="0" y="541409"/>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155492" y="2034149"/>
        <a:ext cx="307234" cy="5720"/>
      </dsp:txXfrm>
    </dsp:sp>
    <dsp:sp modelId="{FBFD1F53-43B5-724C-B014-FDEEDF03B6AA}">
      <dsp:nvSpPr>
        <dsp:cNvPr id="0" name=""/>
        <dsp:cNvSpPr/>
      </dsp:nvSpPr>
      <dsp:spPr>
        <a:xfrm>
          <a:off x="6124617" y="275907"/>
          <a:ext cx="2486996" cy="1492197"/>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865" tIns="127919" rIns="121865" bIns="127919" numCol="1" spcCol="1270" anchor="ctr" anchorCtr="0">
          <a:noAutofit/>
        </a:bodyPr>
        <a:lstStyle/>
        <a:p>
          <a:pPr marL="0" lvl="0" indent="0" algn="ctr" defTabSz="622300">
            <a:lnSpc>
              <a:spcPct val="90000"/>
            </a:lnSpc>
            <a:spcBef>
              <a:spcPct val="0"/>
            </a:spcBef>
            <a:spcAft>
              <a:spcPct val="35000"/>
            </a:spcAft>
            <a:buNone/>
          </a:pPr>
          <a:r>
            <a:rPr lang="en-GB" sz="1400" kern="1200" dirty="0"/>
            <a:t>Step 3. Describe what would happen if this worst-case scenario came true. </a:t>
          </a:r>
        </a:p>
      </dsp:txBody>
      <dsp:txXfrm>
        <a:off x="6124617" y="275907"/>
        <a:ext cx="2486996" cy="1492197"/>
      </dsp:txXfrm>
    </dsp:sp>
    <dsp:sp modelId="{3163D876-0853-BE42-8524-FA62D6221E6A}">
      <dsp:nvSpPr>
        <dsp:cNvPr id="0" name=""/>
        <dsp:cNvSpPr/>
      </dsp:nvSpPr>
      <dsp:spPr>
        <a:xfrm>
          <a:off x="2491802" y="3040492"/>
          <a:ext cx="541409" cy="91440"/>
        </a:xfrm>
        <a:custGeom>
          <a:avLst/>
          <a:gdLst/>
          <a:ahLst/>
          <a:cxnLst/>
          <a:rect l="0" t="0" r="0" b="0"/>
          <a:pathLst>
            <a:path>
              <a:moveTo>
                <a:pt x="0" y="45720"/>
              </a:moveTo>
              <a:lnTo>
                <a:pt x="541409"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748207" y="3083352"/>
        <a:ext cx="28600" cy="5720"/>
      </dsp:txXfrm>
    </dsp:sp>
    <dsp:sp modelId="{ABD16EC2-85A3-A94A-9E5B-5318AA787752}">
      <dsp:nvSpPr>
        <dsp:cNvPr id="0" name=""/>
        <dsp:cNvSpPr/>
      </dsp:nvSpPr>
      <dsp:spPr>
        <a:xfrm>
          <a:off x="6606" y="2340114"/>
          <a:ext cx="2486996" cy="1492197"/>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865" tIns="127919" rIns="121865" bIns="127919" numCol="1" spcCol="1270" anchor="ctr" anchorCtr="0">
          <a:noAutofit/>
        </a:bodyPr>
        <a:lstStyle/>
        <a:p>
          <a:pPr marL="0" lvl="0" indent="0" algn="ctr" defTabSz="622300">
            <a:lnSpc>
              <a:spcPct val="90000"/>
            </a:lnSpc>
            <a:spcBef>
              <a:spcPct val="0"/>
            </a:spcBef>
            <a:spcAft>
              <a:spcPct val="35000"/>
            </a:spcAft>
            <a:buNone/>
          </a:pPr>
          <a:r>
            <a:rPr lang="en-GB" sz="1400" kern="1200" dirty="0"/>
            <a:t>Step 4. Make a list of all the things you can do to ensure you achieve the worst-case scenario. </a:t>
          </a:r>
        </a:p>
      </dsp:txBody>
      <dsp:txXfrm>
        <a:off x="6606" y="2340114"/>
        <a:ext cx="2486996" cy="1492197"/>
      </dsp:txXfrm>
    </dsp:sp>
    <dsp:sp modelId="{962CA1D0-2617-6044-A6EC-4CB01A64CED6}">
      <dsp:nvSpPr>
        <dsp:cNvPr id="0" name=""/>
        <dsp:cNvSpPr/>
      </dsp:nvSpPr>
      <dsp:spPr>
        <a:xfrm>
          <a:off x="5550808" y="3040492"/>
          <a:ext cx="541409" cy="91440"/>
        </a:xfrm>
        <a:custGeom>
          <a:avLst/>
          <a:gdLst/>
          <a:ahLst/>
          <a:cxnLst/>
          <a:rect l="0" t="0" r="0" b="0"/>
          <a:pathLst>
            <a:path>
              <a:moveTo>
                <a:pt x="0" y="45720"/>
              </a:moveTo>
              <a:lnTo>
                <a:pt x="541409"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807212" y="3083352"/>
        <a:ext cx="28600" cy="5720"/>
      </dsp:txXfrm>
    </dsp:sp>
    <dsp:sp modelId="{CA1E2AD5-14AB-9B41-9D70-DFB20011F8B2}">
      <dsp:nvSpPr>
        <dsp:cNvPr id="0" name=""/>
        <dsp:cNvSpPr/>
      </dsp:nvSpPr>
      <dsp:spPr>
        <a:xfrm>
          <a:off x="3065611" y="2340114"/>
          <a:ext cx="2486996" cy="1492197"/>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865" tIns="127919" rIns="121865" bIns="127919" numCol="1" spcCol="1270" anchor="ctr" anchorCtr="0">
          <a:noAutofit/>
        </a:bodyPr>
        <a:lstStyle/>
        <a:p>
          <a:pPr marL="0" lvl="0" indent="0" algn="ctr" defTabSz="622300">
            <a:lnSpc>
              <a:spcPct val="90000"/>
            </a:lnSpc>
            <a:spcBef>
              <a:spcPct val="0"/>
            </a:spcBef>
            <a:spcAft>
              <a:spcPct val="35000"/>
            </a:spcAft>
            <a:buNone/>
          </a:pPr>
          <a:r>
            <a:rPr lang="en-GB" sz="1400" kern="1200" dirty="0"/>
            <a:t>Step 5. Highlight the items on this list that are currently being done. Be honest! </a:t>
          </a:r>
        </a:p>
      </dsp:txBody>
      <dsp:txXfrm>
        <a:off x="3065611" y="2340114"/>
        <a:ext cx="2486996" cy="1492197"/>
      </dsp:txXfrm>
    </dsp:sp>
    <dsp:sp modelId="{11379A27-321A-904F-BD75-7021E830B040}">
      <dsp:nvSpPr>
        <dsp:cNvPr id="0" name=""/>
        <dsp:cNvSpPr/>
      </dsp:nvSpPr>
      <dsp:spPr>
        <a:xfrm>
          <a:off x="6124617" y="2340114"/>
          <a:ext cx="2486996" cy="1492197"/>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865" tIns="127919" rIns="121865" bIns="127919" numCol="1" spcCol="1270" anchor="ctr" anchorCtr="0">
          <a:noAutofit/>
        </a:bodyPr>
        <a:lstStyle/>
        <a:p>
          <a:pPr marL="0" lvl="0" indent="0" algn="ctr" defTabSz="622300">
            <a:lnSpc>
              <a:spcPct val="90000"/>
            </a:lnSpc>
            <a:spcBef>
              <a:spcPct val="0"/>
            </a:spcBef>
            <a:spcAft>
              <a:spcPct val="35000"/>
            </a:spcAft>
            <a:buNone/>
          </a:pPr>
          <a:r>
            <a:rPr lang="en-GB" sz="1400" kern="1200"/>
            <a:t>Step 6</a:t>
          </a:r>
          <a:r>
            <a:rPr lang="en-GB" sz="1400" kern="1200" dirty="0"/>
            <a:t>. Think creatively for how you can reduce/stop these unwanted activities or behaviours. Nurture these ideas using the ‘</a:t>
          </a:r>
          <a:r>
            <a:rPr lang="en-GB" sz="1400" kern="1200" dirty="0" err="1"/>
            <a:t>SUNny</a:t>
          </a:r>
          <a:r>
            <a:rPr lang="en-GB" sz="1400" kern="1200" dirty="0"/>
            <a:t>’ language. </a:t>
          </a:r>
        </a:p>
      </dsp:txBody>
      <dsp:txXfrm>
        <a:off x="6124617" y="2340114"/>
        <a:ext cx="2486996" cy="14921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E06B1-3AD3-0644-B3E0-24B4A5218441}">
      <dsp:nvSpPr>
        <dsp:cNvPr id="0" name=""/>
        <dsp:cNvSpPr/>
      </dsp:nvSpPr>
      <dsp:spPr>
        <a:xfrm>
          <a:off x="50168" y="28472"/>
          <a:ext cx="592366" cy="592366"/>
        </a:xfrm>
        <a:prstGeom prst="pie">
          <a:avLst>
            <a:gd name="adj1" fmla="val 16200000"/>
            <a:gd name="adj2" fmla="val 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P</a:t>
          </a:r>
        </a:p>
      </dsp:txBody>
      <dsp:txXfrm>
        <a:off x="364616" y="151247"/>
        <a:ext cx="218611" cy="162195"/>
      </dsp:txXfrm>
    </dsp:sp>
    <dsp:sp modelId="{8CFAB082-81BC-4848-A366-E9E7691FABD3}">
      <dsp:nvSpPr>
        <dsp:cNvPr id="0" name=""/>
        <dsp:cNvSpPr/>
      </dsp:nvSpPr>
      <dsp:spPr>
        <a:xfrm>
          <a:off x="50168" y="48359"/>
          <a:ext cx="592366" cy="592366"/>
        </a:xfrm>
        <a:prstGeom prst="pie">
          <a:avLst>
            <a:gd name="adj1" fmla="val 0"/>
            <a:gd name="adj2" fmla="val 54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D</a:t>
          </a:r>
        </a:p>
      </dsp:txBody>
      <dsp:txXfrm>
        <a:off x="364616" y="355754"/>
        <a:ext cx="218611" cy="162195"/>
      </dsp:txXfrm>
    </dsp:sp>
    <dsp:sp modelId="{C7CA5847-88F5-5844-9C77-49552ABC3820}">
      <dsp:nvSpPr>
        <dsp:cNvPr id="0" name=""/>
        <dsp:cNvSpPr/>
      </dsp:nvSpPr>
      <dsp:spPr>
        <a:xfrm>
          <a:off x="30282" y="48359"/>
          <a:ext cx="592366" cy="592366"/>
        </a:xfrm>
        <a:prstGeom prst="pie">
          <a:avLst>
            <a:gd name="adj1" fmla="val 5400000"/>
            <a:gd name="adj2" fmla="val 108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S</a:t>
          </a:r>
        </a:p>
      </dsp:txBody>
      <dsp:txXfrm>
        <a:off x="89589" y="355754"/>
        <a:ext cx="218611" cy="162195"/>
      </dsp:txXfrm>
    </dsp:sp>
    <dsp:sp modelId="{6DE9DEFA-A975-904F-9890-37A11C7F8890}">
      <dsp:nvSpPr>
        <dsp:cNvPr id="0" name=""/>
        <dsp:cNvSpPr/>
      </dsp:nvSpPr>
      <dsp:spPr>
        <a:xfrm>
          <a:off x="30282" y="28472"/>
          <a:ext cx="592366" cy="592366"/>
        </a:xfrm>
        <a:prstGeom prst="pie">
          <a:avLst>
            <a:gd name="adj1" fmla="val 10800000"/>
            <a:gd name="adj2" fmla="val 162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A</a:t>
          </a:r>
        </a:p>
      </dsp:txBody>
      <dsp:txXfrm>
        <a:off x="89589" y="151247"/>
        <a:ext cx="218611" cy="162195"/>
      </dsp:txXfrm>
    </dsp:sp>
    <dsp:sp modelId="{493C5FFB-F392-AD47-AEFD-B855A13E663B}">
      <dsp:nvSpPr>
        <dsp:cNvPr id="0" name=""/>
        <dsp:cNvSpPr/>
      </dsp:nvSpPr>
      <dsp:spPr>
        <a:xfrm>
          <a:off x="13498" y="-8197"/>
          <a:ext cx="665706" cy="665706"/>
        </a:xfrm>
        <a:prstGeom prst="circularArrow">
          <a:avLst>
            <a:gd name="adj1" fmla="val 5085"/>
            <a:gd name="adj2" fmla="val 327528"/>
            <a:gd name="adj3" fmla="val 21272472"/>
            <a:gd name="adj4" fmla="val 16200000"/>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F942C2-0F6E-0C41-B794-8053F0F65AD2}">
      <dsp:nvSpPr>
        <dsp:cNvPr id="0" name=""/>
        <dsp:cNvSpPr/>
      </dsp:nvSpPr>
      <dsp:spPr>
        <a:xfrm>
          <a:off x="13498" y="11688"/>
          <a:ext cx="665706" cy="665706"/>
        </a:xfrm>
        <a:prstGeom prst="circularArrow">
          <a:avLst>
            <a:gd name="adj1" fmla="val 5085"/>
            <a:gd name="adj2" fmla="val 327528"/>
            <a:gd name="adj3" fmla="val 5072472"/>
            <a:gd name="adj4" fmla="val 0"/>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C8804B-724B-6C4E-80ED-26FB019AFA1B}">
      <dsp:nvSpPr>
        <dsp:cNvPr id="0" name=""/>
        <dsp:cNvSpPr/>
      </dsp:nvSpPr>
      <dsp:spPr>
        <a:xfrm>
          <a:off x="-6388" y="11688"/>
          <a:ext cx="665706" cy="665706"/>
        </a:xfrm>
        <a:prstGeom prst="circularArrow">
          <a:avLst>
            <a:gd name="adj1" fmla="val 5085"/>
            <a:gd name="adj2" fmla="val 327528"/>
            <a:gd name="adj3" fmla="val 10472472"/>
            <a:gd name="adj4" fmla="val 5400000"/>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4A1858-F470-2844-96AE-DBD45E322DED}">
      <dsp:nvSpPr>
        <dsp:cNvPr id="0" name=""/>
        <dsp:cNvSpPr/>
      </dsp:nvSpPr>
      <dsp:spPr>
        <a:xfrm>
          <a:off x="-6388" y="-8197"/>
          <a:ext cx="665706" cy="665706"/>
        </a:xfrm>
        <a:prstGeom prst="circularArrow">
          <a:avLst>
            <a:gd name="adj1" fmla="val 5085"/>
            <a:gd name="adj2" fmla="val 327528"/>
            <a:gd name="adj3" fmla="val 15872472"/>
            <a:gd name="adj4" fmla="val 10800000"/>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E06B1-3AD3-0644-B3E0-24B4A5218441}">
      <dsp:nvSpPr>
        <dsp:cNvPr id="0" name=""/>
        <dsp:cNvSpPr/>
      </dsp:nvSpPr>
      <dsp:spPr>
        <a:xfrm>
          <a:off x="50168" y="28472"/>
          <a:ext cx="592366" cy="592366"/>
        </a:xfrm>
        <a:prstGeom prst="pie">
          <a:avLst>
            <a:gd name="adj1" fmla="val 16200000"/>
            <a:gd name="adj2" fmla="val 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P</a:t>
          </a:r>
        </a:p>
      </dsp:txBody>
      <dsp:txXfrm>
        <a:off x="364616" y="151247"/>
        <a:ext cx="218611" cy="162195"/>
      </dsp:txXfrm>
    </dsp:sp>
    <dsp:sp modelId="{8CFAB082-81BC-4848-A366-E9E7691FABD3}">
      <dsp:nvSpPr>
        <dsp:cNvPr id="0" name=""/>
        <dsp:cNvSpPr/>
      </dsp:nvSpPr>
      <dsp:spPr>
        <a:xfrm>
          <a:off x="50168" y="48359"/>
          <a:ext cx="592366" cy="592366"/>
        </a:xfrm>
        <a:prstGeom prst="pie">
          <a:avLst>
            <a:gd name="adj1" fmla="val 0"/>
            <a:gd name="adj2" fmla="val 54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D</a:t>
          </a:r>
        </a:p>
      </dsp:txBody>
      <dsp:txXfrm>
        <a:off x="364616" y="355754"/>
        <a:ext cx="218611" cy="162195"/>
      </dsp:txXfrm>
    </dsp:sp>
    <dsp:sp modelId="{C7CA5847-88F5-5844-9C77-49552ABC3820}">
      <dsp:nvSpPr>
        <dsp:cNvPr id="0" name=""/>
        <dsp:cNvSpPr/>
      </dsp:nvSpPr>
      <dsp:spPr>
        <a:xfrm>
          <a:off x="30282" y="48359"/>
          <a:ext cx="592366" cy="592366"/>
        </a:xfrm>
        <a:prstGeom prst="pie">
          <a:avLst>
            <a:gd name="adj1" fmla="val 5400000"/>
            <a:gd name="adj2" fmla="val 108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S</a:t>
          </a:r>
        </a:p>
      </dsp:txBody>
      <dsp:txXfrm>
        <a:off x="89589" y="355754"/>
        <a:ext cx="218611" cy="162195"/>
      </dsp:txXfrm>
    </dsp:sp>
    <dsp:sp modelId="{6DE9DEFA-A975-904F-9890-37A11C7F8890}">
      <dsp:nvSpPr>
        <dsp:cNvPr id="0" name=""/>
        <dsp:cNvSpPr/>
      </dsp:nvSpPr>
      <dsp:spPr>
        <a:xfrm>
          <a:off x="30282" y="28472"/>
          <a:ext cx="592366" cy="592366"/>
        </a:xfrm>
        <a:prstGeom prst="pie">
          <a:avLst>
            <a:gd name="adj1" fmla="val 10800000"/>
            <a:gd name="adj2" fmla="val 162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A</a:t>
          </a:r>
        </a:p>
      </dsp:txBody>
      <dsp:txXfrm>
        <a:off x="89589" y="151247"/>
        <a:ext cx="218611" cy="162195"/>
      </dsp:txXfrm>
    </dsp:sp>
    <dsp:sp modelId="{493C5FFB-F392-AD47-AEFD-B855A13E663B}">
      <dsp:nvSpPr>
        <dsp:cNvPr id="0" name=""/>
        <dsp:cNvSpPr/>
      </dsp:nvSpPr>
      <dsp:spPr>
        <a:xfrm>
          <a:off x="13498" y="-8197"/>
          <a:ext cx="665706" cy="665706"/>
        </a:xfrm>
        <a:prstGeom prst="circularArrow">
          <a:avLst>
            <a:gd name="adj1" fmla="val 5085"/>
            <a:gd name="adj2" fmla="val 327528"/>
            <a:gd name="adj3" fmla="val 21272472"/>
            <a:gd name="adj4" fmla="val 16200000"/>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F942C2-0F6E-0C41-B794-8053F0F65AD2}">
      <dsp:nvSpPr>
        <dsp:cNvPr id="0" name=""/>
        <dsp:cNvSpPr/>
      </dsp:nvSpPr>
      <dsp:spPr>
        <a:xfrm>
          <a:off x="13498" y="11688"/>
          <a:ext cx="665706" cy="665706"/>
        </a:xfrm>
        <a:prstGeom prst="circularArrow">
          <a:avLst>
            <a:gd name="adj1" fmla="val 5085"/>
            <a:gd name="adj2" fmla="val 327528"/>
            <a:gd name="adj3" fmla="val 5072472"/>
            <a:gd name="adj4" fmla="val 0"/>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C8804B-724B-6C4E-80ED-26FB019AFA1B}">
      <dsp:nvSpPr>
        <dsp:cNvPr id="0" name=""/>
        <dsp:cNvSpPr/>
      </dsp:nvSpPr>
      <dsp:spPr>
        <a:xfrm>
          <a:off x="-6388" y="11688"/>
          <a:ext cx="665706" cy="665706"/>
        </a:xfrm>
        <a:prstGeom prst="circularArrow">
          <a:avLst>
            <a:gd name="adj1" fmla="val 5085"/>
            <a:gd name="adj2" fmla="val 327528"/>
            <a:gd name="adj3" fmla="val 10472472"/>
            <a:gd name="adj4" fmla="val 5400000"/>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4A1858-F470-2844-96AE-DBD45E322DED}">
      <dsp:nvSpPr>
        <dsp:cNvPr id="0" name=""/>
        <dsp:cNvSpPr/>
      </dsp:nvSpPr>
      <dsp:spPr>
        <a:xfrm>
          <a:off x="-6388" y="-8197"/>
          <a:ext cx="665706" cy="665706"/>
        </a:xfrm>
        <a:prstGeom prst="circularArrow">
          <a:avLst>
            <a:gd name="adj1" fmla="val 5085"/>
            <a:gd name="adj2" fmla="val 327528"/>
            <a:gd name="adj3" fmla="val 15872472"/>
            <a:gd name="adj4" fmla="val 10800000"/>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6C20A2-B1C4-9D4A-ACD2-8A9AE4018DB3}" type="datetimeFigureOut">
              <a:rPr lang="en-GB" smtClean="0"/>
              <a:t>18/08/2022</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EDE7BB-C675-0048-9EB2-3AAA7D8F8FC6}" type="slidenum">
              <a:rPr lang="en-GB" smtClean="0"/>
              <a:t>‹#›</a:t>
            </a:fld>
            <a:endParaRPr lang="en-GB"/>
          </a:p>
        </p:txBody>
      </p:sp>
    </p:spTree>
    <p:extLst>
      <p:ext uri="{BB962C8B-B14F-4D97-AF65-F5344CB8AC3E}">
        <p14:creationId xmlns:p14="http://schemas.microsoft.com/office/powerpoint/2010/main" val="3999774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EDE7BB-C675-0048-9EB2-3AAA7D8F8FC6}" type="slidenum">
              <a:rPr lang="en-GB" smtClean="0"/>
              <a:t>1</a:t>
            </a:fld>
            <a:endParaRPr lang="en-GB"/>
          </a:p>
        </p:txBody>
      </p:sp>
    </p:spTree>
    <p:extLst>
      <p:ext uri="{BB962C8B-B14F-4D97-AF65-F5344CB8AC3E}">
        <p14:creationId xmlns:p14="http://schemas.microsoft.com/office/powerpoint/2010/main" val="3297377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803405"/>
            <a:ext cx="7924800" cy="1825096"/>
          </a:xfrm>
        </p:spPr>
        <p:txBody>
          <a:bodyPr anchor="b">
            <a:normAutofit/>
          </a:bodyPr>
          <a:lstStyle>
            <a:lvl1pPr algn="l">
              <a:defRPr sz="4400"/>
            </a:lvl1pPr>
          </a:lstStyle>
          <a:p>
            <a:r>
              <a:rPr lang="en-GB" dirty="0"/>
              <a:t>Click to edit Master title style</a:t>
            </a:r>
            <a:endParaRPr lang="en-US" dirty="0"/>
          </a:p>
        </p:txBody>
      </p:sp>
      <p:sp>
        <p:nvSpPr>
          <p:cNvPr id="3" name="Subtitle 2"/>
          <p:cNvSpPr>
            <a:spLocks noGrp="1"/>
          </p:cNvSpPr>
          <p:nvPr>
            <p:ph type="subTitle" idx="1"/>
          </p:nvPr>
        </p:nvSpPr>
        <p:spPr>
          <a:xfrm>
            <a:off x="990600" y="3632201"/>
            <a:ext cx="7924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Footer Placeholder 4"/>
          <p:cNvSpPr>
            <a:spLocks noGrp="1"/>
          </p:cNvSpPr>
          <p:nvPr>
            <p:ph type="ftr" sz="quarter" idx="11"/>
          </p:nvPr>
        </p:nvSpPr>
        <p:spPr>
          <a:xfrm>
            <a:off x="990600" y="4323847"/>
            <a:ext cx="5287328" cy="365125"/>
          </a:xfrm>
          <a:prstGeom prst="rect">
            <a:avLst/>
          </a:prstGeom>
        </p:spPr>
        <p:txBody>
          <a:bodyPr/>
          <a:lstStyle/>
          <a:p>
            <a:r>
              <a:rPr lang="en-GB"/>
              <a:t>West of England Academy Quality Improvement Workbook</a:t>
            </a:r>
            <a:endParaRPr lang="en-GB" dirty="0"/>
          </a:p>
        </p:txBody>
      </p:sp>
      <p:sp>
        <p:nvSpPr>
          <p:cNvPr id="6" name="Slide Number Placeholder 5"/>
          <p:cNvSpPr>
            <a:spLocks noGrp="1"/>
          </p:cNvSpPr>
          <p:nvPr>
            <p:ph type="sldNum" sz="quarter" idx="12"/>
          </p:nvPr>
        </p:nvSpPr>
        <p:spPr>
          <a:xfrm>
            <a:off x="6562725" y="1430868"/>
            <a:ext cx="2352675" cy="365125"/>
          </a:xfrm>
        </p:spPr>
        <p:txBody>
          <a:bodyPr/>
          <a:lstStyle/>
          <a:p>
            <a:fld id="{8C2D2256-61B5-3F4F-BC5F-2E9C0730E982}" type="slidenum">
              <a:rPr lang="en-GB" smtClean="0"/>
              <a:t>‹#›</a:t>
            </a:fld>
            <a:endParaRPr lang="en-GB"/>
          </a:p>
        </p:txBody>
      </p:sp>
    </p:spTree>
    <p:extLst>
      <p:ext uri="{BB962C8B-B14F-4D97-AF65-F5344CB8AC3E}">
        <p14:creationId xmlns:p14="http://schemas.microsoft.com/office/powerpoint/2010/main" val="59679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6946582" y="6356352"/>
            <a:ext cx="2315528" cy="365125"/>
          </a:xfrm>
          <a:prstGeom prst="rect">
            <a:avLst/>
          </a:prstGeom>
        </p:spPr>
        <p:txBody>
          <a:bodyPr/>
          <a:lstStyle/>
          <a:p>
            <a:fld id="{76D31EAD-BB9C-4745-B4F6-92FB94209B6E}" type="datetime1">
              <a:rPr lang="en-GB" smtClean="0"/>
              <a:t>18/08/2022</a:t>
            </a:fld>
            <a:endParaRPr lang="en-GB"/>
          </a:p>
        </p:txBody>
      </p:sp>
      <p:sp>
        <p:nvSpPr>
          <p:cNvPr id="5" name="Footer Placeholder 4"/>
          <p:cNvSpPr>
            <a:spLocks noGrp="1"/>
          </p:cNvSpPr>
          <p:nvPr>
            <p:ph type="ftr" sz="quarter" idx="11"/>
          </p:nvPr>
        </p:nvSpPr>
        <p:spPr>
          <a:xfrm>
            <a:off x="643890" y="6355847"/>
            <a:ext cx="6154103" cy="365125"/>
          </a:xfrm>
          <a:prstGeom prst="rect">
            <a:avLst/>
          </a:prstGeom>
        </p:spPr>
        <p:txBody>
          <a:bodyPr anchor="b"/>
          <a:lstStyle>
            <a:lvl1pPr>
              <a:defRPr sz="800">
                <a:solidFill>
                  <a:schemeClr val="bg1">
                    <a:lumMod val="50000"/>
                  </a:schemeClr>
                </a:solidFill>
              </a:defRPr>
            </a:lvl1pPr>
          </a:lstStyle>
          <a:p>
            <a:r>
              <a:rPr lang="en-GB" dirty="0"/>
              <a:t>West of England Academy Quality Improvement Workbook</a:t>
            </a:r>
          </a:p>
        </p:txBody>
      </p:sp>
      <p:sp>
        <p:nvSpPr>
          <p:cNvPr id="6" name="Slide Number Placeholder 5"/>
          <p:cNvSpPr>
            <a:spLocks noGrp="1"/>
          </p:cNvSpPr>
          <p:nvPr>
            <p:ph type="sldNum" sz="quarter" idx="12"/>
          </p:nvPr>
        </p:nvSpPr>
        <p:spPr/>
        <p:txBody>
          <a:bodyPr/>
          <a:lstStyle/>
          <a:p>
            <a:fld id="{8C2D2256-61B5-3F4F-BC5F-2E9C0730E982}" type="slidenum">
              <a:rPr lang="en-GB" smtClean="0"/>
              <a:t>‹#›</a:t>
            </a:fld>
            <a:endParaRPr lang="en-GB"/>
          </a:p>
        </p:txBody>
      </p:sp>
    </p:spTree>
    <p:extLst>
      <p:ext uri="{BB962C8B-B14F-4D97-AF65-F5344CB8AC3E}">
        <p14:creationId xmlns:p14="http://schemas.microsoft.com/office/powerpoint/2010/main" val="1022291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43890" y="2194560"/>
            <a:ext cx="4236461" cy="406908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28941" y="2194560"/>
            <a:ext cx="4233168" cy="406908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a:xfrm>
            <a:off x="6946582" y="6356352"/>
            <a:ext cx="2315528" cy="365125"/>
          </a:xfrm>
          <a:prstGeom prst="rect">
            <a:avLst/>
          </a:prstGeom>
        </p:spPr>
        <p:txBody>
          <a:bodyPr/>
          <a:lstStyle/>
          <a:p>
            <a:fld id="{6B94B10F-AD9B-8142-920A-200B8CE33EF5}" type="datetime1">
              <a:rPr lang="en-GB" smtClean="0"/>
              <a:t>18/08/2022</a:t>
            </a:fld>
            <a:endParaRPr lang="en-GB"/>
          </a:p>
        </p:txBody>
      </p:sp>
      <p:sp>
        <p:nvSpPr>
          <p:cNvPr id="6" name="Footer Placeholder 5"/>
          <p:cNvSpPr>
            <a:spLocks noGrp="1"/>
          </p:cNvSpPr>
          <p:nvPr>
            <p:ph type="ftr" sz="quarter" idx="11"/>
          </p:nvPr>
        </p:nvSpPr>
        <p:spPr>
          <a:xfrm>
            <a:off x="643890" y="6355847"/>
            <a:ext cx="6154103" cy="365125"/>
          </a:xfrm>
          <a:prstGeom prst="rect">
            <a:avLst/>
          </a:prstGeom>
        </p:spPr>
        <p:txBody>
          <a:bodyPr/>
          <a:lstStyle/>
          <a:p>
            <a:r>
              <a:rPr lang="en-GB"/>
              <a:t>West of England Academy Quality Improvement Workbook</a:t>
            </a:r>
          </a:p>
        </p:txBody>
      </p:sp>
      <p:sp>
        <p:nvSpPr>
          <p:cNvPr id="7" name="Slide Number Placeholder 6"/>
          <p:cNvSpPr>
            <a:spLocks noGrp="1"/>
          </p:cNvSpPr>
          <p:nvPr>
            <p:ph type="sldNum" sz="quarter" idx="12"/>
          </p:nvPr>
        </p:nvSpPr>
        <p:spPr/>
        <p:txBody>
          <a:bodyPr/>
          <a:lstStyle/>
          <a:p>
            <a:fld id="{8C2D2256-61B5-3F4F-BC5F-2E9C0730E982}" type="slidenum">
              <a:rPr lang="en-GB" smtClean="0"/>
              <a:t>‹#›</a:t>
            </a:fld>
            <a:endParaRPr lang="en-GB"/>
          </a:p>
        </p:txBody>
      </p:sp>
    </p:spTree>
    <p:extLst>
      <p:ext uri="{BB962C8B-B14F-4D97-AF65-F5344CB8AC3E}">
        <p14:creationId xmlns:p14="http://schemas.microsoft.com/office/powerpoint/2010/main" val="1811343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5" name="Slide Number Placeholder 4"/>
          <p:cNvSpPr>
            <a:spLocks noGrp="1"/>
          </p:cNvSpPr>
          <p:nvPr>
            <p:ph type="sldNum" sz="quarter" idx="12"/>
          </p:nvPr>
        </p:nvSpPr>
        <p:spPr/>
        <p:txBody>
          <a:bodyPr/>
          <a:lstStyle/>
          <a:p>
            <a:fld id="{8C2D2256-61B5-3F4F-BC5F-2E9C0730E982}" type="slidenum">
              <a:rPr lang="en-GB" smtClean="0"/>
              <a:t>‹#›</a:t>
            </a:fld>
            <a:endParaRPr lang="en-GB"/>
          </a:p>
        </p:txBody>
      </p:sp>
    </p:spTree>
    <p:extLst>
      <p:ext uri="{BB962C8B-B14F-4D97-AF65-F5344CB8AC3E}">
        <p14:creationId xmlns:p14="http://schemas.microsoft.com/office/powerpoint/2010/main" val="3895824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2D2256-61B5-3F4F-BC5F-2E9C0730E982}" type="slidenum">
              <a:rPr lang="en-GB" smtClean="0"/>
              <a:t>‹#›</a:t>
            </a:fld>
            <a:endParaRPr lang="en-GB"/>
          </a:p>
        </p:txBody>
      </p:sp>
    </p:spTree>
    <p:extLst>
      <p:ext uri="{BB962C8B-B14F-4D97-AF65-F5344CB8AC3E}">
        <p14:creationId xmlns:p14="http://schemas.microsoft.com/office/powerpoint/2010/main" val="5597531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891" y="764373"/>
            <a:ext cx="8618220" cy="705198"/>
          </a:xfrm>
          <a:prstGeom prst="rect">
            <a:avLst/>
          </a:prstGeom>
        </p:spPr>
        <p:txBody>
          <a:bodyPr vert="horz" lIns="91440" tIns="45720" rIns="91440" bIns="45720" rtlCol="0" anchor="t">
            <a:normAutofit/>
          </a:bodyPr>
          <a:lstStyle/>
          <a:p>
            <a:r>
              <a:rPr lang="en-GB" dirty="0"/>
              <a:t>Click to edit master title style</a:t>
            </a:r>
            <a:endParaRPr lang="en-US" dirty="0"/>
          </a:p>
        </p:txBody>
      </p:sp>
      <p:sp>
        <p:nvSpPr>
          <p:cNvPr id="3" name="Text Placeholder 2"/>
          <p:cNvSpPr>
            <a:spLocks noGrp="1"/>
          </p:cNvSpPr>
          <p:nvPr>
            <p:ph type="body" idx="1"/>
          </p:nvPr>
        </p:nvSpPr>
        <p:spPr>
          <a:xfrm>
            <a:off x="643890" y="1600200"/>
            <a:ext cx="8618220" cy="4663440"/>
          </a:xfrm>
          <a:prstGeom prst="rect">
            <a:avLst/>
          </a:prstGeom>
        </p:spPr>
        <p:txBody>
          <a:bodyPr vert="horz" lIns="91440" tIns="45720" rIns="91440" bIns="45720" numCol="2" spcCol="18000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4"/>
          </p:nvPr>
        </p:nvSpPr>
        <p:spPr>
          <a:xfrm>
            <a:off x="7119937" y="381002"/>
            <a:ext cx="2142173"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C2D2256-61B5-3F4F-BC5F-2E9C0730E982}" type="slidenum">
              <a:rPr lang="en-GB" smtClean="0"/>
              <a:t>‹#›</a:t>
            </a:fld>
            <a:endParaRPr lang="en-GB"/>
          </a:p>
        </p:txBody>
      </p:sp>
      <p:sp>
        <p:nvSpPr>
          <p:cNvPr id="8" name="Footer Placeholder 4">
            <a:extLst>
              <a:ext uri="{FF2B5EF4-FFF2-40B4-BE49-F238E27FC236}">
                <a16:creationId xmlns:a16="http://schemas.microsoft.com/office/drawing/2014/main" id="{72AF72C0-1534-4188-5A1D-D91B666E9531}"/>
              </a:ext>
            </a:extLst>
          </p:cNvPr>
          <p:cNvSpPr>
            <a:spLocks noGrp="1"/>
          </p:cNvSpPr>
          <p:nvPr>
            <p:ph type="ftr" sz="quarter" idx="3"/>
          </p:nvPr>
        </p:nvSpPr>
        <p:spPr>
          <a:xfrm>
            <a:off x="643890" y="6355847"/>
            <a:ext cx="6154103" cy="365125"/>
          </a:xfrm>
          <a:prstGeom prst="rect">
            <a:avLst/>
          </a:prstGeom>
        </p:spPr>
        <p:txBody>
          <a:bodyPr anchor="b"/>
          <a:lstStyle>
            <a:lvl1pPr>
              <a:defRPr sz="800">
                <a:solidFill>
                  <a:schemeClr val="bg1">
                    <a:lumMod val="50000"/>
                  </a:schemeClr>
                </a:solidFill>
              </a:defRPr>
            </a:lvl1pPr>
          </a:lstStyle>
          <a:p>
            <a:r>
              <a:rPr lang="en-GB" dirty="0"/>
              <a:t>West of England Academy Quality Improvement Workbook</a:t>
            </a:r>
          </a:p>
        </p:txBody>
      </p:sp>
    </p:spTree>
    <p:extLst>
      <p:ext uri="{BB962C8B-B14F-4D97-AF65-F5344CB8AC3E}">
        <p14:creationId xmlns:p14="http://schemas.microsoft.com/office/powerpoint/2010/main" val="36942507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8" r:id="rId4"/>
    <p:sldLayoutId id="2147483679" r:id="rId5"/>
  </p:sldLayoutIdLst>
  <p:hf hdr="0" dt="0"/>
  <p:txStyles>
    <p:titleStyle>
      <a:lvl1pPr algn="l" defTabSz="914400" rtl="0" eaLnBrk="1" latinLnBrk="0" hangingPunct="1">
        <a:lnSpc>
          <a:spcPct val="90000"/>
        </a:lnSpc>
        <a:spcBef>
          <a:spcPct val="0"/>
        </a:spcBef>
        <a:buNone/>
        <a:defRPr sz="2000" b="1" kern="1200" cap="none" baseline="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weahsn.net/academ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weahsn.net/toolkits-and-resources/quality-improvement-tools-2/model-for-improvement-pdsa/" TargetMode="External"/><Relationship Id="rId2" Type="http://schemas.openxmlformats.org/officeDocument/2006/relationships/hyperlink" Target="https://www.weahsn.net/wp-content/uploads/2022/02/How-to-SMART-Objectives.ppt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weahsn.net/wp-content/uploads/2022/02/How-to-Operational-Definitions.pptx" TargetMode="External"/><Relationship Id="rId7" Type="http://schemas.microsoft.com/office/2007/relationships/hdphoto" Target="../media/hdphoto1.wdp"/><Relationship Id="rId2" Type="http://schemas.openxmlformats.org/officeDocument/2006/relationships/hyperlink" Target="https://www.weahsn.net/wp-content/uploads/2022/02/How-to-Sources-of-Data-Collection.pptx"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www.weahsn.net/toolkits-and-resources/quality-improvement-tools-2/measurement-for-improvement/" TargetMode="External"/><Relationship Id="rId4" Type="http://schemas.openxmlformats.org/officeDocument/2006/relationships/hyperlink" Target="https://www.weahsn.net/wp-content/uploads/2022/02/How-to-Outcome-Process-and-Balancing-Measures.pptx"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diagramLayout" Target="../diagrams/layout6.xml"/><Relationship Id="rId7" Type="http://schemas.openxmlformats.org/officeDocument/2006/relationships/image" Target="../media/image2.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vimeo.com/635130248" TargetMode="External"/><Relationship Id="rId7" Type="http://schemas.openxmlformats.org/officeDocument/2006/relationships/image" Target="../media/image9.png"/><Relationship Id="rId2" Type="http://schemas.openxmlformats.org/officeDocument/2006/relationships/hyperlink" Target="https://www.iecodesign.com/blog/2015/2/2/run-charts-in-quality-improvement-work"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www.england.nhs.uk/publication/making-data-count/" TargetMode="External"/><Relationship Id="rId4" Type="http://schemas.openxmlformats.org/officeDocument/2006/relationships/hyperlink" Target="https://www.weahsn.net/qi-series-on-demand-replay/"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weahsn.net/wp-content/uploads/2022/02/How-to-Liberating-Structures-TRIZ.pptx" TargetMode="External"/><Relationship Id="rId2" Type="http://schemas.openxmlformats.org/officeDocument/2006/relationships/hyperlink" Target="https://www.weahsn.net/wp-content/uploads/2022/02/How-to-Greenhousing-SUN-and-RAIN-Model.pptx"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weahsn.net/creative-problem-solving-toolkit/" TargetMode="External"/><Relationship Id="rId4" Type="http://schemas.openxmlformats.org/officeDocument/2006/relationships/hyperlink" Target="http://www.weahsn.net/creative-problem-solving-toolkit/generate-and-select-idea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vimeo.com/676261217" TargetMode="External"/><Relationship Id="rId7" Type="http://schemas.openxmlformats.org/officeDocument/2006/relationships/hyperlink" Target="mailto:weahsn.academy@nhs.net" TargetMode="External"/><Relationship Id="rId2" Type="http://schemas.openxmlformats.org/officeDocument/2006/relationships/hyperlink" Target="https://www.weahsn.net/qi-series-on-demand-replay/" TargetMode="External"/><Relationship Id="rId1" Type="http://schemas.openxmlformats.org/officeDocument/2006/relationships/slideLayout" Target="../slideLayouts/slideLayout2.xml"/><Relationship Id="rId6" Type="http://schemas.openxmlformats.org/officeDocument/2006/relationships/hyperlink" Target="https://www.weahsn.net/our-work/west-of-england-academy/" TargetMode="External"/><Relationship Id="rId5" Type="http://schemas.openxmlformats.org/officeDocument/2006/relationships/hyperlink" Target="https://www.weahsn.net/our-work/transforming-services-and-systems/evidence-repository/" TargetMode="External"/><Relationship Id="rId4" Type="http://schemas.openxmlformats.org/officeDocument/2006/relationships/hyperlink" Target="https://www.weahsn.net/toolkits-and-resources/guide-to-making-a-qi-poste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2.png"/><Relationship Id="rId7" Type="http://schemas.openxmlformats.org/officeDocument/2006/relationships/diagramQuickStyle" Target="../diagrams/quickStyle7.xml"/><Relationship Id="rId2" Type="http://schemas.openxmlformats.org/officeDocument/2006/relationships/hyperlink" Target="https://www.liberatingstructures.com/" TargetMode="Externa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3.svg"/><Relationship Id="rId9" Type="http://schemas.microsoft.com/office/2007/relationships/diagramDrawing" Target="../diagrams/drawing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weahsn.net/wp-content/uploads/2022/02/How-to-Driver-Driagram-Page-55-of-Workbook.pptx" TargetMode="External"/><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28.xml"/><Relationship Id="rId4" Type="http://schemas.openxmlformats.org/officeDocument/2006/relationships/hyperlink" Target="http://www.weahsn.net/toolkits-and-resources/quality-improvement-tools-2/driver-diagra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18" Type="http://schemas.openxmlformats.org/officeDocument/2006/relationships/diagramLayout" Target="../diagrams/layout11.xml"/><Relationship Id="rId3" Type="http://schemas.openxmlformats.org/officeDocument/2006/relationships/diagramLayout" Target="../diagrams/layout8.xml"/><Relationship Id="rId21" Type="http://schemas.microsoft.com/office/2007/relationships/diagramDrawing" Target="../diagrams/drawing11.xml"/><Relationship Id="rId7" Type="http://schemas.openxmlformats.org/officeDocument/2006/relationships/diagramData" Target="../diagrams/data9.xml"/><Relationship Id="rId12" Type="http://schemas.openxmlformats.org/officeDocument/2006/relationships/diagramData" Target="../diagrams/data10.xml"/><Relationship Id="rId17" Type="http://schemas.openxmlformats.org/officeDocument/2006/relationships/diagramData" Target="../diagrams/data11.xml"/><Relationship Id="rId2" Type="http://schemas.openxmlformats.org/officeDocument/2006/relationships/diagramData" Target="../diagrams/data8.xml"/><Relationship Id="rId16" Type="http://schemas.microsoft.com/office/2007/relationships/diagramDrawing" Target="../diagrams/drawing10.xml"/><Relationship Id="rId20" Type="http://schemas.openxmlformats.org/officeDocument/2006/relationships/diagramColors" Target="../diagrams/colors11.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5" Type="http://schemas.openxmlformats.org/officeDocument/2006/relationships/diagramColors" Target="../diagrams/colors10.xml"/><Relationship Id="rId10" Type="http://schemas.openxmlformats.org/officeDocument/2006/relationships/diagramColors" Target="../diagrams/colors9.xml"/><Relationship Id="rId19" Type="http://schemas.openxmlformats.org/officeDocument/2006/relationships/diagramQuickStyle" Target="../diagrams/quickStyle11.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3.sv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weahsn.net/toolkits-and-resources/quality-improvement-tools-2/model-for-improvement-pdsa/" TargetMode="External"/><Relationship Id="rId2" Type="http://schemas.openxmlformats.org/officeDocument/2006/relationships/hyperlink" Target="https://www.weahsn.net/wp-content/uploads/2022/02/How-to-PDSA-Cycles.ppt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4.xml.rels><?xml version="1.0" encoding="UTF-8" standalone="yes"?>
<Relationships xmlns="http://schemas.openxmlformats.org/package/2006/relationships"><Relationship Id="rId3" Type="http://schemas.openxmlformats.org/officeDocument/2006/relationships/hyperlink" Target="https://www.weahsn.net/our-work/transforming-services-and-systems/evidence-repository/" TargetMode="External"/><Relationship Id="rId7" Type="http://schemas.openxmlformats.org/officeDocument/2006/relationships/image" Target="../media/image17.png"/><Relationship Id="rId2" Type="http://schemas.openxmlformats.org/officeDocument/2006/relationships/hyperlink" Target="https://www.weahsn.net/toolkits-and-resources/guide-to-making-a-qi-poster/" TargetMode="External"/><Relationship Id="rId1" Type="http://schemas.openxmlformats.org/officeDocument/2006/relationships/slideLayout" Target="../slideLayouts/slideLayout2.xml"/><Relationship Id="rId6" Type="http://schemas.openxmlformats.org/officeDocument/2006/relationships/hyperlink" Target="https://q.health.org.uk/get-involved/journals-and-learning-resources/" TargetMode="External"/><Relationship Id="rId5" Type="http://schemas.openxmlformats.org/officeDocument/2006/relationships/hyperlink" Target="https://q.health.org.uk/" TargetMode="External"/><Relationship Id="rId4" Type="http://schemas.openxmlformats.org/officeDocument/2006/relationships/hyperlink" Target="http://qir.bmj.co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website" TargetMode="External"/><Relationship Id="rId2" Type="http://schemas.openxmlformats.org/officeDocument/2006/relationships/hyperlink" Target="mailto:weahsn.academy@nhs.net"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www.weahsn.net/toolkits-and-resources/quality-improvement-tools-2/communication-and-stakeholder-engagement/" TargetMode="External"/><Relationship Id="rId3" Type="http://schemas.openxmlformats.org/officeDocument/2006/relationships/slide" Target="slide8.xml"/><Relationship Id="rId7" Type="http://schemas.openxmlformats.org/officeDocument/2006/relationships/hyperlink" Target="https://www.weahsn.net/wp-content/uploads/2022/02/How-to-Stakeholder-map.pptx" TargetMode="Externa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hyperlink" Target="http://www.weahsn.net/toolkits-and-resources/quality-improvement-tools-2/five-whys-analysis/" TargetMode="External"/><Relationship Id="rId5" Type="http://schemas.openxmlformats.org/officeDocument/2006/relationships/hyperlink" Target="https://www.weahsn.net/wp-content/uploads/2022/02/How-to-5-Whys.pptx" TargetMode="External"/><Relationship Id="rId10" Type="http://schemas.openxmlformats.org/officeDocument/2006/relationships/hyperlink" Target="http://www.weahsn.net/toolkits-and-resources/quality-improvement-tools-2/process-mapping/" TargetMode="External"/><Relationship Id="rId4" Type="http://schemas.openxmlformats.org/officeDocument/2006/relationships/slide" Target="slide10.xml"/><Relationship Id="rId9" Type="http://schemas.openxmlformats.org/officeDocument/2006/relationships/hyperlink" Target="https://www.weahsn.net/wp-content/uploads/2022/02/How-to-Process-Mapping.pptx" TargetMode="Externa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svg"/><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276186-3C93-2A3B-45C0-D1F67CEDF4DB}"/>
              </a:ext>
            </a:extLst>
          </p:cNvPr>
          <p:cNvSpPr>
            <a:spLocks noGrp="1"/>
          </p:cNvSpPr>
          <p:nvPr>
            <p:ph type="ctrTitle"/>
          </p:nvPr>
        </p:nvSpPr>
        <p:spPr>
          <a:xfrm>
            <a:off x="990601" y="1382128"/>
            <a:ext cx="7924800" cy="1409176"/>
          </a:xfrm>
        </p:spPr>
        <p:txBody>
          <a:bodyPr/>
          <a:lstStyle/>
          <a:p>
            <a:r>
              <a:rPr lang="en-GB" dirty="0">
                <a:solidFill>
                  <a:schemeClr val="accent6">
                    <a:lumMod val="50000"/>
                  </a:schemeClr>
                </a:solidFill>
              </a:rPr>
              <a:t>Quality improvement (QI)</a:t>
            </a:r>
            <a:br>
              <a:rPr lang="en-GB" dirty="0">
                <a:solidFill>
                  <a:schemeClr val="accent6">
                    <a:lumMod val="50000"/>
                  </a:schemeClr>
                </a:solidFill>
              </a:rPr>
            </a:br>
            <a:r>
              <a:rPr lang="en-GB" dirty="0">
                <a:solidFill>
                  <a:schemeClr val="accent6">
                    <a:lumMod val="50000"/>
                  </a:schemeClr>
                </a:solidFill>
              </a:rPr>
              <a:t>journey workbook</a:t>
            </a:r>
          </a:p>
        </p:txBody>
      </p:sp>
      <p:sp>
        <p:nvSpPr>
          <p:cNvPr id="5" name="Subtitle 4">
            <a:extLst>
              <a:ext uri="{FF2B5EF4-FFF2-40B4-BE49-F238E27FC236}">
                <a16:creationId xmlns:a16="http://schemas.microsoft.com/office/drawing/2014/main" id="{2B2DDE62-B8D6-C3FF-AC17-69CE3D70B946}"/>
              </a:ext>
            </a:extLst>
          </p:cNvPr>
          <p:cNvSpPr>
            <a:spLocks noGrp="1"/>
          </p:cNvSpPr>
          <p:nvPr>
            <p:ph type="subTitle" idx="1"/>
          </p:nvPr>
        </p:nvSpPr>
        <p:spPr>
          <a:xfrm>
            <a:off x="804863" y="5291605"/>
            <a:ext cx="8110538" cy="1248298"/>
          </a:xfrm>
        </p:spPr>
        <p:txBody>
          <a:bodyPr/>
          <a:lstStyle/>
          <a:p>
            <a:r>
              <a:rPr lang="en-GB" dirty="0">
                <a:solidFill>
                  <a:schemeClr val="accent6">
                    <a:lumMod val="50000"/>
                  </a:schemeClr>
                </a:solidFill>
                <a:hlinkClick r:id="rId3">
                  <a:extLst>
                    <a:ext uri="{A12FA001-AC4F-418D-AE19-62706E023703}">
                      <ahyp:hlinkClr xmlns:ahyp="http://schemas.microsoft.com/office/drawing/2018/hyperlinkcolor" val="tx"/>
                    </a:ext>
                  </a:extLst>
                </a:hlinkClick>
              </a:rPr>
              <a:t>www.weahsn.net/academy</a:t>
            </a:r>
            <a:r>
              <a:rPr lang="en-GB" dirty="0">
                <a:solidFill>
                  <a:schemeClr val="accent6">
                    <a:lumMod val="50000"/>
                  </a:schemeClr>
                </a:solidFill>
              </a:rPr>
              <a:t>  #WEAHSNAcademy</a:t>
            </a:r>
          </a:p>
          <a:p>
            <a:r>
              <a:rPr lang="en-GB" sz="1200" dirty="0">
                <a:solidFill>
                  <a:schemeClr val="accent6">
                    <a:lumMod val="50000"/>
                  </a:schemeClr>
                </a:solidFill>
              </a:rPr>
              <a:t>v 2.3 August 2022</a:t>
            </a:r>
          </a:p>
          <a:p>
            <a:endParaRPr lang="en-GB" dirty="0">
              <a:solidFill>
                <a:schemeClr val="tx2"/>
              </a:solidFill>
            </a:endParaRPr>
          </a:p>
        </p:txBody>
      </p:sp>
      <p:pic>
        <p:nvPicPr>
          <p:cNvPr id="10" name="Picture 9" descr="Graphical user interface, text&#10;&#10;Description automatically generated">
            <a:extLst>
              <a:ext uri="{FF2B5EF4-FFF2-40B4-BE49-F238E27FC236}">
                <a16:creationId xmlns:a16="http://schemas.microsoft.com/office/drawing/2014/main" id="{823FCA7D-AB30-1052-8473-C378527E18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9852" y="3050966"/>
            <a:ext cx="3780560" cy="1453948"/>
          </a:xfrm>
          <a:prstGeom prst="rect">
            <a:avLst/>
          </a:prstGeom>
        </p:spPr>
      </p:pic>
    </p:spTree>
    <p:extLst>
      <p:ext uri="{BB962C8B-B14F-4D97-AF65-F5344CB8AC3E}">
        <p14:creationId xmlns:p14="http://schemas.microsoft.com/office/powerpoint/2010/main" val="1544567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EE67D-5809-A331-B108-2374CFCA1F7C}"/>
              </a:ext>
            </a:extLst>
          </p:cNvPr>
          <p:cNvSpPr>
            <a:spLocks noGrp="1"/>
          </p:cNvSpPr>
          <p:nvPr>
            <p:ph type="title"/>
          </p:nvPr>
        </p:nvSpPr>
        <p:spPr/>
        <p:txBody>
          <a:bodyPr/>
          <a:lstStyle/>
          <a:p>
            <a:r>
              <a:rPr lang="en-GB" dirty="0"/>
              <a:t>Quality improvement tool: Process mapping </a:t>
            </a:r>
            <a:br>
              <a:rPr lang="en-GB" dirty="0"/>
            </a:br>
            <a:endParaRPr lang="en-GB" dirty="0"/>
          </a:p>
        </p:txBody>
      </p:sp>
      <p:sp>
        <p:nvSpPr>
          <p:cNvPr id="3" name="Content Placeholder 2">
            <a:extLst>
              <a:ext uri="{FF2B5EF4-FFF2-40B4-BE49-F238E27FC236}">
                <a16:creationId xmlns:a16="http://schemas.microsoft.com/office/drawing/2014/main" id="{DCD17431-FF61-82F5-6A34-89C1A9B687B5}"/>
              </a:ext>
            </a:extLst>
          </p:cNvPr>
          <p:cNvSpPr>
            <a:spLocks noGrp="1"/>
          </p:cNvSpPr>
          <p:nvPr>
            <p:ph idx="1"/>
          </p:nvPr>
        </p:nvSpPr>
        <p:spPr>
          <a:xfrm>
            <a:off x="643890" y="1658641"/>
            <a:ext cx="8618220" cy="2857012"/>
          </a:xfrm>
        </p:spPr>
        <p:txBody>
          <a:bodyPr>
            <a:normAutofit/>
          </a:bodyPr>
          <a:lstStyle/>
          <a:p>
            <a:r>
              <a:rPr lang="en-GB" b="1" dirty="0"/>
              <a:t>Questions to consider with your team before starting:</a:t>
            </a:r>
            <a:endParaRPr lang="en-GB" dirty="0"/>
          </a:p>
          <a:p>
            <a:pPr marL="285750" lvl="0" indent="-285750" fontAlgn="base">
              <a:buFont typeface="Arial" panose="020B0604020202020204" pitchFamily="34" charset="0"/>
              <a:buChar char="•"/>
            </a:pPr>
            <a:r>
              <a:rPr lang="en-GB" dirty="0"/>
              <a:t>What is the aim for this process mapping exercise? </a:t>
            </a:r>
          </a:p>
          <a:p>
            <a:pPr marL="285750" lvl="0" indent="-285750" fontAlgn="base">
              <a:buFont typeface="Arial" panose="020B0604020202020204" pitchFamily="34" charset="0"/>
              <a:buChar char="•"/>
            </a:pPr>
            <a:r>
              <a:rPr lang="en-GB" dirty="0"/>
              <a:t>What is the start and the end of the process you are mapping?</a:t>
            </a:r>
          </a:p>
          <a:p>
            <a:pPr marL="285750" lvl="0" indent="-285750" fontAlgn="base">
              <a:buFont typeface="Arial" panose="020B0604020202020204" pitchFamily="34" charset="0"/>
              <a:buChar char="•"/>
            </a:pPr>
            <a:r>
              <a:rPr lang="en-GB" dirty="0"/>
              <a:t>Do you have everyone involved in the process taking part?</a:t>
            </a:r>
          </a:p>
          <a:p>
            <a:pPr marL="285750" lvl="0" indent="-285750" fontAlgn="base">
              <a:buFont typeface="Arial" panose="020B0604020202020204" pitchFamily="34" charset="0"/>
              <a:buChar char="•"/>
            </a:pPr>
            <a:r>
              <a:rPr lang="en-GB" dirty="0"/>
              <a:t>Can you map this process in one session, or should you chunk it? </a:t>
            </a:r>
          </a:p>
          <a:p>
            <a:pPr lvl="0" fontAlgn="base"/>
            <a:endParaRPr lang="en-GB" dirty="0"/>
          </a:p>
          <a:p>
            <a:r>
              <a:rPr lang="en-GB" b="1" dirty="0"/>
              <a:t>Use these symbols to plot the process: </a:t>
            </a:r>
          </a:p>
          <a:p>
            <a:pPr lvl="2"/>
            <a:r>
              <a:rPr lang="en-GB" dirty="0"/>
              <a:t>Box: shows the activities of the process.</a:t>
            </a:r>
          </a:p>
          <a:p>
            <a:pPr lvl="2"/>
            <a:endParaRPr lang="en-GB" dirty="0"/>
          </a:p>
          <a:p>
            <a:pPr lvl="2"/>
            <a:r>
              <a:rPr lang="en-GB" dirty="0"/>
              <a:t>Diamond: represents the stage in the process where a question is asked, or a decision is required.</a:t>
            </a:r>
          </a:p>
          <a:p>
            <a:pPr lvl="2"/>
            <a:r>
              <a:rPr lang="en-GB" dirty="0"/>
              <a:t>Oval: shows the start of a process and the inputs required and the end of the process with the outputs. </a:t>
            </a:r>
          </a:p>
          <a:p>
            <a:pPr lvl="2"/>
            <a:r>
              <a:rPr lang="en-GB" dirty="0"/>
              <a:t>Arrows: show the direction of the process.</a:t>
            </a:r>
          </a:p>
          <a:p>
            <a:endParaRPr lang="en-GB" b="1" dirty="0"/>
          </a:p>
        </p:txBody>
      </p:sp>
      <p:pic>
        <p:nvPicPr>
          <p:cNvPr id="13" name="Graphic 12" descr="Wrench with solid fill">
            <a:extLst>
              <a:ext uri="{FF2B5EF4-FFF2-40B4-BE49-F238E27FC236}">
                <a16:creationId xmlns:a16="http://schemas.microsoft.com/office/drawing/2014/main" id="{E5F07E01-6EC5-9915-4B72-A3C50FD0AE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6035" y="575303"/>
            <a:ext cx="541669" cy="541669"/>
          </a:xfrm>
          <a:prstGeom prst="rect">
            <a:avLst/>
          </a:prstGeom>
        </p:spPr>
      </p:pic>
      <p:sp>
        <p:nvSpPr>
          <p:cNvPr id="15" name="Rectangle 14">
            <a:extLst>
              <a:ext uri="{FF2B5EF4-FFF2-40B4-BE49-F238E27FC236}">
                <a16:creationId xmlns:a16="http://schemas.microsoft.com/office/drawing/2014/main" id="{64E4B8AC-5AE1-F3A6-C39F-4BCC39183A90}"/>
              </a:ext>
            </a:extLst>
          </p:cNvPr>
          <p:cNvSpPr/>
          <p:nvPr/>
        </p:nvSpPr>
        <p:spPr>
          <a:xfrm>
            <a:off x="5314326" y="1952799"/>
            <a:ext cx="340659" cy="340659"/>
          </a:xfrm>
          <a:custGeom>
            <a:avLst/>
            <a:gdLst>
              <a:gd name="connsiteX0" fmla="*/ 0 w 340659"/>
              <a:gd name="connsiteY0" fmla="*/ 0 h 340659"/>
              <a:gd name="connsiteX1" fmla="*/ 340659 w 340659"/>
              <a:gd name="connsiteY1" fmla="*/ 0 h 340659"/>
              <a:gd name="connsiteX2" fmla="*/ 340659 w 340659"/>
              <a:gd name="connsiteY2" fmla="*/ 340659 h 340659"/>
              <a:gd name="connsiteX3" fmla="*/ 0 w 340659"/>
              <a:gd name="connsiteY3" fmla="*/ 340659 h 340659"/>
              <a:gd name="connsiteX4" fmla="*/ 0 w 340659"/>
              <a:gd name="connsiteY4" fmla="*/ 0 h 340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659" h="340659" fill="none" extrusionOk="0">
                <a:moveTo>
                  <a:pt x="0" y="0"/>
                </a:moveTo>
                <a:cubicBezTo>
                  <a:pt x="40853" y="28926"/>
                  <a:pt x="189431" y="-10343"/>
                  <a:pt x="340659" y="0"/>
                </a:cubicBezTo>
                <a:cubicBezTo>
                  <a:pt x="323632" y="122579"/>
                  <a:pt x="327883" y="239463"/>
                  <a:pt x="340659" y="340659"/>
                </a:cubicBezTo>
                <a:cubicBezTo>
                  <a:pt x="234704" y="313490"/>
                  <a:pt x="94696" y="355447"/>
                  <a:pt x="0" y="340659"/>
                </a:cubicBezTo>
                <a:cubicBezTo>
                  <a:pt x="29589" y="299093"/>
                  <a:pt x="18825" y="89347"/>
                  <a:pt x="0" y="0"/>
                </a:cubicBezTo>
                <a:close/>
              </a:path>
              <a:path w="340659" h="340659" stroke="0" extrusionOk="0">
                <a:moveTo>
                  <a:pt x="0" y="0"/>
                </a:moveTo>
                <a:cubicBezTo>
                  <a:pt x="137545" y="6706"/>
                  <a:pt x="296077" y="-5666"/>
                  <a:pt x="340659" y="0"/>
                </a:cubicBezTo>
                <a:cubicBezTo>
                  <a:pt x="358162" y="73086"/>
                  <a:pt x="318308" y="178418"/>
                  <a:pt x="340659" y="340659"/>
                </a:cubicBezTo>
                <a:cubicBezTo>
                  <a:pt x="271876" y="352629"/>
                  <a:pt x="106153" y="315659"/>
                  <a:pt x="0" y="340659"/>
                </a:cubicBezTo>
                <a:cubicBezTo>
                  <a:pt x="-10286" y="171153"/>
                  <a:pt x="23926" y="41925"/>
                  <a:pt x="0" y="0"/>
                </a:cubicBezTo>
                <a:close/>
              </a:path>
            </a:pathLst>
          </a:custGeom>
          <a:ln>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Rectangle 15">
            <a:extLst>
              <a:ext uri="{FF2B5EF4-FFF2-40B4-BE49-F238E27FC236}">
                <a16:creationId xmlns:a16="http://schemas.microsoft.com/office/drawing/2014/main" id="{A3898098-2B7C-C296-76EB-248C4CC94E80}"/>
              </a:ext>
            </a:extLst>
          </p:cNvPr>
          <p:cNvSpPr/>
          <p:nvPr/>
        </p:nvSpPr>
        <p:spPr>
          <a:xfrm rot="2700000">
            <a:off x="5314327" y="2603038"/>
            <a:ext cx="340659" cy="340659"/>
          </a:xfrm>
          <a:custGeom>
            <a:avLst/>
            <a:gdLst>
              <a:gd name="connsiteX0" fmla="*/ 0 w 340659"/>
              <a:gd name="connsiteY0" fmla="*/ 0 h 340659"/>
              <a:gd name="connsiteX1" fmla="*/ 340659 w 340659"/>
              <a:gd name="connsiteY1" fmla="*/ 0 h 340659"/>
              <a:gd name="connsiteX2" fmla="*/ 340659 w 340659"/>
              <a:gd name="connsiteY2" fmla="*/ 340659 h 340659"/>
              <a:gd name="connsiteX3" fmla="*/ 0 w 340659"/>
              <a:gd name="connsiteY3" fmla="*/ 340659 h 340659"/>
              <a:gd name="connsiteX4" fmla="*/ 0 w 340659"/>
              <a:gd name="connsiteY4" fmla="*/ 0 h 340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659" h="340659" fill="none" extrusionOk="0">
                <a:moveTo>
                  <a:pt x="0" y="0"/>
                </a:moveTo>
                <a:cubicBezTo>
                  <a:pt x="129821" y="20581"/>
                  <a:pt x="249335" y="28261"/>
                  <a:pt x="340659" y="0"/>
                </a:cubicBezTo>
                <a:cubicBezTo>
                  <a:pt x="340623" y="38299"/>
                  <a:pt x="351155" y="188186"/>
                  <a:pt x="340659" y="340659"/>
                </a:cubicBezTo>
                <a:cubicBezTo>
                  <a:pt x="185022" y="355744"/>
                  <a:pt x="164134" y="333540"/>
                  <a:pt x="0" y="340659"/>
                </a:cubicBezTo>
                <a:cubicBezTo>
                  <a:pt x="21010" y="219826"/>
                  <a:pt x="-11691" y="107003"/>
                  <a:pt x="0" y="0"/>
                </a:cubicBezTo>
                <a:close/>
              </a:path>
              <a:path w="340659" h="340659" stroke="0" extrusionOk="0">
                <a:moveTo>
                  <a:pt x="0" y="0"/>
                </a:moveTo>
                <a:cubicBezTo>
                  <a:pt x="85694" y="-3717"/>
                  <a:pt x="256935" y="15191"/>
                  <a:pt x="340659" y="0"/>
                </a:cubicBezTo>
                <a:cubicBezTo>
                  <a:pt x="362380" y="125375"/>
                  <a:pt x="328295" y="219677"/>
                  <a:pt x="340659" y="340659"/>
                </a:cubicBezTo>
                <a:cubicBezTo>
                  <a:pt x="207176" y="369526"/>
                  <a:pt x="147633" y="368918"/>
                  <a:pt x="0" y="340659"/>
                </a:cubicBezTo>
                <a:cubicBezTo>
                  <a:pt x="17702" y="174282"/>
                  <a:pt x="2576" y="97352"/>
                  <a:pt x="0" y="0"/>
                </a:cubicBezTo>
                <a:close/>
              </a:path>
            </a:pathLst>
          </a:custGeom>
          <a:ln>
            <a:extLst>
              <a:ext uri="{C807C97D-BFC1-408E-A445-0C87EB9F89A2}">
                <ask:lineSketchStyleProps xmlns:ask="http://schemas.microsoft.com/office/drawing/2018/sketchyshapes" sd="981765707">
                  <a:prstGeom prst="rect">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Oval 16">
            <a:extLst>
              <a:ext uri="{FF2B5EF4-FFF2-40B4-BE49-F238E27FC236}">
                <a16:creationId xmlns:a16="http://schemas.microsoft.com/office/drawing/2014/main" id="{B70A03EF-C44E-9ABD-93A9-97ADA1F1BCE1}"/>
              </a:ext>
            </a:extLst>
          </p:cNvPr>
          <p:cNvSpPr/>
          <p:nvPr/>
        </p:nvSpPr>
        <p:spPr>
          <a:xfrm>
            <a:off x="5188820" y="3261646"/>
            <a:ext cx="636494" cy="367553"/>
          </a:xfrm>
          <a:custGeom>
            <a:avLst/>
            <a:gdLst>
              <a:gd name="connsiteX0" fmla="*/ 0 w 636494"/>
              <a:gd name="connsiteY0" fmla="*/ 183777 h 367553"/>
              <a:gd name="connsiteX1" fmla="*/ 318247 w 636494"/>
              <a:gd name="connsiteY1" fmla="*/ 0 h 367553"/>
              <a:gd name="connsiteX2" fmla="*/ 636494 w 636494"/>
              <a:gd name="connsiteY2" fmla="*/ 183777 h 367553"/>
              <a:gd name="connsiteX3" fmla="*/ 318247 w 636494"/>
              <a:gd name="connsiteY3" fmla="*/ 367554 h 367553"/>
              <a:gd name="connsiteX4" fmla="*/ 0 w 636494"/>
              <a:gd name="connsiteY4" fmla="*/ 183777 h 367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494" h="367553" fill="none" extrusionOk="0">
                <a:moveTo>
                  <a:pt x="0" y="183777"/>
                </a:moveTo>
                <a:cubicBezTo>
                  <a:pt x="7996" y="88963"/>
                  <a:pt x="125043" y="-21871"/>
                  <a:pt x="318247" y="0"/>
                </a:cubicBezTo>
                <a:cubicBezTo>
                  <a:pt x="488539" y="344"/>
                  <a:pt x="635278" y="87195"/>
                  <a:pt x="636494" y="183777"/>
                </a:cubicBezTo>
                <a:cubicBezTo>
                  <a:pt x="636581" y="259370"/>
                  <a:pt x="485221" y="370562"/>
                  <a:pt x="318247" y="367554"/>
                </a:cubicBezTo>
                <a:cubicBezTo>
                  <a:pt x="132256" y="354320"/>
                  <a:pt x="12892" y="278043"/>
                  <a:pt x="0" y="183777"/>
                </a:cubicBezTo>
                <a:close/>
              </a:path>
              <a:path w="636494" h="367553" stroke="0" extrusionOk="0">
                <a:moveTo>
                  <a:pt x="0" y="183777"/>
                </a:moveTo>
                <a:cubicBezTo>
                  <a:pt x="-5046" y="72976"/>
                  <a:pt x="152339" y="-4395"/>
                  <a:pt x="318247" y="0"/>
                </a:cubicBezTo>
                <a:cubicBezTo>
                  <a:pt x="499163" y="10924"/>
                  <a:pt x="628863" y="85838"/>
                  <a:pt x="636494" y="183777"/>
                </a:cubicBezTo>
                <a:cubicBezTo>
                  <a:pt x="617199" y="268530"/>
                  <a:pt x="522775" y="356863"/>
                  <a:pt x="318247" y="367554"/>
                </a:cubicBezTo>
                <a:cubicBezTo>
                  <a:pt x="129578" y="354103"/>
                  <a:pt x="2811" y="287404"/>
                  <a:pt x="0" y="183777"/>
                </a:cubicBezTo>
                <a:close/>
              </a:path>
            </a:pathLst>
          </a:custGeom>
          <a:ln>
            <a:extLst>
              <a:ext uri="{C807C97D-BFC1-408E-A445-0C87EB9F89A2}">
                <ask:lineSketchStyleProps xmlns:ask="http://schemas.microsoft.com/office/drawing/2018/sketchyshapes" sd="3978248048">
                  <a:prstGeom prst="ellipse">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9" name="Straight Arrow Connector 18">
            <a:extLst>
              <a:ext uri="{FF2B5EF4-FFF2-40B4-BE49-F238E27FC236}">
                <a16:creationId xmlns:a16="http://schemas.microsoft.com/office/drawing/2014/main" id="{1EB2BD93-D05C-3123-8F9E-227CE1C92E71}"/>
              </a:ext>
            </a:extLst>
          </p:cNvPr>
          <p:cNvCxnSpPr/>
          <p:nvPr/>
        </p:nvCxnSpPr>
        <p:spPr>
          <a:xfrm>
            <a:off x="5188820" y="3898139"/>
            <a:ext cx="581540" cy="0"/>
          </a:xfrm>
          <a:prstGeom prst="straightConnector1">
            <a:avLst/>
          </a:prstGeom>
          <a:ln>
            <a:solidFill>
              <a:schemeClr val="tx2"/>
            </a:solidFill>
            <a:tailEnd type="triangle"/>
          </a:ln>
        </p:spPr>
        <p:style>
          <a:lnRef idx="1">
            <a:schemeClr val="dk1"/>
          </a:lnRef>
          <a:fillRef idx="0">
            <a:schemeClr val="dk1"/>
          </a:fillRef>
          <a:effectRef idx="0">
            <a:schemeClr val="dk1"/>
          </a:effectRef>
          <a:fontRef idx="minor">
            <a:schemeClr val="tx1"/>
          </a:fontRef>
        </p:style>
      </p:cxnSp>
      <p:sp>
        <p:nvSpPr>
          <p:cNvPr id="20" name="Slide Number Placeholder 19">
            <a:extLst>
              <a:ext uri="{FF2B5EF4-FFF2-40B4-BE49-F238E27FC236}">
                <a16:creationId xmlns:a16="http://schemas.microsoft.com/office/drawing/2014/main" id="{1E0AF693-3502-15B5-6B06-DE88AC95B233}"/>
              </a:ext>
            </a:extLst>
          </p:cNvPr>
          <p:cNvSpPr>
            <a:spLocks noGrp="1"/>
          </p:cNvSpPr>
          <p:nvPr>
            <p:ph type="sldNum" sz="quarter" idx="12"/>
          </p:nvPr>
        </p:nvSpPr>
        <p:spPr/>
        <p:txBody>
          <a:bodyPr/>
          <a:lstStyle/>
          <a:p>
            <a:fld id="{8C2D2256-61B5-3F4F-BC5F-2E9C0730E982}" type="slidenum">
              <a:rPr lang="en-GB" smtClean="0"/>
              <a:t>10</a:t>
            </a:fld>
            <a:endParaRPr lang="en-GB"/>
          </a:p>
        </p:txBody>
      </p:sp>
      <p:pic>
        <p:nvPicPr>
          <p:cNvPr id="21" name="Picture 20" descr="Shape, rectangle&#10;&#10;Description automatically generated">
            <a:extLst>
              <a:ext uri="{FF2B5EF4-FFF2-40B4-BE49-F238E27FC236}">
                <a16:creationId xmlns:a16="http://schemas.microsoft.com/office/drawing/2014/main" id="{FCAC2849-53F6-817F-869C-71A6490B43D2}"/>
              </a:ext>
            </a:extLst>
          </p:cNvPr>
          <p:cNvPicPr>
            <a:picLocks noChangeAspect="1"/>
          </p:cNvPicPr>
          <p:nvPr/>
        </p:nvPicPr>
        <p:blipFill>
          <a:blip r:embed="rId4"/>
          <a:stretch>
            <a:fillRect/>
          </a:stretch>
        </p:blipFill>
        <p:spPr>
          <a:xfrm>
            <a:off x="3810000" y="5024712"/>
            <a:ext cx="1765300" cy="571500"/>
          </a:xfrm>
          <a:prstGeom prst="rect">
            <a:avLst/>
          </a:prstGeom>
        </p:spPr>
      </p:pic>
      <p:sp>
        <p:nvSpPr>
          <p:cNvPr id="22" name="Content Placeholder 2">
            <a:extLst>
              <a:ext uri="{FF2B5EF4-FFF2-40B4-BE49-F238E27FC236}">
                <a16:creationId xmlns:a16="http://schemas.microsoft.com/office/drawing/2014/main" id="{1CCD8FA8-CBD7-72BF-9E10-588846DDDA0D}"/>
              </a:ext>
            </a:extLst>
          </p:cNvPr>
          <p:cNvSpPr txBox="1">
            <a:spLocks/>
          </p:cNvSpPr>
          <p:nvPr/>
        </p:nvSpPr>
        <p:spPr>
          <a:xfrm>
            <a:off x="643890" y="4780459"/>
            <a:ext cx="3166110" cy="1218076"/>
          </a:xfrm>
          <a:prstGeom prst="rect">
            <a:avLst/>
          </a:prstGeom>
        </p:spPr>
        <p:txBody>
          <a:bodyPr vert="horz" lIns="91440" tIns="45720" rIns="91440" bIns="45720" numCol="1" spcCol="18000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GB" dirty="0"/>
              <a:t>If you are drawing a process map in PowerPoint look for the green anchor points when attaching arrows, as these will connect things up and keep the arrows with the right boxes when you move things around.</a:t>
            </a:r>
          </a:p>
        </p:txBody>
      </p:sp>
      <p:sp>
        <p:nvSpPr>
          <p:cNvPr id="23" name="Footer Placeholder 22">
            <a:extLst>
              <a:ext uri="{FF2B5EF4-FFF2-40B4-BE49-F238E27FC236}">
                <a16:creationId xmlns:a16="http://schemas.microsoft.com/office/drawing/2014/main" id="{2BDFD52F-1516-2D90-3EAF-0DB5A032EACC}"/>
              </a:ext>
            </a:extLst>
          </p:cNvPr>
          <p:cNvSpPr>
            <a:spLocks noGrp="1"/>
          </p:cNvSpPr>
          <p:nvPr>
            <p:ph type="ftr" sz="quarter" idx="11"/>
          </p:nvPr>
        </p:nvSpPr>
        <p:spPr/>
        <p:txBody>
          <a:bodyPr/>
          <a:lstStyle/>
          <a:p>
            <a:r>
              <a:rPr lang="en-GB"/>
              <a:t>West of England Academy Quality Improvement Workbook</a:t>
            </a:r>
            <a:endParaRPr lang="en-GB" dirty="0"/>
          </a:p>
        </p:txBody>
      </p:sp>
    </p:spTree>
    <p:extLst>
      <p:ext uri="{BB962C8B-B14F-4D97-AF65-F5344CB8AC3E}">
        <p14:creationId xmlns:p14="http://schemas.microsoft.com/office/powerpoint/2010/main" val="117014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919E3-4930-02E2-C9C7-50C7E2C268D9}"/>
              </a:ext>
            </a:extLst>
          </p:cNvPr>
          <p:cNvSpPr>
            <a:spLocks noGrp="1"/>
          </p:cNvSpPr>
          <p:nvPr>
            <p:ph type="title"/>
          </p:nvPr>
        </p:nvSpPr>
        <p:spPr/>
        <p:txBody>
          <a:bodyPr/>
          <a:lstStyle/>
          <a:p>
            <a:r>
              <a:rPr lang="en-GB" dirty="0"/>
              <a:t>Process mapping template</a:t>
            </a:r>
          </a:p>
        </p:txBody>
      </p:sp>
      <p:sp>
        <p:nvSpPr>
          <p:cNvPr id="19" name="Slide Number Placeholder 18">
            <a:extLst>
              <a:ext uri="{FF2B5EF4-FFF2-40B4-BE49-F238E27FC236}">
                <a16:creationId xmlns:a16="http://schemas.microsoft.com/office/drawing/2014/main" id="{49832269-37F6-644C-C739-2E39BD8299A2}"/>
              </a:ext>
            </a:extLst>
          </p:cNvPr>
          <p:cNvSpPr>
            <a:spLocks noGrp="1"/>
          </p:cNvSpPr>
          <p:nvPr>
            <p:ph type="sldNum" sz="quarter" idx="12"/>
          </p:nvPr>
        </p:nvSpPr>
        <p:spPr/>
        <p:txBody>
          <a:bodyPr/>
          <a:lstStyle/>
          <a:p>
            <a:fld id="{8C2D2256-61B5-3F4F-BC5F-2E9C0730E982}" type="slidenum">
              <a:rPr lang="en-GB" smtClean="0"/>
              <a:t>11</a:t>
            </a:fld>
            <a:endParaRPr lang="en-GB"/>
          </a:p>
        </p:txBody>
      </p:sp>
      <p:sp>
        <p:nvSpPr>
          <p:cNvPr id="24" name="Footer Placeholder 23">
            <a:extLst>
              <a:ext uri="{FF2B5EF4-FFF2-40B4-BE49-F238E27FC236}">
                <a16:creationId xmlns:a16="http://schemas.microsoft.com/office/drawing/2014/main" id="{93DD9F16-44D4-421D-8458-F50853205395}"/>
              </a:ext>
            </a:extLst>
          </p:cNvPr>
          <p:cNvSpPr>
            <a:spLocks noGrp="1"/>
          </p:cNvSpPr>
          <p:nvPr>
            <p:ph type="ftr" sz="quarter" idx="11"/>
          </p:nvPr>
        </p:nvSpPr>
        <p:spPr/>
        <p:txBody>
          <a:bodyPr/>
          <a:lstStyle/>
          <a:p>
            <a:r>
              <a:rPr lang="en-GB"/>
              <a:t>West of England Academy Quality Improvement Workbook</a:t>
            </a:r>
            <a:endParaRPr lang="en-GB" dirty="0"/>
          </a:p>
        </p:txBody>
      </p:sp>
      <p:sp>
        <p:nvSpPr>
          <p:cNvPr id="25" name="Content Placeholder 2">
            <a:extLst>
              <a:ext uri="{FF2B5EF4-FFF2-40B4-BE49-F238E27FC236}">
                <a16:creationId xmlns:a16="http://schemas.microsoft.com/office/drawing/2014/main" id="{E0BD7D92-B124-AF3B-5C25-AC24D5A42C4B}"/>
              </a:ext>
            </a:extLst>
          </p:cNvPr>
          <p:cNvSpPr txBox="1">
            <a:spLocks/>
          </p:cNvSpPr>
          <p:nvPr/>
        </p:nvSpPr>
        <p:spPr>
          <a:xfrm>
            <a:off x="643890" y="1600200"/>
            <a:ext cx="8618220" cy="4146176"/>
          </a:xfrm>
          <a:prstGeom prst="rect">
            <a:avLst/>
          </a:prstGeom>
        </p:spPr>
        <p:txBody>
          <a:bodyPr vert="horz" lIns="91440" tIns="45720" rIns="91440" bIns="45720" numCol="1" spcCol="18000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GB" dirty="0">
                <a:solidFill>
                  <a:schemeClr val="bg1">
                    <a:lumMod val="75000"/>
                  </a:schemeClr>
                </a:solidFill>
              </a:rPr>
              <a:t>Draw your process map here…</a:t>
            </a:r>
          </a:p>
        </p:txBody>
      </p:sp>
    </p:spTree>
    <p:extLst>
      <p:ext uri="{BB962C8B-B14F-4D97-AF65-F5344CB8AC3E}">
        <p14:creationId xmlns:p14="http://schemas.microsoft.com/office/powerpoint/2010/main" val="2598004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FE524-EE16-5E70-9CDC-244CC8F9C196}"/>
              </a:ext>
            </a:extLst>
          </p:cNvPr>
          <p:cNvSpPr>
            <a:spLocks noGrp="1"/>
          </p:cNvSpPr>
          <p:nvPr>
            <p:ph type="title"/>
          </p:nvPr>
        </p:nvSpPr>
        <p:spPr/>
        <p:txBody>
          <a:bodyPr/>
          <a:lstStyle/>
          <a:p>
            <a:r>
              <a:rPr lang="en-GB" dirty="0">
                <a:solidFill>
                  <a:schemeClr val="accent2"/>
                </a:solidFill>
              </a:rPr>
              <a:t>Stage 2: Set a SMART Target</a:t>
            </a:r>
          </a:p>
        </p:txBody>
      </p:sp>
      <p:sp>
        <p:nvSpPr>
          <p:cNvPr id="3" name="Content Placeholder 2">
            <a:extLst>
              <a:ext uri="{FF2B5EF4-FFF2-40B4-BE49-F238E27FC236}">
                <a16:creationId xmlns:a16="http://schemas.microsoft.com/office/drawing/2014/main" id="{6008E409-8FEE-2892-44E2-786350C73C66}"/>
              </a:ext>
            </a:extLst>
          </p:cNvPr>
          <p:cNvSpPr>
            <a:spLocks noGrp="1"/>
          </p:cNvSpPr>
          <p:nvPr>
            <p:ph idx="1"/>
          </p:nvPr>
        </p:nvSpPr>
        <p:spPr>
          <a:xfrm>
            <a:off x="643889" y="1430187"/>
            <a:ext cx="8618220" cy="4663440"/>
          </a:xfrm>
        </p:spPr>
        <p:txBody>
          <a:bodyPr/>
          <a:lstStyle/>
          <a:p>
            <a:r>
              <a:rPr lang="en-GB" dirty="0"/>
              <a:t>A SMART target will help everyone involved in your project understand and agree what your objective is, it doesn’t leave any room for confusion or misunderstanding. Using a SMART target will help define the scope of your project and make your project measurable. </a:t>
            </a:r>
          </a:p>
          <a:p>
            <a:r>
              <a:rPr lang="en-GB" dirty="0"/>
              <a:t>Use the </a:t>
            </a:r>
            <a:r>
              <a:rPr lang="en-GB" u="sng" dirty="0">
                <a:hlinkClick r:id="rId2"/>
              </a:rPr>
              <a:t>SMART Target facilitator slides</a:t>
            </a:r>
            <a:r>
              <a:rPr lang="en-GB" dirty="0"/>
              <a:t> to help facilitate this as a team activity. For more detail on the tool visit the </a:t>
            </a:r>
            <a:r>
              <a:rPr lang="en-GB" u="sng" dirty="0">
                <a:hlinkClick r:id="rId3"/>
              </a:rPr>
              <a:t>relevant page in the toolkit</a:t>
            </a:r>
            <a:r>
              <a:rPr lang="en-GB" dirty="0"/>
              <a:t>.</a:t>
            </a:r>
          </a:p>
          <a:p>
            <a:r>
              <a:rPr lang="en-GB" b="1" dirty="0"/>
              <a:t>Consider your general aims for the project. </a:t>
            </a:r>
            <a:endParaRPr lang="en-GB" dirty="0"/>
          </a:p>
          <a:p>
            <a:r>
              <a:rPr lang="en-GB" dirty="0"/>
              <a:t>e.g. </a:t>
            </a:r>
            <a:r>
              <a:rPr lang="en-GB" i="1" dirty="0"/>
              <a:t>Improve community rehabilitation rates</a:t>
            </a:r>
          </a:p>
          <a:p>
            <a:r>
              <a:rPr lang="en-GB" b="1" dirty="0"/>
              <a:t>...and refine the sentence so it’s SMART </a:t>
            </a:r>
            <a:endParaRPr lang="en-GB" dirty="0"/>
          </a:p>
          <a:p>
            <a:r>
              <a:rPr lang="en-GB" dirty="0"/>
              <a:t>e.g. </a:t>
            </a:r>
            <a:r>
              <a:rPr lang="en-GB" i="1" dirty="0"/>
              <a:t>Ensure that all patients are seen within 4 weeks of referral for community rehabilitation by October 2022.</a:t>
            </a:r>
          </a:p>
          <a:p>
            <a:r>
              <a:rPr lang="en-GB" dirty="0"/>
              <a:t>At the end of this stage you will have the information you need for your poster on the </a:t>
            </a:r>
            <a:r>
              <a:rPr lang="en-GB" b="1" dirty="0">
                <a:solidFill>
                  <a:schemeClr val="accent2"/>
                </a:solidFill>
              </a:rPr>
              <a:t>Aim</a:t>
            </a:r>
            <a:r>
              <a:rPr lang="en-GB" dirty="0"/>
              <a:t>.</a:t>
            </a:r>
          </a:p>
        </p:txBody>
      </p:sp>
      <p:graphicFrame>
        <p:nvGraphicFramePr>
          <p:cNvPr id="4" name="Table 5">
            <a:extLst>
              <a:ext uri="{FF2B5EF4-FFF2-40B4-BE49-F238E27FC236}">
                <a16:creationId xmlns:a16="http://schemas.microsoft.com/office/drawing/2014/main" id="{92C05516-6ED3-0C1E-7539-DD52D0780F3A}"/>
              </a:ext>
            </a:extLst>
          </p:cNvPr>
          <p:cNvGraphicFramePr>
            <a:graphicFrameLocks/>
          </p:cNvGraphicFramePr>
          <p:nvPr>
            <p:extLst>
              <p:ext uri="{D42A27DB-BD31-4B8C-83A1-F6EECF244321}">
                <p14:modId xmlns:p14="http://schemas.microsoft.com/office/powerpoint/2010/main" val="1124677557"/>
              </p:ext>
            </p:extLst>
          </p:nvPr>
        </p:nvGraphicFramePr>
        <p:xfrm>
          <a:off x="5074457" y="4981003"/>
          <a:ext cx="4090960" cy="893619"/>
        </p:xfrm>
        <a:graphic>
          <a:graphicData uri="http://schemas.openxmlformats.org/drawingml/2006/table">
            <a:tbl>
              <a:tblPr firstRow="1" bandRow="1">
                <a:tableStyleId>{2D5ABB26-0587-4C30-8999-92F81FD0307C}</a:tableStyleId>
              </a:tblPr>
              <a:tblGrid>
                <a:gridCol w="2045480">
                  <a:extLst>
                    <a:ext uri="{9D8B030D-6E8A-4147-A177-3AD203B41FA5}">
                      <a16:colId xmlns:a16="http://schemas.microsoft.com/office/drawing/2014/main" val="859169523"/>
                    </a:ext>
                  </a:extLst>
                </a:gridCol>
                <a:gridCol w="2045480">
                  <a:extLst>
                    <a:ext uri="{9D8B030D-6E8A-4147-A177-3AD203B41FA5}">
                      <a16:colId xmlns:a16="http://schemas.microsoft.com/office/drawing/2014/main" val="3327384522"/>
                    </a:ext>
                  </a:extLst>
                </a:gridCol>
              </a:tblGrid>
              <a:tr h="297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Arial" panose="020B0604020202020204" pitchFamily="34" charset="0"/>
                          <a:cs typeface="Arial" panose="020B0604020202020204" pitchFamily="34" charset="0"/>
                        </a:rPr>
                        <a:t>Background/Problem/Issue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en-GB" sz="1000" dirty="0">
                          <a:solidFill>
                            <a:schemeClr val="tx1"/>
                          </a:solidFill>
                          <a:latin typeface="Arial" panose="020B0604020202020204" pitchFamily="34" charset="0"/>
                          <a:cs typeface="Arial" panose="020B0604020202020204" pitchFamily="34" charset="0"/>
                        </a:rPr>
                        <a:t>Results/Data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46167331"/>
                  </a:ext>
                </a:extLst>
              </a:tr>
              <a:tr h="297873">
                <a:tc>
                  <a:txBody>
                    <a:bodyPr/>
                    <a:lstStyle/>
                    <a:p>
                      <a:r>
                        <a:rPr lang="en-GB" sz="1000" dirty="0">
                          <a:solidFill>
                            <a:schemeClr val="tx1"/>
                          </a:solidFill>
                          <a:latin typeface="Arial" panose="020B0604020202020204" pitchFamily="34" charset="0"/>
                          <a:cs typeface="Arial" panose="020B0604020202020204" pitchFamily="34" charset="0"/>
                        </a:rPr>
                        <a:t>Aim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a:r>
                        <a:rPr lang="en-GB" sz="1000" dirty="0">
                          <a:solidFill>
                            <a:schemeClr val="tx1"/>
                          </a:solidFill>
                          <a:latin typeface="Arial" panose="020B0604020202020204" pitchFamily="34" charset="0"/>
                          <a:cs typeface="Arial" panose="020B0604020202020204" pitchFamily="34" charset="0"/>
                        </a:rPr>
                        <a:t>Image/Chart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756043495"/>
                  </a:ext>
                </a:extLst>
              </a:tr>
              <a:tr h="297873">
                <a:tc>
                  <a:txBody>
                    <a:bodyPr/>
                    <a:lstStyle/>
                    <a:p>
                      <a:pPr marL="0" indent="0">
                        <a:lnSpc>
                          <a:spcPct val="150000"/>
                        </a:lnSpc>
                        <a:spcBef>
                          <a:spcPts val="0"/>
                        </a:spcBef>
                        <a:buNone/>
                      </a:pPr>
                      <a:r>
                        <a:rPr lang="en-GB" sz="1000" dirty="0">
                          <a:latin typeface="Arial" panose="020B0604020202020204" pitchFamily="34" charset="0"/>
                          <a:cs typeface="Arial" panose="020B0604020202020204" pitchFamily="34" charset="0"/>
                        </a:rPr>
                        <a:t>Method/Strategy for Change</a:t>
                      </a:r>
                      <a:endParaRPr lang="en-GB" sz="10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en-GB" sz="1000" dirty="0">
                          <a:solidFill>
                            <a:schemeClr val="tx1"/>
                          </a:solidFill>
                          <a:latin typeface="Arial" panose="020B0604020202020204" pitchFamily="34" charset="0"/>
                          <a:cs typeface="Arial" panose="020B0604020202020204" pitchFamily="34" charset="0"/>
                        </a:rPr>
                        <a:t>Conclusions/Lessons Learned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825192865"/>
                  </a:ext>
                </a:extLst>
              </a:tr>
            </a:tbl>
          </a:graphicData>
        </a:graphic>
      </p:graphicFrame>
      <p:sp>
        <p:nvSpPr>
          <p:cNvPr id="5" name="Slide Number Placeholder 4">
            <a:extLst>
              <a:ext uri="{FF2B5EF4-FFF2-40B4-BE49-F238E27FC236}">
                <a16:creationId xmlns:a16="http://schemas.microsoft.com/office/drawing/2014/main" id="{ECC0E0D5-CD6E-0A8F-34D3-8E5D9839589C}"/>
              </a:ext>
            </a:extLst>
          </p:cNvPr>
          <p:cNvSpPr>
            <a:spLocks noGrp="1"/>
          </p:cNvSpPr>
          <p:nvPr>
            <p:ph type="sldNum" sz="quarter" idx="12"/>
          </p:nvPr>
        </p:nvSpPr>
        <p:spPr/>
        <p:txBody>
          <a:bodyPr/>
          <a:lstStyle/>
          <a:p>
            <a:fld id="{8C2D2256-61B5-3F4F-BC5F-2E9C0730E982}" type="slidenum">
              <a:rPr lang="en-GB" smtClean="0"/>
              <a:t>12</a:t>
            </a:fld>
            <a:endParaRPr lang="en-GB"/>
          </a:p>
        </p:txBody>
      </p:sp>
      <p:sp>
        <p:nvSpPr>
          <p:cNvPr id="6" name="Footer Placeholder 5">
            <a:extLst>
              <a:ext uri="{FF2B5EF4-FFF2-40B4-BE49-F238E27FC236}">
                <a16:creationId xmlns:a16="http://schemas.microsoft.com/office/drawing/2014/main" id="{673345C0-C43D-8B3A-89C8-C0F0AD12C053}"/>
              </a:ext>
            </a:extLst>
          </p:cNvPr>
          <p:cNvSpPr>
            <a:spLocks noGrp="1"/>
          </p:cNvSpPr>
          <p:nvPr>
            <p:ph type="ftr" sz="quarter" idx="11"/>
          </p:nvPr>
        </p:nvSpPr>
        <p:spPr/>
        <p:txBody>
          <a:bodyPr/>
          <a:lstStyle/>
          <a:p>
            <a:r>
              <a:rPr lang="en-GB"/>
              <a:t>West of England Academy Quality Improvement Workbook</a:t>
            </a:r>
            <a:endParaRPr lang="en-GB" dirty="0"/>
          </a:p>
        </p:txBody>
      </p:sp>
    </p:spTree>
    <p:extLst>
      <p:ext uri="{BB962C8B-B14F-4D97-AF65-F5344CB8AC3E}">
        <p14:creationId xmlns:p14="http://schemas.microsoft.com/office/powerpoint/2010/main" val="1178085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B6A25-2268-49C2-5B44-D989E0FD7B87}"/>
              </a:ext>
            </a:extLst>
          </p:cNvPr>
          <p:cNvSpPr>
            <a:spLocks noGrp="1"/>
          </p:cNvSpPr>
          <p:nvPr>
            <p:ph type="title"/>
          </p:nvPr>
        </p:nvSpPr>
        <p:spPr/>
        <p:txBody>
          <a:bodyPr/>
          <a:lstStyle/>
          <a:p>
            <a:r>
              <a:rPr lang="en-GB" dirty="0"/>
              <a:t>Quality improvement tool: SMART Target</a:t>
            </a:r>
            <a:br>
              <a:rPr lang="en-GB" dirty="0"/>
            </a:br>
            <a:endParaRPr lang="en-GB" dirty="0"/>
          </a:p>
        </p:txBody>
      </p:sp>
      <p:graphicFrame>
        <p:nvGraphicFramePr>
          <p:cNvPr id="11" name="Content Placeholder 2">
            <a:extLst>
              <a:ext uri="{FF2B5EF4-FFF2-40B4-BE49-F238E27FC236}">
                <a16:creationId xmlns:a16="http://schemas.microsoft.com/office/drawing/2014/main" id="{CD3D219F-7F12-001A-D077-C7535F40DCC2}"/>
              </a:ext>
            </a:extLst>
          </p:cNvPr>
          <p:cNvGraphicFramePr>
            <a:graphicFrameLocks noGrp="1"/>
          </p:cNvGraphicFramePr>
          <p:nvPr>
            <p:ph idx="1"/>
            <p:extLst>
              <p:ext uri="{D42A27DB-BD31-4B8C-83A1-F6EECF244321}">
                <p14:modId xmlns:p14="http://schemas.microsoft.com/office/powerpoint/2010/main" val="2528393851"/>
              </p:ext>
            </p:extLst>
          </p:nvPr>
        </p:nvGraphicFramePr>
        <p:xfrm>
          <a:off x="457201" y="1306043"/>
          <a:ext cx="8804910" cy="49575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Graphic 7" descr="Wrench with solid fill">
            <a:extLst>
              <a:ext uri="{FF2B5EF4-FFF2-40B4-BE49-F238E27FC236}">
                <a16:creationId xmlns:a16="http://schemas.microsoft.com/office/drawing/2014/main" id="{2FC081D7-B0A5-3CA0-4A3A-75A51B8C3D1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6035" y="575303"/>
            <a:ext cx="541669" cy="541669"/>
          </a:xfrm>
          <a:prstGeom prst="rect">
            <a:avLst/>
          </a:prstGeom>
        </p:spPr>
      </p:pic>
      <p:sp>
        <p:nvSpPr>
          <p:cNvPr id="9" name="Slide Number Placeholder 8">
            <a:extLst>
              <a:ext uri="{FF2B5EF4-FFF2-40B4-BE49-F238E27FC236}">
                <a16:creationId xmlns:a16="http://schemas.microsoft.com/office/drawing/2014/main" id="{8D885572-452B-E355-A16D-CB953C6A2EE0}"/>
              </a:ext>
            </a:extLst>
          </p:cNvPr>
          <p:cNvSpPr>
            <a:spLocks noGrp="1"/>
          </p:cNvSpPr>
          <p:nvPr>
            <p:ph type="sldNum" sz="quarter" idx="12"/>
          </p:nvPr>
        </p:nvSpPr>
        <p:spPr/>
        <p:txBody>
          <a:bodyPr/>
          <a:lstStyle/>
          <a:p>
            <a:fld id="{8C2D2256-61B5-3F4F-BC5F-2E9C0730E982}" type="slidenum">
              <a:rPr lang="en-GB" smtClean="0"/>
              <a:t>13</a:t>
            </a:fld>
            <a:endParaRPr lang="en-GB"/>
          </a:p>
        </p:txBody>
      </p:sp>
      <p:sp>
        <p:nvSpPr>
          <p:cNvPr id="4" name="Footer Placeholder 3">
            <a:extLst>
              <a:ext uri="{FF2B5EF4-FFF2-40B4-BE49-F238E27FC236}">
                <a16:creationId xmlns:a16="http://schemas.microsoft.com/office/drawing/2014/main" id="{D92ACCDC-6443-0300-B7EB-C9C7E9F3F793}"/>
              </a:ext>
            </a:extLst>
          </p:cNvPr>
          <p:cNvSpPr>
            <a:spLocks noGrp="1"/>
          </p:cNvSpPr>
          <p:nvPr>
            <p:ph type="ftr" sz="quarter" idx="11"/>
          </p:nvPr>
        </p:nvSpPr>
        <p:spPr/>
        <p:txBody>
          <a:bodyPr/>
          <a:lstStyle/>
          <a:p>
            <a:r>
              <a:rPr lang="en-GB"/>
              <a:t>West of England Academy Quality Improvement Workbook</a:t>
            </a:r>
            <a:endParaRPr lang="en-GB" dirty="0"/>
          </a:p>
        </p:txBody>
      </p:sp>
    </p:spTree>
    <p:extLst>
      <p:ext uri="{BB962C8B-B14F-4D97-AF65-F5344CB8AC3E}">
        <p14:creationId xmlns:p14="http://schemas.microsoft.com/office/powerpoint/2010/main" val="383532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F41FB-823E-FFD1-DFC0-C125432FF229}"/>
              </a:ext>
            </a:extLst>
          </p:cNvPr>
          <p:cNvSpPr>
            <a:spLocks noGrp="1"/>
          </p:cNvSpPr>
          <p:nvPr>
            <p:ph type="title"/>
          </p:nvPr>
        </p:nvSpPr>
        <p:spPr/>
        <p:txBody>
          <a:bodyPr/>
          <a:lstStyle/>
          <a:p>
            <a:r>
              <a:rPr lang="en-GB" dirty="0"/>
              <a:t>SMART Target template</a:t>
            </a:r>
          </a:p>
        </p:txBody>
      </p:sp>
      <p:sp>
        <p:nvSpPr>
          <p:cNvPr id="8" name="Slide Number Placeholder 7">
            <a:extLst>
              <a:ext uri="{FF2B5EF4-FFF2-40B4-BE49-F238E27FC236}">
                <a16:creationId xmlns:a16="http://schemas.microsoft.com/office/drawing/2014/main" id="{28C8E41B-13F1-AA0A-7B30-9392E5806FF3}"/>
              </a:ext>
            </a:extLst>
          </p:cNvPr>
          <p:cNvSpPr>
            <a:spLocks noGrp="1"/>
          </p:cNvSpPr>
          <p:nvPr>
            <p:ph type="sldNum" sz="quarter" idx="12"/>
          </p:nvPr>
        </p:nvSpPr>
        <p:spPr/>
        <p:txBody>
          <a:bodyPr/>
          <a:lstStyle/>
          <a:p>
            <a:fld id="{8C2D2256-61B5-3F4F-BC5F-2E9C0730E982}" type="slidenum">
              <a:rPr lang="en-GB" smtClean="0"/>
              <a:t>14</a:t>
            </a:fld>
            <a:endParaRPr lang="en-GB"/>
          </a:p>
        </p:txBody>
      </p:sp>
      <p:sp>
        <p:nvSpPr>
          <p:cNvPr id="4" name="Content Placeholder 3">
            <a:extLst>
              <a:ext uri="{FF2B5EF4-FFF2-40B4-BE49-F238E27FC236}">
                <a16:creationId xmlns:a16="http://schemas.microsoft.com/office/drawing/2014/main" id="{06750981-F5B2-6087-271C-1E5FB3FCF150}"/>
              </a:ext>
            </a:extLst>
          </p:cNvPr>
          <p:cNvSpPr>
            <a:spLocks noGrp="1"/>
          </p:cNvSpPr>
          <p:nvPr>
            <p:ph idx="1"/>
          </p:nvPr>
        </p:nvSpPr>
        <p:spPr/>
        <p:txBody>
          <a:bodyPr/>
          <a:lstStyle/>
          <a:p>
            <a:endParaRPr lang="en-GB"/>
          </a:p>
        </p:txBody>
      </p:sp>
      <p:graphicFrame>
        <p:nvGraphicFramePr>
          <p:cNvPr id="6" name="Table 5">
            <a:extLst>
              <a:ext uri="{FF2B5EF4-FFF2-40B4-BE49-F238E27FC236}">
                <a16:creationId xmlns:a16="http://schemas.microsoft.com/office/drawing/2014/main" id="{091F94CE-F08C-84E3-26C1-1A1463C085DC}"/>
              </a:ext>
            </a:extLst>
          </p:cNvPr>
          <p:cNvGraphicFramePr>
            <a:graphicFrameLocks/>
          </p:cNvGraphicFramePr>
          <p:nvPr>
            <p:extLst>
              <p:ext uri="{D42A27DB-BD31-4B8C-83A1-F6EECF244321}">
                <p14:modId xmlns:p14="http://schemas.microsoft.com/office/powerpoint/2010/main" val="2851639796"/>
              </p:ext>
            </p:extLst>
          </p:nvPr>
        </p:nvGraphicFramePr>
        <p:xfrm>
          <a:off x="644525" y="1445508"/>
          <a:ext cx="8616950" cy="4778753"/>
        </p:xfrm>
        <a:graphic>
          <a:graphicData uri="http://schemas.openxmlformats.org/drawingml/2006/table">
            <a:tbl>
              <a:tblPr firstRow="1" lastRow="1" bandRow="1">
                <a:tableStyleId>{21E4AEA4-8DFA-4A89-87EB-49C32662AFE0}</a:tableStyleId>
              </a:tblPr>
              <a:tblGrid>
                <a:gridCol w="3023466">
                  <a:extLst>
                    <a:ext uri="{9D8B030D-6E8A-4147-A177-3AD203B41FA5}">
                      <a16:colId xmlns:a16="http://schemas.microsoft.com/office/drawing/2014/main" val="1416722591"/>
                    </a:ext>
                  </a:extLst>
                </a:gridCol>
                <a:gridCol w="5593484">
                  <a:extLst>
                    <a:ext uri="{9D8B030D-6E8A-4147-A177-3AD203B41FA5}">
                      <a16:colId xmlns:a16="http://schemas.microsoft.com/office/drawing/2014/main" val="2189281707"/>
                    </a:ext>
                  </a:extLst>
                </a:gridCol>
              </a:tblGrid>
              <a:tr h="601727">
                <a:tc>
                  <a:txBody>
                    <a:bodyPr/>
                    <a:lstStyle/>
                    <a:p>
                      <a:r>
                        <a:rPr lang="en-GB" sz="1400" b="1" dirty="0"/>
                        <a:t>What is your general aim for the project? </a:t>
                      </a:r>
                      <a:endParaRPr lang="en-GB" sz="1400" dirty="0"/>
                    </a:p>
                  </a:txBody>
                  <a:tcPr anchor="ctr"/>
                </a:tc>
                <a:tc>
                  <a:txBody>
                    <a:bodyPr/>
                    <a:lstStyle/>
                    <a:p>
                      <a:endParaRPr lang="en-GB" sz="1400" dirty="0"/>
                    </a:p>
                  </a:txBody>
                  <a:tcPr/>
                </a:tc>
                <a:extLst>
                  <a:ext uri="{0D108BD9-81ED-4DB2-BD59-A6C34878D82A}">
                    <a16:rowId xmlns:a16="http://schemas.microsoft.com/office/drawing/2014/main" val="1069770789"/>
                  </a:ext>
                </a:extLst>
              </a:tr>
              <a:tr h="601727">
                <a:tc>
                  <a:txBody>
                    <a:bodyPr/>
                    <a:lstStyle/>
                    <a:p>
                      <a:pPr marL="0" lvl="0" indent="0" fontAlgn="base">
                        <a:buFont typeface="Arial" panose="020B0604020202020204" pitchFamily="34" charset="0"/>
                        <a:buNone/>
                      </a:pPr>
                      <a:r>
                        <a:rPr lang="en-GB" sz="1400" b="1" dirty="0"/>
                        <a:t>Specific</a:t>
                      </a:r>
                      <a:r>
                        <a:rPr lang="en-GB" sz="1400" dirty="0"/>
                        <a:t> – have you been specific about what you want to improve?</a:t>
                      </a:r>
                    </a:p>
                  </a:txBody>
                  <a:tcPr anchor="ctr"/>
                </a:tc>
                <a:tc>
                  <a:txBody>
                    <a:bodyPr/>
                    <a:lstStyle/>
                    <a:p>
                      <a:endParaRPr lang="en-GB" sz="1400" dirty="0"/>
                    </a:p>
                  </a:txBody>
                  <a:tcPr/>
                </a:tc>
                <a:extLst>
                  <a:ext uri="{0D108BD9-81ED-4DB2-BD59-A6C34878D82A}">
                    <a16:rowId xmlns:a16="http://schemas.microsoft.com/office/drawing/2014/main" val="2522095953"/>
                  </a:ext>
                </a:extLst>
              </a:tr>
              <a:tr h="601727">
                <a:tc>
                  <a:txBody>
                    <a:bodyPr/>
                    <a:lstStyle/>
                    <a:p>
                      <a:pPr marL="0" lvl="0" indent="0" fontAlgn="base">
                        <a:buFont typeface="Arial" panose="020B0604020202020204" pitchFamily="34" charset="0"/>
                        <a:buNone/>
                      </a:pPr>
                      <a:r>
                        <a:rPr lang="en-GB" sz="1400" b="1" dirty="0"/>
                        <a:t>Measurable</a:t>
                      </a:r>
                      <a:r>
                        <a:rPr lang="en-GB" sz="1400" dirty="0"/>
                        <a:t> – have you included a numerical target?</a:t>
                      </a:r>
                    </a:p>
                  </a:txBody>
                  <a:tcPr anchor="ctr"/>
                </a:tc>
                <a:tc>
                  <a:txBody>
                    <a:bodyPr/>
                    <a:lstStyle/>
                    <a:p>
                      <a:endParaRPr lang="en-GB" sz="1400" dirty="0"/>
                    </a:p>
                  </a:txBody>
                  <a:tcPr/>
                </a:tc>
                <a:extLst>
                  <a:ext uri="{0D108BD9-81ED-4DB2-BD59-A6C34878D82A}">
                    <a16:rowId xmlns:a16="http://schemas.microsoft.com/office/drawing/2014/main" val="1515880000"/>
                  </a:ext>
                </a:extLst>
              </a:tr>
              <a:tr h="601727">
                <a:tc>
                  <a:txBody>
                    <a:bodyPr/>
                    <a:lstStyle/>
                    <a:p>
                      <a:pPr marL="0" lvl="0" indent="0" fontAlgn="base">
                        <a:buFont typeface="Arial" panose="020B0604020202020204" pitchFamily="34" charset="0"/>
                        <a:buNone/>
                      </a:pPr>
                      <a:r>
                        <a:rPr lang="en-GB" sz="1400" b="1" dirty="0"/>
                        <a:t>Achievable</a:t>
                      </a:r>
                      <a:r>
                        <a:rPr lang="en-GB" sz="1400" dirty="0"/>
                        <a:t> – is it achievable?</a:t>
                      </a:r>
                    </a:p>
                  </a:txBody>
                  <a:tcPr anchor="ctr"/>
                </a:tc>
                <a:tc>
                  <a:txBody>
                    <a:bodyPr/>
                    <a:lstStyle/>
                    <a:p>
                      <a:endParaRPr lang="en-GB" sz="1400"/>
                    </a:p>
                  </a:txBody>
                  <a:tcPr/>
                </a:tc>
                <a:extLst>
                  <a:ext uri="{0D108BD9-81ED-4DB2-BD59-A6C34878D82A}">
                    <a16:rowId xmlns:a16="http://schemas.microsoft.com/office/drawing/2014/main" val="1897263405"/>
                  </a:ext>
                </a:extLst>
              </a:tr>
              <a:tr h="7084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Relevant</a:t>
                      </a:r>
                      <a:r>
                        <a:rPr lang="en-GB" sz="1400" dirty="0"/>
                        <a:t> – does it relate to patient outcomes? can you link it to the strategic aims of your organisation?</a:t>
                      </a:r>
                    </a:p>
                  </a:txBody>
                  <a:tcPr anchor="ctr"/>
                </a:tc>
                <a:tc>
                  <a:txBody>
                    <a:bodyPr/>
                    <a:lstStyle/>
                    <a:p>
                      <a:endParaRPr lang="en-GB" sz="1400" dirty="0"/>
                    </a:p>
                  </a:txBody>
                  <a:tcPr/>
                </a:tc>
                <a:extLst>
                  <a:ext uri="{0D108BD9-81ED-4DB2-BD59-A6C34878D82A}">
                    <a16:rowId xmlns:a16="http://schemas.microsoft.com/office/drawing/2014/main" val="3788654118"/>
                  </a:ext>
                </a:extLst>
              </a:tr>
              <a:tr h="601727">
                <a:tc>
                  <a:txBody>
                    <a:bodyPr/>
                    <a:lstStyle/>
                    <a:p>
                      <a:pPr marL="0" lvl="0" indent="0" fontAlgn="base">
                        <a:buFont typeface="Arial" panose="020B0604020202020204" pitchFamily="34" charset="0"/>
                        <a:buNone/>
                      </a:pPr>
                      <a:r>
                        <a:rPr lang="en-GB" sz="1400" b="1" dirty="0"/>
                        <a:t>Time-bound </a:t>
                      </a:r>
                      <a:r>
                        <a:rPr lang="en-GB" sz="1400" dirty="0"/>
                        <a:t>– have you included a timeframe for the project?</a:t>
                      </a:r>
                    </a:p>
                  </a:txBody>
                  <a:tcPr anchor="ctr"/>
                </a:tc>
                <a:tc>
                  <a:txBody>
                    <a:bodyPr/>
                    <a:lstStyle/>
                    <a:p>
                      <a:endParaRPr lang="en-GB" sz="1400" dirty="0"/>
                    </a:p>
                  </a:txBody>
                  <a:tcPr/>
                </a:tc>
                <a:extLst>
                  <a:ext uri="{0D108BD9-81ED-4DB2-BD59-A6C34878D82A}">
                    <a16:rowId xmlns:a16="http://schemas.microsoft.com/office/drawing/2014/main" val="2698599791"/>
                  </a:ext>
                </a:extLst>
              </a:tr>
              <a:tr h="1038598">
                <a:tc>
                  <a:txBody>
                    <a:bodyPr/>
                    <a:lstStyle/>
                    <a:p>
                      <a:pPr fontAlgn="base"/>
                      <a:r>
                        <a:rPr lang="en-GB" sz="1400" b="1" dirty="0"/>
                        <a:t>The SMART target for the QI project is: </a:t>
                      </a:r>
                    </a:p>
                  </a:txBody>
                  <a:tcPr anchor="ctr"/>
                </a:tc>
                <a:tc>
                  <a:txBody>
                    <a:bodyPr/>
                    <a:lstStyle/>
                    <a:p>
                      <a:endParaRPr lang="en-GB" sz="1400" dirty="0"/>
                    </a:p>
                  </a:txBody>
                  <a:tcPr/>
                </a:tc>
                <a:extLst>
                  <a:ext uri="{0D108BD9-81ED-4DB2-BD59-A6C34878D82A}">
                    <a16:rowId xmlns:a16="http://schemas.microsoft.com/office/drawing/2014/main" val="2974232087"/>
                  </a:ext>
                </a:extLst>
              </a:tr>
            </a:tbl>
          </a:graphicData>
        </a:graphic>
      </p:graphicFrame>
      <p:sp>
        <p:nvSpPr>
          <p:cNvPr id="7" name="Footer Placeholder 6">
            <a:extLst>
              <a:ext uri="{FF2B5EF4-FFF2-40B4-BE49-F238E27FC236}">
                <a16:creationId xmlns:a16="http://schemas.microsoft.com/office/drawing/2014/main" id="{3B68C3BE-37C3-6537-3492-28A1613E71D2}"/>
              </a:ext>
            </a:extLst>
          </p:cNvPr>
          <p:cNvSpPr>
            <a:spLocks noGrp="1"/>
          </p:cNvSpPr>
          <p:nvPr>
            <p:ph type="ftr" sz="quarter" idx="11"/>
          </p:nvPr>
        </p:nvSpPr>
        <p:spPr/>
        <p:txBody>
          <a:bodyPr/>
          <a:lstStyle/>
          <a:p>
            <a:r>
              <a:rPr lang="en-GB"/>
              <a:t>West of England Academy Quality Improvement Workbook</a:t>
            </a:r>
            <a:endParaRPr lang="en-GB" dirty="0"/>
          </a:p>
        </p:txBody>
      </p:sp>
    </p:spTree>
    <p:extLst>
      <p:ext uri="{BB962C8B-B14F-4D97-AF65-F5344CB8AC3E}">
        <p14:creationId xmlns:p14="http://schemas.microsoft.com/office/powerpoint/2010/main" val="3888187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52D12-D09B-4151-3952-00BD40499333}"/>
              </a:ext>
            </a:extLst>
          </p:cNvPr>
          <p:cNvSpPr>
            <a:spLocks noGrp="1"/>
          </p:cNvSpPr>
          <p:nvPr>
            <p:ph type="title"/>
          </p:nvPr>
        </p:nvSpPr>
        <p:spPr/>
        <p:txBody>
          <a:bodyPr/>
          <a:lstStyle/>
          <a:p>
            <a:r>
              <a:rPr lang="en-GB" dirty="0">
                <a:solidFill>
                  <a:schemeClr val="accent5">
                    <a:lumMod val="75000"/>
                  </a:schemeClr>
                </a:solidFill>
              </a:rPr>
              <a:t>Stage 3: Identify your measures</a:t>
            </a:r>
          </a:p>
        </p:txBody>
      </p:sp>
      <p:sp>
        <p:nvSpPr>
          <p:cNvPr id="3" name="Content Placeholder 2">
            <a:extLst>
              <a:ext uri="{FF2B5EF4-FFF2-40B4-BE49-F238E27FC236}">
                <a16:creationId xmlns:a16="http://schemas.microsoft.com/office/drawing/2014/main" id="{05600C17-CDA2-34C5-1955-835CCBEAA28E}"/>
              </a:ext>
            </a:extLst>
          </p:cNvPr>
          <p:cNvSpPr>
            <a:spLocks noGrp="1"/>
          </p:cNvSpPr>
          <p:nvPr>
            <p:ph idx="1"/>
          </p:nvPr>
        </p:nvSpPr>
        <p:spPr>
          <a:xfrm>
            <a:off x="643889" y="1263316"/>
            <a:ext cx="8618220" cy="4663440"/>
          </a:xfrm>
        </p:spPr>
        <p:txBody>
          <a:bodyPr>
            <a:normAutofit/>
          </a:bodyPr>
          <a:lstStyle/>
          <a:p>
            <a:r>
              <a:rPr lang="en-GB" dirty="0"/>
              <a:t>To ensure the changes you are making are improving the situation, you will need to collect some data. If you have evidence that your QI project has worked then you will be more likely to secure funding to sustain the changes. The data doesn’t need to be complicated, keep it simple and easy to collect. </a:t>
            </a:r>
          </a:p>
          <a:p>
            <a:r>
              <a:rPr lang="en-GB" dirty="0"/>
              <a:t>Remember to “seek usefulness, not perfection, in the measurement” (Nelson et al, 1998).</a:t>
            </a:r>
          </a:p>
          <a:p>
            <a:r>
              <a:rPr lang="en-GB" dirty="0"/>
              <a:t>Use the </a:t>
            </a:r>
            <a:r>
              <a:rPr lang="en-GB" u="sng" dirty="0">
                <a:hlinkClick r:id="rId2"/>
              </a:rPr>
              <a:t>sources of data collection</a:t>
            </a:r>
            <a:r>
              <a:rPr lang="en-GB" dirty="0"/>
              <a:t>, </a:t>
            </a:r>
            <a:r>
              <a:rPr lang="en-GB" u="sng" dirty="0">
                <a:hlinkClick r:id="rId3"/>
              </a:rPr>
              <a:t>operational definitions</a:t>
            </a:r>
            <a:r>
              <a:rPr lang="en-GB" dirty="0"/>
              <a:t> and </a:t>
            </a:r>
            <a:r>
              <a:rPr lang="en-GB" u="sng" dirty="0">
                <a:hlinkClick r:id="rId4"/>
              </a:rPr>
              <a:t>outcome, process and balancing measures</a:t>
            </a:r>
            <a:r>
              <a:rPr lang="en-GB" dirty="0"/>
              <a:t> facilitator slides to help facilitate these activities with your team. For more details on these activities, please visit the </a:t>
            </a:r>
            <a:r>
              <a:rPr lang="en-GB" u="sng" dirty="0">
                <a:hlinkClick r:id="rId5"/>
              </a:rPr>
              <a:t>relevant page in the toolkit</a:t>
            </a:r>
            <a:r>
              <a:rPr lang="en-GB" dirty="0"/>
              <a:t>.</a:t>
            </a:r>
          </a:p>
          <a:p>
            <a:r>
              <a:rPr lang="en-GB" dirty="0"/>
              <a:t>At the end of this stage you will have a plan for collecting the data for your </a:t>
            </a:r>
            <a:r>
              <a:rPr lang="en-GB" b="1" dirty="0">
                <a:solidFill>
                  <a:schemeClr val="accent4"/>
                </a:solidFill>
              </a:rPr>
              <a:t>results</a:t>
            </a:r>
            <a:r>
              <a:rPr lang="en-GB" dirty="0"/>
              <a:t> section of your poster and you may have some idea of how you will present your data as an </a:t>
            </a:r>
            <a:r>
              <a:rPr lang="en-GB" b="1" dirty="0">
                <a:solidFill>
                  <a:schemeClr val="accent5">
                    <a:lumMod val="75000"/>
                  </a:schemeClr>
                </a:solidFill>
              </a:rPr>
              <a:t>image or chart</a:t>
            </a:r>
            <a:r>
              <a:rPr lang="en-GB" dirty="0"/>
              <a:t>.</a:t>
            </a:r>
          </a:p>
          <a:p>
            <a:endParaRPr lang="en-GB" dirty="0"/>
          </a:p>
          <a:p>
            <a:endParaRPr lang="en-GB" dirty="0"/>
          </a:p>
          <a:p>
            <a:r>
              <a:rPr lang="en-GB" dirty="0"/>
              <a:t>This stage can be a bit iterative, and it make take a few tests of change to get the measures right so don’t worry if you don’t get it right first time. </a:t>
            </a:r>
          </a:p>
          <a:p>
            <a:endParaRPr lang="en-GB" dirty="0"/>
          </a:p>
          <a:p>
            <a:endParaRPr lang="en-GB" dirty="0"/>
          </a:p>
          <a:p>
            <a:endParaRPr lang="en-GB" dirty="0"/>
          </a:p>
          <a:p>
            <a:endParaRPr lang="en-GB" dirty="0"/>
          </a:p>
          <a:p>
            <a:endParaRPr lang="en-GB" dirty="0"/>
          </a:p>
          <a:p>
            <a:endParaRPr lang="en-GB" dirty="0"/>
          </a:p>
          <a:p>
            <a:endParaRPr lang="en-GB" dirty="0"/>
          </a:p>
          <a:p>
            <a:r>
              <a:rPr lang="en-GB" dirty="0"/>
              <a:t>Also ask yourself:</a:t>
            </a:r>
          </a:p>
          <a:p>
            <a:pPr marL="285750" indent="-285750">
              <a:buFont typeface="Arial" panose="020B0604020202020204" pitchFamily="34" charset="0"/>
              <a:buChar char="•"/>
            </a:pPr>
            <a:r>
              <a:rPr lang="en-GB" dirty="0"/>
              <a:t>Where will you review and discuss your data as a team? </a:t>
            </a:r>
          </a:p>
          <a:p>
            <a:pPr marL="285750" indent="-285750">
              <a:buFont typeface="Arial" panose="020B0604020202020204" pitchFamily="34" charset="0"/>
              <a:buChar char="•"/>
            </a:pPr>
            <a:r>
              <a:rPr lang="en-GB" dirty="0"/>
              <a:t>How will you share and celebrate success?</a:t>
            </a:r>
          </a:p>
        </p:txBody>
      </p:sp>
      <p:graphicFrame>
        <p:nvGraphicFramePr>
          <p:cNvPr id="4" name="Table 5">
            <a:extLst>
              <a:ext uri="{FF2B5EF4-FFF2-40B4-BE49-F238E27FC236}">
                <a16:creationId xmlns:a16="http://schemas.microsoft.com/office/drawing/2014/main" id="{7D2126CC-60B2-09F3-B738-05BA373A4342}"/>
              </a:ext>
            </a:extLst>
          </p:cNvPr>
          <p:cNvGraphicFramePr>
            <a:graphicFrameLocks/>
          </p:cNvGraphicFramePr>
          <p:nvPr>
            <p:extLst>
              <p:ext uri="{D42A27DB-BD31-4B8C-83A1-F6EECF244321}">
                <p14:modId xmlns:p14="http://schemas.microsoft.com/office/powerpoint/2010/main" val="462589932"/>
              </p:ext>
            </p:extLst>
          </p:nvPr>
        </p:nvGraphicFramePr>
        <p:xfrm>
          <a:off x="743088" y="5340379"/>
          <a:ext cx="4090960" cy="893619"/>
        </p:xfrm>
        <a:graphic>
          <a:graphicData uri="http://schemas.openxmlformats.org/drawingml/2006/table">
            <a:tbl>
              <a:tblPr firstRow="1" bandRow="1">
                <a:tableStyleId>{2D5ABB26-0587-4C30-8999-92F81FD0307C}</a:tableStyleId>
              </a:tblPr>
              <a:tblGrid>
                <a:gridCol w="2045480">
                  <a:extLst>
                    <a:ext uri="{9D8B030D-6E8A-4147-A177-3AD203B41FA5}">
                      <a16:colId xmlns:a16="http://schemas.microsoft.com/office/drawing/2014/main" val="859169523"/>
                    </a:ext>
                  </a:extLst>
                </a:gridCol>
                <a:gridCol w="2045480">
                  <a:extLst>
                    <a:ext uri="{9D8B030D-6E8A-4147-A177-3AD203B41FA5}">
                      <a16:colId xmlns:a16="http://schemas.microsoft.com/office/drawing/2014/main" val="3327384522"/>
                    </a:ext>
                  </a:extLst>
                </a:gridCol>
              </a:tblGrid>
              <a:tr h="297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Arial" panose="020B0604020202020204" pitchFamily="34" charset="0"/>
                          <a:cs typeface="Arial" panose="020B0604020202020204" pitchFamily="34" charset="0"/>
                        </a:rPr>
                        <a:t>Background/Problem/Issue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en-GB" sz="1000" dirty="0">
                          <a:solidFill>
                            <a:schemeClr val="tx1"/>
                          </a:solidFill>
                          <a:latin typeface="Arial" panose="020B0604020202020204" pitchFamily="34" charset="0"/>
                          <a:cs typeface="Arial" panose="020B0604020202020204" pitchFamily="34" charset="0"/>
                        </a:rPr>
                        <a:t>Results/Data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46167331"/>
                  </a:ext>
                </a:extLst>
              </a:tr>
              <a:tr h="297873">
                <a:tc>
                  <a:txBody>
                    <a:bodyPr/>
                    <a:lstStyle/>
                    <a:p>
                      <a:r>
                        <a:rPr lang="en-GB" sz="1000" dirty="0">
                          <a:solidFill>
                            <a:schemeClr val="tx1"/>
                          </a:solidFill>
                          <a:latin typeface="Arial" panose="020B0604020202020204" pitchFamily="34" charset="0"/>
                          <a:cs typeface="Arial" panose="020B0604020202020204" pitchFamily="34" charset="0"/>
                        </a:rPr>
                        <a:t>Aim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en-GB" sz="1000" dirty="0">
                          <a:solidFill>
                            <a:schemeClr val="tx1"/>
                          </a:solidFill>
                          <a:latin typeface="Arial" panose="020B0604020202020204" pitchFamily="34" charset="0"/>
                          <a:cs typeface="Arial" panose="020B0604020202020204" pitchFamily="34" charset="0"/>
                        </a:rPr>
                        <a:t>Image/Chart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756043495"/>
                  </a:ext>
                </a:extLst>
              </a:tr>
              <a:tr h="297873">
                <a:tc>
                  <a:txBody>
                    <a:bodyPr/>
                    <a:lstStyle/>
                    <a:p>
                      <a:pPr marL="0" indent="0">
                        <a:lnSpc>
                          <a:spcPct val="150000"/>
                        </a:lnSpc>
                        <a:spcBef>
                          <a:spcPts val="0"/>
                        </a:spcBef>
                        <a:buNone/>
                      </a:pPr>
                      <a:r>
                        <a:rPr lang="en-GB" sz="1000" dirty="0">
                          <a:latin typeface="Arial" panose="020B0604020202020204" pitchFamily="34" charset="0"/>
                          <a:cs typeface="Arial" panose="020B0604020202020204" pitchFamily="34" charset="0"/>
                        </a:rPr>
                        <a:t>Method/Strategy for Change</a:t>
                      </a:r>
                      <a:endParaRPr lang="en-GB" sz="10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en-GB" sz="1000" dirty="0">
                          <a:solidFill>
                            <a:schemeClr val="tx1"/>
                          </a:solidFill>
                          <a:latin typeface="Arial" panose="020B0604020202020204" pitchFamily="34" charset="0"/>
                          <a:cs typeface="Arial" panose="020B0604020202020204" pitchFamily="34" charset="0"/>
                        </a:rPr>
                        <a:t>Conclusions/Lessons Learned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825192865"/>
                  </a:ext>
                </a:extLst>
              </a:tr>
            </a:tbl>
          </a:graphicData>
        </a:graphic>
      </p:graphicFrame>
      <p:sp>
        <p:nvSpPr>
          <p:cNvPr id="5" name="Slide Number Placeholder 4">
            <a:extLst>
              <a:ext uri="{FF2B5EF4-FFF2-40B4-BE49-F238E27FC236}">
                <a16:creationId xmlns:a16="http://schemas.microsoft.com/office/drawing/2014/main" id="{7FE6C24F-BA17-14B4-71DD-7B960262DB31}"/>
              </a:ext>
            </a:extLst>
          </p:cNvPr>
          <p:cNvSpPr>
            <a:spLocks noGrp="1"/>
          </p:cNvSpPr>
          <p:nvPr>
            <p:ph type="sldNum" sz="quarter" idx="12"/>
          </p:nvPr>
        </p:nvSpPr>
        <p:spPr/>
        <p:txBody>
          <a:bodyPr/>
          <a:lstStyle/>
          <a:p>
            <a:fld id="{8C2D2256-61B5-3F4F-BC5F-2E9C0730E982}" type="slidenum">
              <a:rPr lang="en-GB" smtClean="0"/>
              <a:t>15</a:t>
            </a:fld>
            <a:endParaRPr lang="en-GB"/>
          </a:p>
        </p:txBody>
      </p:sp>
      <p:pic>
        <p:nvPicPr>
          <p:cNvPr id="6" name="Content Placeholder 3">
            <a:extLst>
              <a:ext uri="{FF2B5EF4-FFF2-40B4-BE49-F238E27FC236}">
                <a16:creationId xmlns:a16="http://schemas.microsoft.com/office/drawing/2014/main" id="{209B4B15-D3F0-2377-6F87-66148CA534AF}"/>
              </a:ext>
            </a:extLst>
          </p:cNvPr>
          <p:cNvPicPr>
            <a:picLocks noChangeAspect="1"/>
          </p:cNvPicPr>
          <p:nvPr/>
        </p:nvPicPr>
        <p:blipFill rotWithShape="1">
          <a:blip r:embed="rId6" cstate="print">
            <a:duotone>
              <a:schemeClr val="accent4">
                <a:shade val="45000"/>
                <a:satMod val="135000"/>
              </a:schemeClr>
              <a:prstClr val="white"/>
            </a:duotone>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a:stretch/>
        </p:blipFill>
        <p:spPr>
          <a:xfrm>
            <a:off x="4953000" y="1968514"/>
            <a:ext cx="4653697" cy="2312391"/>
          </a:xfrm>
          <a:prstGeom prst="rect">
            <a:avLst/>
          </a:prstGeom>
        </p:spPr>
      </p:pic>
      <p:sp>
        <p:nvSpPr>
          <p:cNvPr id="7" name="Footer Placeholder 6">
            <a:extLst>
              <a:ext uri="{FF2B5EF4-FFF2-40B4-BE49-F238E27FC236}">
                <a16:creationId xmlns:a16="http://schemas.microsoft.com/office/drawing/2014/main" id="{DC0A43DC-06AE-A10A-DF9B-04F298D26A45}"/>
              </a:ext>
            </a:extLst>
          </p:cNvPr>
          <p:cNvSpPr>
            <a:spLocks noGrp="1"/>
          </p:cNvSpPr>
          <p:nvPr>
            <p:ph type="ftr" sz="quarter" idx="11"/>
          </p:nvPr>
        </p:nvSpPr>
        <p:spPr/>
        <p:txBody>
          <a:bodyPr/>
          <a:lstStyle/>
          <a:p>
            <a:r>
              <a:rPr lang="en-GB"/>
              <a:t>West of England Academy Quality Improvement Workbook</a:t>
            </a:r>
            <a:endParaRPr lang="en-GB" dirty="0"/>
          </a:p>
        </p:txBody>
      </p:sp>
    </p:spTree>
    <p:extLst>
      <p:ext uri="{BB962C8B-B14F-4D97-AF65-F5344CB8AC3E}">
        <p14:creationId xmlns:p14="http://schemas.microsoft.com/office/powerpoint/2010/main" val="797995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B6A25-2268-49C2-5B44-D989E0FD7B87}"/>
              </a:ext>
            </a:extLst>
          </p:cNvPr>
          <p:cNvSpPr>
            <a:spLocks noGrp="1"/>
          </p:cNvSpPr>
          <p:nvPr>
            <p:ph type="title"/>
          </p:nvPr>
        </p:nvSpPr>
        <p:spPr/>
        <p:txBody>
          <a:bodyPr/>
          <a:lstStyle/>
          <a:p>
            <a:r>
              <a:rPr lang="en-GB" dirty="0"/>
              <a:t>Identifying your measures</a:t>
            </a:r>
          </a:p>
        </p:txBody>
      </p:sp>
      <p:graphicFrame>
        <p:nvGraphicFramePr>
          <p:cNvPr id="11" name="Content Placeholder 2">
            <a:extLst>
              <a:ext uri="{FF2B5EF4-FFF2-40B4-BE49-F238E27FC236}">
                <a16:creationId xmlns:a16="http://schemas.microsoft.com/office/drawing/2014/main" id="{CD3D219F-7F12-001A-D077-C7535F40DCC2}"/>
              </a:ext>
            </a:extLst>
          </p:cNvPr>
          <p:cNvGraphicFramePr>
            <a:graphicFrameLocks noGrp="1"/>
          </p:cNvGraphicFramePr>
          <p:nvPr>
            <p:ph idx="1"/>
            <p:extLst>
              <p:ext uri="{D42A27DB-BD31-4B8C-83A1-F6EECF244321}">
                <p14:modId xmlns:p14="http://schemas.microsoft.com/office/powerpoint/2010/main" val="4168199536"/>
              </p:ext>
            </p:extLst>
          </p:nvPr>
        </p:nvGraphicFramePr>
        <p:xfrm>
          <a:off x="643890" y="1306041"/>
          <a:ext cx="8618220" cy="5237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Graphic 7" descr="Wrench with solid fill">
            <a:extLst>
              <a:ext uri="{FF2B5EF4-FFF2-40B4-BE49-F238E27FC236}">
                <a16:creationId xmlns:a16="http://schemas.microsoft.com/office/drawing/2014/main" id="{2FC081D7-B0A5-3CA0-4A3A-75A51B8C3D1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6035" y="575303"/>
            <a:ext cx="541669" cy="541669"/>
          </a:xfrm>
          <a:prstGeom prst="rect">
            <a:avLst/>
          </a:prstGeom>
        </p:spPr>
      </p:pic>
      <p:sp>
        <p:nvSpPr>
          <p:cNvPr id="9" name="Slide Number Placeholder 8">
            <a:extLst>
              <a:ext uri="{FF2B5EF4-FFF2-40B4-BE49-F238E27FC236}">
                <a16:creationId xmlns:a16="http://schemas.microsoft.com/office/drawing/2014/main" id="{8D885572-452B-E355-A16D-CB953C6A2EE0}"/>
              </a:ext>
            </a:extLst>
          </p:cNvPr>
          <p:cNvSpPr>
            <a:spLocks noGrp="1"/>
          </p:cNvSpPr>
          <p:nvPr>
            <p:ph type="sldNum" sz="quarter" idx="12"/>
          </p:nvPr>
        </p:nvSpPr>
        <p:spPr/>
        <p:txBody>
          <a:bodyPr/>
          <a:lstStyle/>
          <a:p>
            <a:fld id="{8C2D2256-61B5-3F4F-BC5F-2E9C0730E982}" type="slidenum">
              <a:rPr lang="en-GB" smtClean="0"/>
              <a:t>16</a:t>
            </a:fld>
            <a:endParaRPr lang="en-GB"/>
          </a:p>
        </p:txBody>
      </p:sp>
      <p:sp>
        <p:nvSpPr>
          <p:cNvPr id="3" name="Footer Placeholder 2">
            <a:extLst>
              <a:ext uri="{FF2B5EF4-FFF2-40B4-BE49-F238E27FC236}">
                <a16:creationId xmlns:a16="http://schemas.microsoft.com/office/drawing/2014/main" id="{72D85ECC-1C70-9C80-3060-559CE934B39E}"/>
              </a:ext>
            </a:extLst>
          </p:cNvPr>
          <p:cNvSpPr>
            <a:spLocks noGrp="1"/>
          </p:cNvSpPr>
          <p:nvPr>
            <p:ph type="ftr" sz="quarter" idx="11"/>
          </p:nvPr>
        </p:nvSpPr>
        <p:spPr/>
        <p:txBody>
          <a:bodyPr/>
          <a:lstStyle/>
          <a:p>
            <a:r>
              <a:rPr lang="en-GB"/>
              <a:t>West of England Academy Quality Improvement Workbook</a:t>
            </a:r>
            <a:endParaRPr lang="en-GB" dirty="0"/>
          </a:p>
        </p:txBody>
      </p:sp>
    </p:spTree>
    <p:extLst>
      <p:ext uri="{BB962C8B-B14F-4D97-AF65-F5344CB8AC3E}">
        <p14:creationId xmlns:p14="http://schemas.microsoft.com/office/powerpoint/2010/main" val="3108908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1C2D5-6A28-5678-FA09-82C3D59B3DFF}"/>
              </a:ext>
            </a:extLst>
          </p:cNvPr>
          <p:cNvSpPr>
            <a:spLocks noGrp="1"/>
          </p:cNvSpPr>
          <p:nvPr>
            <p:ph type="title"/>
          </p:nvPr>
        </p:nvSpPr>
        <p:spPr/>
        <p:txBody>
          <a:bodyPr/>
          <a:lstStyle/>
          <a:p>
            <a:r>
              <a:rPr lang="en-GB" dirty="0"/>
              <a:t>Defining your measures template</a:t>
            </a:r>
          </a:p>
        </p:txBody>
      </p:sp>
      <p:sp>
        <p:nvSpPr>
          <p:cNvPr id="4" name="Slide Number Placeholder 3">
            <a:extLst>
              <a:ext uri="{FF2B5EF4-FFF2-40B4-BE49-F238E27FC236}">
                <a16:creationId xmlns:a16="http://schemas.microsoft.com/office/drawing/2014/main" id="{19C414CF-17BF-C4FE-0C88-D5725096F28F}"/>
              </a:ext>
            </a:extLst>
          </p:cNvPr>
          <p:cNvSpPr>
            <a:spLocks noGrp="1"/>
          </p:cNvSpPr>
          <p:nvPr>
            <p:ph type="sldNum" sz="quarter" idx="12"/>
          </p:nvPr>
        </p:nvSpPr>
        <p:spPr/>
        <p:txBody>
          <a:bodyPr/>
          <a:lstStyle/>
          <a:p>
            <a:fld id="{8C2D2256-61B5-3F4F-BC5F-2E9C0730E982}" type="slidenum">
              <a:rPr lang="en-GB" smtClean="0"/>
              <a:pPr/>
              <a:t>17</a:t>
            </a:fld>
            <a:endParaRPr lang="en-GB"/>
          </a:p>
        </p:txBody>
      </p:sp>
      <p:graphicFrame>
        <p:nvGraphicFramePr>
          <p:cNvPr id="10" name="Content Placeholder 9">
            <a:extLst>
              <a:ext uri="{FF2B5EF4-FFF2-40B4-BE49-F238E27FC236}">
                <a16:creationId xmlns:a16="http://schemas.microsoft.com/office/drawing/2014/main" id="{A9117B87-E91E-9761-0A44-F470849F042E}"/>
              </a:ext>
            </a:extLst>
          </p:cNvPr>
          <p:cNvGraphicFramePr>
            <a:graphicFrameLocks noGrp="1"/>
          </p:cNvGraphicFramePr>
          <p:nvPr>
            <p:ph idx="1"/>
            <p:extLst>
              <p:ext uri="{D42A27DB-BD31-4B8C-83A1-F6EECF244321}">
                <p14:modId xmlns:p14="http://schemas.microsoft.com/office/powerpoint/2010/main" val="1034169259"/>
              </p:ext>
            </p:extLst>
          </p:nvPr>
        </p:nvGraphicFramePr>
        <p:xfrm>
          <a:off x="643889" y="1403842"/>
          <a:ext cx="8840140" cy="4689786"/>
        </p:xfrm>
        <a:graphic>
          <a:graphicData uri="http://schemas.openxmlformats.org/drawingml/2006/table">
            <a:tbl>
              <a:tblPr firstRow="1" firstCol="1" bandRow="1">
                <a:tableStyleId>{00A15C55-8517-42AA-B614-E9B94910E393}</a:tableStyleId>
              </a:tblPr>
              <a:tblGrid>
                <a:gridCol w="1768028">
                  <a:extLst>
                    <a:ext uri="{9D8B030D-6E8A-4147-A177-3AD203B41FA5}">
                      <a16:colId xmlns:a16="http://schemas.microsoft.com/office/drawing/2014/main" val="1222497845"/>
                    </a:ext>
                  </a:extLst>
                </a:gridCol>
                <a:gridCol w="1768028">
                  <a:extLst>
                    <a:ext uri="{9D8B030D-6E8A-4147-A177-3AD203B41FA5}">
                      <a16:colId xmlns:a16="http://schemas.microsoft.com/office/drawing/2014/main" val="4254749300"/>
                    </a:ext>
                  </a:extLst>
                </a:gridCol>
                <a:gridCol w="1768028">
                  <a:extLst>
                    <a:ext uri="{9D8B030D-6E8A-4147-A177-3AD203B41FA5}">
                      <a16:colId xmlns:a16="http://schemas.microsoft.com/office/drawing/2014/main" val="3821783010"/>
                    </a:ext>
                  </a:extLst>
                </a:gridCol>
                <a:gridCol w="1768028">
                  <a:extLst>
                    <a:ext uri="{9D8B030D-6E8A-4147-A177-3AD203B41FA5}">
                      <a16:colId xmlns:a16="http://schemas.microsoft.com/office/drawing/2014/main" val="2896657241"/>
                    </a:ext>
                  </a:extLst>
                </a:gridCol>
                <a:gridCol w="1768028">
                  <a:extLst>
                    <a:ext uri="{9D8B030D-6E8A-4147-A177-3AD203B41FA5}">
                      <a16:colId xmlns:a16="http://schemas.microsoft.com/office/drawing/2014/main" val="3897952098"/>
                    </a:ext>
                  </a:extLst>
                </a:gridCol>
              </a:tblGrid>
              <a:tr h="2710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solidFill>
                          <a:schemeClr val="tx1"/>
                        </a:solidFill>
                      </a:endParaRPr>
                    </a:p>
                  </a:txBody>
                  <a:tcPr/>
                </a:tc>
                <a:tc>
                  <a:txBody>
                    <a:bodyPr/>
                    <a:lstStyle/>
                    <a:p>
                      <a:pPr algn="ctr"/>
                      <a:r>
                        <a:rPr lang="en-GB" sz="1100" dirty="0">
                          <a:solidFill>
                            <a:schemeClr val="tx1"/>
                          </a:solidFill>
                        </a:rPr>
                        <a:t>Outcome</a:t>
                      </a:r>
                    </a:p>
                  </a:txBody>
                  <a:tcPr/>
                </a:tc>
                <a:tc>
                  <a:txBody>
                    <a:bodyPr/>
                    <a:lstStyle/>
                    <a:p>
                      <a:pPr algn="ctr"/>
                      <a:r>
                        <a:rPr lang="en-GB" sz="1100" dirty="0">
                          <a:solidFill>
                            <a:schemeClr val="tx1"/>
                          </a:solidFill>
                        </a:rPr>
                        <a:t>Process</a:t>
                      </a:r>
                    </a:p>
                  </a:txBody>
                  <a:tcPr/>
                </a:tc>
                <a:tc>
                  <a:txBody>
                    <a:bodyPr/>
                    <a:lstStyle/>
                    <a:p>
                      <a:pPr algn="ctr"/>
                      <a:r>
                        <a:rPr lang="en-GB" sz="1100" dirty="0">
                          <a:solidFill>
                            <a:schemeClr val="tx1"/>
                          </a:solidFill>
                        </a:rPr>
                        <a:t>Balancing</a:t>
                      </a:r>
                    </a:p>
                  </a:txBody>
                  <a:tcPr/>
                </a:tc>
                <a:tc>
                  <a:txBody>
                    <a:bodyPr/>
                    <a:lstStyle/>
                    <a:p>
                      <a:pPr algn="ctr"/>
                      <a:r>
                        <a:rPr lang="en-GB" sz="1100" dirty="0">
                          <a:solidFill>
                            <a:schemeClr val="tx1"/>
                          </a:solidFill>
                        </a:rPr>
                        <a:t>Qualitative</a:t>
                      </a:r>
                    </a:p>
                  </a:txBody>
                  <a:tcPr/>
                </a:tc>
                <a:extLst>
                  <a:ext uri="{0D108BD9-81ED-4DB2-BD59-A6C34878D82A}">
                    <a16:rowId xmlns:a16="http://schemas.microsoft.com/office/drawing/2014/main" val="2083316946"/>
                  </a:ext>
                </a:extLst>
              </a:tr>
              <a:tr h="4608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What is being measured?</a:t>
                      </a:r>
                    </a:p>
                  </a:txBody>
                  <a:tcPr/>
                </a:tc>
                <a:tc>
                  <a:txBody>
                    <a:bodyPr/>
                    <a:lstStyle/>
                    <a:p>
                      <a:endParaRPr lang="en-GB" sz="1100">
                        <a:solidFill>
                          <a:schemeClr val="tx1"/>
                        </a:solidFill>
                      </a:endParaRPr>
                    </a:p>
                  </a:txBody>
                  <a:tcPr/>
                </a:tc>
                <a:tc>
                  <a:txBody>
                    <a:bodyPr/>
                    <a:lstStyle/>
                    <a:p>
                      <a:endParaRPr lang="en-GB" sz="1100">
                        <a:solidFill>
                          <a:schemeClr val="tx1"/>
                        </a:solidFill>
                      </a:endParaRPr>
                    </a:p>
                  </a:txBody>
                  <a:tcPr/>
                </a:tc>
                <a:tc>
                  <a:txBody>
                    <a:bodyPr/>
                    <a:lstStyle/>
                    <a:p>
                      <a:endParaRPr lang="en-GB" sz="1100">
                        <a:solidFill>
                          <a:schemeClr val="tx1"/>
                        </a:solidFill>
                      </a:endParaRPr>
                    </a:p>
                  </a:txBody>
                  <a:tcPr/>
                </a:tc>
                <a:tc>
                  <a:txBody>
                    <a:bodyPr/>
                    <a:lstStyle/>
                    <a:p>
                      <a:endParaRPr lang="en-GB" sz="1100">
                        <a:solidFill>
                          <a:schemeClr val="tx1"/>
                        </a:solidFill>
                      </a:endParaRPr>
                    </a:p>
                  </a:txBody>
                  <a:tcPr/>
                </a:tc>
                <a:extLst>
                  <a:ext uri="{0D108BD9-81ED-4DB2-BD59-A6C34878D82A}">
                    <a16:rowId xmlns:a16="http://schemas.microsoft.com/office/drawing/2014/main" val="3440518861"/>
                  </a:ext>
                </a:extLst>
              </a:tr>
              <a:tr h="2710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Who does it measure?</a:t>
                      </a:r>
                    </a:p>
                  </a:txBody>
                  <a:tcPr/>
                </a:tc>
                <a:tc>
                  <a:txBody>
                    <a:bodyPr/>
                    <a:lstStyle/>
                    <a:p>
                      <a:endParaRPr lang="en-GB" sz="1100">
                        <a:solidFill>
                          <a:schemeClr val="tx1"/>
                        </a:solidFill>
                      </a:endParaRPr>
                    </a:p>
                  </a:txBody>
                  <a:tcPr/>
                </a:tc>
                <a:tc>
                  <a:txBody>
                    <a:bodyPr/>
                    <a:lstStyle/>
                    <a:p>
                      <a:endParaRPr lang="en-GB" sz="1100">
                        <a:solidFill>
                          <a:schemeClr val="tx1"/>
                        </a:solidFill>
                      </a:endParaRPr>
                    </a:p>
                  </a:txBody>
                  <a:tcPr/>
                </a:tc>
                <a:tc>
                  <a:txBody>
                    <a:bodyPr/>
                    <a:lstStyle/>
                    <a:p>
                      <a:endParaRPr lang="en-GB" sz="1100">
                        <a:solidFill>
                          <a:schemeClr val="tx1"/>
                        </a:solidFill>
                      </a:endParaRPr>
                    </a:p>
                  </a:txBody>
                  <a:tcPr/>
                </a:tc>
                <a:tc>
                  <a:txBody>
                    <a:bodyPr/>
                    <a:lstStyle/>
                    <a:p>
                      <a:endParaRPr lang="en-GB" sz="1100">
                        <a:solidFill>
                          <a:schemeClr val="tx1"/>
                        </a:solidFill>
                      </a:endParaRPr>
                    </a:p>
                  </a:txBody>
                  <a:tcPr/>
                </a:tc>
                <a:extLst>
                  <a:ext uri="{0D108BD9-81ED-4DB2-BD59-A6C34878D82A}">
                    <a16:rowId xmlns:a16="http://schemas.microsoft.com/office/drawing/2014/main" val="4192975202"/>
                  </a:ext>
                </a:extLst>
              </a:tr>
              <a:tr h="4608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When does it measure it?</a:t>
                      </a:r>
                    </a:p>
                  </a:txBody>
                  <a:tcPr/>
                </a:tc>
                <a:tc>
                  <a:txBody>
                    <a:bodyPr/>
                    <a:lstStyle/>
                    <a:p>
                      <a:endParaRPr lang="en-GB" sz="1100" dirty="0">
                        <a:solidFill>
                          <a:schemeClr val="tx1"/>
                        </a:solidFill>
                      </a:endParaRPr>
                    </a:p>
                  </a:txBody>
                  <a:tcPr/>
                </a:tc>
                <a:tc>
                  <a:txBody>
                    <a:bodyPr/>
                    <a:lstStyle/>
                    <a:p>
                      <a:endParaRPr lang="en-GB" sz="1100">
                        <a:solidFill>
                          <a:schemeClr val="tx1"/>
                        </a:solidFill>
                      </a:endParaRPr>
                    </a:p>
                  </a:txBody>
                  <a:tcPr/>
                </a:tc>
                <a:tc>
                  <a:txBody>
                    <a:bodyPr/>
                    <a:lstStyle/>
                    <a:p>
                      <a:endParaRPr lang="en-GB" sz="1100">
                        <a:solidFill>
                          <a:schemeClr val="tx1"/>
                        </a:solidFill>
                      </a:endParaRPr>
                    </a:p>
                  </a:txBody>
                  <a:tcPr/>
                </a:tc>
                <a:tc>
                  <a:txBody>
                    <a:bodyPr/>
                    <a:lstStyle/>
                    <a:p>
                      <a:endParaRPr lang="en-GB" sz="1100">
                        <a:solidFill>
                          <a:schemeClr val="tx1"/>
                        </a:solidFill>
                      </a:endParaRPr>
                    </a:p>
                  </a:txBody>
                  <a:tcPr/>
                </a:tc>
                <a:extLst>
                  <a:ext uri="{0D108BD9-81ED-4DB2-BD59-A6C34878D82A}">
                    <a16:rowId xmlns:a16="http://schemas.microsoft.com/office/drawing/2014/main" val="3286558861"/>
                  </a:ext>
                </a:extLst>
              </a:tr>
              <a:tr h="4608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How often is it measured?</a:t>
                      </a:r>
                    </a:p>
                  </a:txBody>
                  <a:tcPr/>
                </a:tc>
                <a:tc>
                  <a:txBody>
                    <a:bodyPr/>
                    <a:lstStyle/>
                    <a:p>
                      <a:endParaRPr lang="en-GB" sz="1100">
                        <a:solidFill>
                          <a:schemeClr val="tx1"/>
                        </a:solidFill>
                      </a:endParaRPr>
                    </a:p>
                  </a:txBody>
                  <a:tcPr/>
                </a:tc>
                <a:tc>
                  <a:txBody>
                    <a:bodyPr/>
                    <a:lstStyle/>
                    <a:p>
                      <a:endParaRPr lang="en-GB" sz="1100">
                        <a:solidFill>
                          <a:schemeClr val="tx1"/>
                        </a:solidFill>
                      </a:endParaRPr>
                    </a:p>
                  </a:txBody>
                  <a:tcPr/>
                </a:tc>
                <a:tc>
                  <a:txBody>
                    <a:bodyPr/>
                    <a:lstStyle/>
                    <a:p>
                      <a:endParaRPr lang="en-GB" sz="1100">
                        <a:solidFill>
                          <a:schemeClr val="tx1"/>
                        </a:solidFill>
                      </a:endParaRPr>
                    </a:p>
                  </a:txBody>
                  <a:tcPr/>
                </a:tc>
                <a:tc>
                  <a:txBody>
                    <a:bodyPr/>
                    <a:lstStyle/>
                    <a:p>
                      <a:endParaRPr lang="en-GB" sz="1100">
                        <a:solidFill>
                          <a:schemeClr val="tx1"/>
                        </a:solidFill>
                      </a:endParaRPr>
                    </a:p>
                  </a:txBody>
                  <a:tcPr/>
                </a:tc>
                <a:extLst>
                  <a:ext uri="{0D108BD9-81ED-4DB2-BD59-A6C34878D82A}">
                    <a16:rowId xmlns:a16="http://schemas.microsoft.com/office/drawing/2014/main" val="2554074261"/>
                  </a:ext>
                </a:extLst>
              </a:tr>
              <a:tr h="2710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Who collects it?</a:t>
                      </a:r>
                    </a:p>
                  </a:txBody>
                  <a:tcPr/>
                </a:tc>
                <a:tc>
                  <a:txBody>
                    <a:bodyPr/>
                    <a:lstStyle/>
                    <a:p>
                      <a:endParaRPr lang="en-GB" sz="1100">
                        <a:solidFill>
                          <a:schemeClr val="tx1"/>
                        </a:solidFill>
                      </a:endParaRPr>
                    </a:p>
                  </a:txBody>
                  <a:tcPr/>
                </a:tc>
                <a:tc>
                  <a:txBody>
                    <a:bodyPr/>
                    <a:lstStyle/>
                    <a:p>
                      <a:endParaRPr lang="en-GB" sz="1100">
                        <a:solidFill>
                          <a:schemeClr val="tx1"/>
                        </a:solidFill>
                      </a:endParaRPr>
                    </a:p>
                  </a:txBody>
                  <a:tcPr/>
                </a:tc>
                <a:tc>
                  <a:txBody>
                    <a:bodyPr/>
                    <a:lstStyle/>
                    <a:p>
                      <a:endParaRPr lang="en-GB" sz="1100">
                        <a:solidFill>
                          <a:schemeClr val="tx1"/>
                        </a:solidFill>
                      </a:endParaRPr>
                    </a:p>
                  </a:txBody>
                  <a:tcPr/>
                </a:tc>
                <a:tc>
                  <a:txBody>
                    <a:bodyPr/>
                    <a:lstStyle/>
                    <a:p>
                      <a:endParaRPr lang="en-GB" sz="1100">
                        <a:solidFill>
                          <a:schemeClr val="tx1"/>
                        </a:solidFill>
                      </a:endParaRPr>
                    </a:p>
                  </a:txBody>
                  <a:tcPr/>
                </a:tc>
                <a:extLst>
                  <a:ext uri="{0D108BD9-81ED-4DB2-BD59-A6C34878D82A}">
                    <a16:rowId xmlns:a16="http://schemas.microsoft.com/office/drawing/2014/main" val="2220883689"/>
                  </a:ext>
                </a:extLst>
              </a:tr>
              <a:tr h="6506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Does it measure absolute numbers or proportions?</a:t>
                      </a:r>
                    </a:p>
                  </a:txBody>
                  <a:tcPr/>
                </a:tc>
                <a:tc>
                  <a:txBody>
                    <a:bodyPr/>
                    <a:lstStyle/>
                    <a:p>
                      <a:endParaRPr lang="en-GB" sz="1100" dirty="0">
                        <a:solidFill>
                          <a:schemeClr val="tx1"/>
                        </a:solidFill>
                      </a:endParaRPr>
                    </a:p>
                  </a:txBody>
                  <a:tcPr/>
                </a:tc>
                <a:tc>
                  <a:txBody>
                    <a:bodyPr/>
                    <a:lstStyle/>
                    <a:p>
                      <a:endParaRPr lang="en-GB" sz="1100" dirty="0">
                        <a:solidFill>
                          <a:schemeClr val="tx1"/>
                        </a:solidFill>
                      </a:endParaRPr>
                    </a:p>
                  </a:txBody>
                  <a:tcPr/>
                </a:tc>
                <a:tc>
                  <a:txBody>
                    <a:bodyPr/>
                    <a:lstStyle/>
                    <a:p>
                      <a:endParaRPr lang="en-GB" sz="1100" dirty="0">
                        <a:solidFill>
                          <a:schemeClr val="tx1"/>
                        </a:solidFill>
                      </a:endParaRPr>
                    </a:p>
                  </a:txBody>
                  <a:tcPr/>
                </a:tc>
                <a:tc>
                  <a:txBody>
                    <a:bodyPr/>
                    <a:lstStyle/>
                    <a:p>
                      <a:endParaRPr lang="en-GB" sz="1100" dirty="0">
                        <a:solidFill>
                          <a:schemeClr val="tx1"/>
                        </a:solidFill>
                      </a:endParaRPr>
                    </a:p>
                  </a:txBody>
                  <a:tcPr/>
                </a:tc>
                <a:extLst>
                  <a:ext uri="{0D108BD9-81ED-4DB2-BD59-A6C34878D82A}">
                    <a16:rowId xmlns:a16="http://schemas.microsoft.com/office/drawing/2014/main" val="464316078"/>
                  </a:ext>
                </a:extLst>
              </a:tr>
              <a:tr h="4608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Where does the data actually come from?</a:t>
                      </a:r>
                    </a:p>
                  </a:txBody>
                  <a:tcPr/>
                </a:tc>
                <a:tc>
                  <a:txBody>
                    <a:bodyPr/>
                    <a:lstStyle/>
                    <a:p>
                      <a:endParaRPr lang="en-GB" sz="1100" dirty="0">
                        <a:solidFill>
                          <a:schemeClr val="tx1"/>
                        </a:solidFill>
                      </a:endParaRPr>
                    </a:p>
                  </a:txBody>
                  <a:tcPr/>
                </a:tc>
                <a:tc>
                  <a:txBody>
                    <a:bodyPr/>
                    <a:lstStyle/>
                    <a:p>
                      <a:endParaRPr lang="en-GB" sz="1100" dirty="0">
                        <a:solidFill>
                          <a:schemeClr val="tx1"/>
                        </a:solidFill>
                      </a:endParaRPr>
                    </a:p>
                  </a:txBody>
                  <a:tcPr/>
                </a:tc>
                <a:tc>
                  <a:txBody>
                    <a:bodyPr/>
                    <a:lstStyle/>
                    <a:p>
                      <a:endParaRPr lang="en-GB" sz="1100" dirty="0">
                        <a:solidFill>
                          <a:schemeClr val="tx1"/>
                        </a:solidFill>
                      </a:endParaRPr>
                    </a:p>
                  </a:txBody>
                  <a:tcPr/>
                </a:tc>
                <a:tc>
                  <a:txBody>
                    <a:bodyPr/>
                    <a:lstStyle/>
                    <a:p>
                      <a:endParaRPr lang="en-GB" sz="1100" dirty="0">
                        <a:solidFill>
                          <a:schemeClr val="tx1"/>
                        </a:solidFill>
                      </a:endParaRPr>
                    </a:p>
                  </a:txBody>
                  <a:tcPr/>
                </a:tc>
                <a:extLst>
                  <a:ext uri="{0D108BD9-81ED-4DB2-BD59-A6C34878D82A}">
                    <a16:rowId xmlns:a16="http://schemas.microsoft.com/office/drawing/2014/main" val="1887656031"/>
                  </a:ext>
                </a:extLst>
              </a:tr>
              <a:tr h="6506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How accurate and complete will the data be?</a:t>
                      </a:r>
                    </a:p>
                  </a:txBody>
                  <a:tcPr/>
                </a:tc>
                <a:tc>
                  <a:txBody>
                    <a:bodyPr/>
                    <a:lstStyle/>
                    <a:p>
                      <a:endParaRPr lang="en-GB" sz="1100" dirty="0">
                        <a:solidFill>
                          <a:schemeClr val="tx1"/>
                        </a:solidFill>
                      </a:endParaRPr>
                    </a:p>
                  </a:txBody>
                  <a:tcPr/>
                </a:tc>
                <a:tc>
                  <a:txBody>
                    <a:bodyPr/>
                    <a:lstStyle/>
                    <a:p>
                      <a:endParaRPr lang="en-GB" sz="1100" dirty="0">
                        <a:solidFill>
                          <a:schemeClr val="tx1"/>
                        </a:solidFill>
                      </a:endParaRPr>
                    </a:p>
                  </a:txBody>
                  <a:tcPr/>
                </a:tc>
                <a:tc>
                  <a:txBody>
                    <a:bodyPr/>
                    <a:lstStyle/>
                    <a:p>
                      <a:endParaRPr lang="en-GB" sz="1100" dirty="0">
                        <a:solidFill>
                          <a:schemeClr val="tx1"/>
                        </a:solidFill>
                      </a:endParaRPr>
                    </a:p>
                  </a:txBody>
                  <a:tcPr/>
                </a:tc>
                <a:tc>
                  <a:txBody>
                    <a:bodyPr/>
                    <a:lstStyle/>
                    <a:p>
                      <a:endParaRPr lang="en-GB" sz="1100" dirty="0">
                        <a:solidFill>
                          <a:schemeClr val="tx1"/>
                        </a:solidFill>
                      </a:endParaRPr>
                    </a:p>
                  </a:txBody>
                  <a:tcPr/>
                </a:tc>
                <a:extLst>
                  <a:ext uri="{0D108BD9-81ED-4DB2-BD59-A6C34878D82A}">
                    <a16:rowId xmlns:a16="http://schemas.microsoft.com/office/drawing/2014/main" val="817799174"/>
                  </a:ext>
                </a:extLst>
              </a:tr>
              <a:tr h="4608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Are there any caveats/ warnings/ problems?</a:t>
                      </a:r>
                    </a:p>
                  </a:txBody>
                  <a:tcPr/>
                </a:tc>
                <a:tc>
                  <a:txBody>
                    <a:bodyPr/>
                    <a:lstStyle/>
                    <a:p>
                      <a:endParaRPr lang="en-GB" sz="1100" dirty="0">
                        <a:solidFill>
                          <a:schemeClr val="tx1"/>
                        </a:solidFill>
                      </a:endParaRPr>
                    </a:p>
                  </a:txBody>
                  <a:tcPr/>
                </a:tc>
                <a:tc>
                  <a:txBody>
                    <a:bodyPr/>
                    <a:lstStyle/>
                    <a:p>
                      <a:endParaRPr lang="en-GB" sz="1100" dirty="0">
                        <a:solidFill>
                          <a:schemeClr val="tx1"/>
                        </a:solidFill>
                      </a:endParaRPr>
                    </a:p>
                  </a:txBody>
                  <a:tcPr/>
                </a:tc>
                <a:tc>
                  <a:txBody>
                    <a:bodyPr/>
                    <a:lstStyle/>
                    <a:p>
                      <a:endParaRPr lang="en-GB" sz="1100" dirty="0">
                        <a:solidFill>
                          <a:schemeClr val="tx1"/>
                        </a:solidFill>
                      </a:endParaRPr>
                    </a:p>
                  </a:txBody>
                  <a:tcPr/>
                </a:tc>
                <a:tc>
                  <a:txBody>
                    <a:bodyPr/>
                    <a:lstStyle/>
                    <a:p>
                      <a:endParaRPr lang="en-GB" sz="1100" dirty="0">
                        <a:solidFill>
                          <a:schemeClr val="tx1"/>
                        </a:solidFill>
                      </a:endParaRPr>
                    </a:p>
                  </a:txBody>
                  <a:tcPr/>
                </a:tc>
                <a:extLst>
                  <a:ext uri="{0D108BD9-81ED-4DB2-BD59-A6C34878D82A}">
                    <a16:rowId xmlns:a16="http://schemas.microsoft.com/office/drawing/2014/main" val="896583425"/>
                  </a:ext>
                </a:extLst>
              </a:tr>
              <a:tr h="2710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Comments/ notes</a:t>
                      </a:r>
                    </a:p>
                  </a:txBody>
                  <a:tcPr/>
                </a:tc>
                <a:tc>
                  <a:txBody>
                    <a:bodyPr/>
                    <a:lstStyle/>
                    <a:p>
                      <a:endParaRPr lang="en-GB" sz="1100" dirty="0">
                        <a:solidFill>
                          <a:schemeClr val="tx1"/>
                        </a:solidFill>
                      </a:endParaRPr>
                    </a:p>
                  </a:txBody>
                  <a:tcPr/>
                </a:tc>
                <a:tc>
                  <a:txBody>
                    <a:bodyPr/>
                    <a:lstStyle/>
                    <a:p>
                      <a:endParaRPr lang="en-GB" sz="1100" dirty="0">
                        <a:solidFill>
                          <a:schemeClr val="tx1"/>
                        </a:solidFill>
                      </a:endParaRPr>
                    </a:p>
                  </a:txBody>
                  <a:tcPr/>
                </a:tc>
                <a:tc>
                  <a:txBody>
                    <a:bodyPr/>
                    <a:lstStyle/>
                    <a:p>
                      <a:endParaRPr lang="en-GB" sz="1100" dirty="0">
                        <a:solidFill>
                          <a:schemeClr val="tx1"/>
                        </a:solidFill>
                      </a:endParaRPr>
                    </a:p>
                  </a:txBody>
                  <a:tcPr/>
                </a:tc>
                <a:tc>
                  <a:txBody>
                    <a:bodyPr/>
                    <a:lstStyle/>
                    <a:p>
                      <a:endParaRPr lang="en-GB" sz="1100" dirty="0">
                        <a:solidFill>
                          <a:schemeClr val="tx1"/>
                        </a:solidFill>
                      </a:endParaRPr>
                    </a:p>
                  </a:txBody>
                  <a:tcPr/>
                </a:tc>
                <a:extLst>
                  <a:ext uri="{0D108BD9-81ED-4DB2-BD59-A6C34878D82A}">
                    <a16:rowId xmlns:a16="http://schemas.microsoft.com/office/drawing/2014/main" val="3309798626"/>
                  </a:ext>
                </a:extLst>
              </a:tr>
            </a:tbl>
          </a:graphicData>
        </a:graphic>
      </p:graphicFrame>
      <p:sp>
        <p:nvSpPr>
          <p:cNvPr id="11" name="Footer Placeholder 10">
            <a:extLst>
              <a:ext uri="{FF2B5EF4-FFF2-40B4-BE49-F238E27FC236}">
                <a16:creationId xmlns:a16="http://schemas.microsoft.com/office/drawing/2014/main" id="{3BC210B7-D511-3185-F587-703C9F351D92}"/>
              </a:ext>
            </a:extLst>
          </p:cNvPr>
          <p:cNvSpPr>
            <a:spLocks noGrp="1"/>
          </p:cNvSpPr>
          <p:nvPr>
            <p:ph type="ftr" sz="quarter" idx="11"/>
          </p:nvPr>
        </p:nvSpPr>
        <p:spPr/>
        <p:txBody>
          <a:bodyPr/>
          <a:lstStyle/>
          <a:p>
            <a:r>
              <a:rPr lang="en-GB"/>
              <a:t>West of England Academy Quality Improvement Workbook</a:t>
            </a:r>
            <a:endParaRPr lang="en-GB" dirty="0"/>
          </a:p>
        </p:txBody>
      </p:sp>
    </p:spTree>
    <p:extLst>
      <p:ext uri="{BB962C8B-B14F-4D97-AF65-F5344CB8AC3E}">
        <p14:creationId xmlns:p14="http://schemas.microsoft.com/office/powerpoint/2010/main" val="2992794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0628E-740F-C8B3-0667-A01BF670971D}"/>
              </a:ext>
            </a:extLst>
          </p:cNvPr>
          <p:cNvSpPr>
            <a:spLocks noGrp="1"/>
          </p:cNvSpPr>
          <p:nvPr>
            <p:ph type="title"/>
          </p:nvPr>
        </p:nvSpPr>
        <p:spPr/>
        <p:txBody>
          <a:bodyPr/>
          <a:lstStyle/>
          <a:p>
            <a:r>
              <a:rPr lang="en-GB" dirty="0">
                <a:solidFill>
                  <a:schemeClr val="accent5">
                    <a:lumMod val="75000"/>
                  </a:schemeClr>
                </a:solidFill>
              </a:rPr>
              <a:t>Representing data on charts</a:t>
            </a:r>
          </a:p>
        </p:txBody>
      </p:sp>
      <p:sp>
        <p:nvSpPr>
          <p:cNvPr id="3" name="Content Placeholder 2">
            <a:extLst>
              <a:ext uri="{FF2B5EF4-FFF2-40B4-BE49-F238E27FC236}">
                <a16:creationId xmlns:a16="http://schemas.microsoft.com/office/drawing/2014/main" id="{E60DD7F9-6324-D418-7A7A-35A237EE7FB1}"/>
              </a:ext>
            </a:extLst>
          </p:cNvPr>
          <p:cNvSpPr>
            <a:spLocks noGrp="1"/>
          </p:cNvSpPr>
          <p:nvPr>
            <p:ph idx="1"/>
          </p:nvPr>
        </p:nvSpPr>
        <p:spPr>
          <a:xfrm>
            <a:off x="711404" y="1376716"/>
            <a:ext cx="8618220" cy="4663440"/>
          </a:xfrm>
        </p:spPr>
        <p:txBody>
          <a:bodyPr>
            <a:normAutofit fontScale="92500" lnSpcReduction="10000"/>
          </a:bodyPr>
          <a:lstStyle/>
          <a:p>
            <a:r>
              <a:rPr lang="en-GB" b="1" dirty="0"/>
              <a:t>As you collect the data consider how to present and share it. </a:t>
            </a:r>
            <a:endParaRPr lang="en-GB" dirty="0"/>
          </a:p>
          <a:p>
            <a:pPr fontAlgn="base"/>
            <a:r>
              <a:rPr lang="en-GB" dirty="0"/>
              <a:t>You could use a run chart for example: </a:t>
            </a:r>
          </a:p>
          <a:p>
            <a:pPr fontAlgn="base"/>
            <a:endParaRPr lang="en-GB" dirty="0"/>
          </a:p>
          <a:p>
            <a:pPr fontAlgn="base"/>
            <a:endParaRPr lang="en-GB" dirty="0"/>
          </a:p>
          <a:p>
            <a:pPr fontAlgn="base"/>
            <a:endParaRPr lang="en-GB" dirty="0"/>
          </a:p>
          <a:p>
            <a:pPr fontAlgn="base"/>
            <a:endParaRPr lang="en-GB" dirty="0"/>
          </a:p>
          <a:p>
            <a:pPr fontAlgn="base"/>
            <a:endParaRPr lang="en-GB" dirty="0"/>
          </a:p>
          <a:p>
            <a:pPr fontAlgn="base"/>
            <a:endParaRPr lang="en-GB" dirty="0"/>
          </a:p>
          <a:p>
            <a:pPr fontAlgn="base"/>
            <a:r>
              <a:rPr lang="en-GB" sz="1200" dirty="0"/>
              <a:t>Ref: </a:t>
            </a:r>
            <a:r>
              <a:rPr lang="en-GB" sz="1200" u="sng" dirty="0">
                <a:hlinkClick r:id="rId2"/>
              </a:rPr>
              <a:t>https://www.iecodesign.com/blog/2015/2/2/run-charts-in-quality-improvement-work</a:t>
            </a:r>
            <a:r>
              <a:rPr lang="en-GB" sz="1200" u="sng" dirty="0"/>
              <a:t> </a:t>
            </a:r>
            <a:endParaRPr lang="en-GB" dirty="0"/>
          </a:p>
          <a:p>
            <a:pPr fontAlgn="base"/>
            <a:r>
              <a:rPr lang="en-GB" dirty="0"/>
              <a:t>There is a section for adding </a:t>
            </a:r>
            <a:r>
              <a:rPr lang="en-GB" b="1" dirty="0">
                <a:solidFill>
                  <a:schemeClr val="accent4">
                    <a:lumMod val="75000"/>
                  </a:schemeClr>
                </a:solidFill>
              </a:rPr>
              <a:t>images and charts </a:t>
            </a:r>
            <a:r>
              <a:rPr lang="en-GB" dirty="0"/>
              <a:t>on the poster template:</a:t>
            </a:r>
          </a:p>
          <a:p>
            <a:pPr fontAlgn="base"/>
            <a:endParaRPr lang="en-GB" dirty="0"/>
          </a:p>
          <a:p>
            <a:endParaRPr lang="en-GB" dirty="0"/>
          </a:p>
          <a:p>
            <a:endParaRPr lang="en-GB" dirty="0"/>
          </a:p>
          <a:p>
            <a:endParaRPr lang="en-GB" dirty="0"/>
          </a:p>
          <a:p>
            <a:pPr fontAlgn="base"/>
            <a:r>
              <a:rPr lang="en-GB" dirty="0"/>
              <a:t>Or an infographic, for example:</a:t>
            </a:r>
          </a:p>
          <a:p>
            <a:pPr fontAlgn="base"/>
            <a:endParaRPr lang="en-GB" dirty="0"/>
          </a:p>
          <a:p>
            <a:pPr fontAlgn="base"/>
            <a:endParaRPr lang="en-GB" dirty="0"/>
          </a:p>
          <a:p>
            <a:pPr fontAlgn="base"/>
            <a:endParaRPr lang="en-GB" dirty="0"/>
          </a:p>
          <a:p>
            <a:pPr fontAlgn="base"/>
            <a:endParaRPr lang="en-GB" dirty="0"/>
          </a:p>
          <a:p>
            <a:pPr fontAlgn="base"/>
            <a:endParaRPr lang="en-GB" dirty="0"/>
          </a:p>
          <a:p>
            <a:pPr fontAlgn="base"/>
            <a:endParaRPr lang="en-GB" dirty="0"/>
          </a:p>
          <a:p>
            <a:pPr fontAlgn="base"/>
            <a:endParaRPr lang="en-GB" dirty="0"/>
          </a:p>
          <a:p>
            <a:pPr fontAlgn="base"/>
            <a:endParaRPr lang="en-GB" u="sng" dirty="0">
              <a:hlinkClick r:id="rId3"/>
            </a:endParaRPr>
          </a:p>
          <a:p>
            <a:pPr fontAlgn="base"/>
            <a:endParaRPr lang="en-GB" u="sng" dirty="0">
              <a:hlinkClick r:id="rId3"/>
            </a:endParaRPr>
          </a:p>
          <a:p>
            <a:pPr fontAlgn="base"/>
            <a:r>
              <a:rPr lang="en-GB" u="sng" dirty="0">
                <a:hlinkClick r:id="rId3"/>
              </a:rPr>
              <a:t>Find out more about making infographics by watching our short video.</a:t>
            </a:r>
            <a:endParaRPr lang="en-GB" dirty="0"/>
          </a:p>
          <a:p>
            <a:endParaRPr lang="en-GB" dirty="0"/>
          </a:p>
          <a:p>
            <a:r>
              <a:rPr lang="en-GB" dirty="0"/>
              <a:t>Our </a:t>
            </a:r>
            <a:r>
              <a:rPr lang="en-GB" dirty="0">
                <a:hlinkClick r:id="rId4"/>
              </a:rPr>
              <a:t>QI on-demand training </a:t>
            </a:r>
            <a:r>
              <a:rPr lang="en-GB" dirty="0"/>
              <a:t>includes bonus sessions on how to collect and present data.</a:t>
            </a:r>
          </a:p>
          <a:p>
            <a:r>
              <a:rPr lang="en-GB" dirty="0">
                <a:hlinkClick r:id="rId5"/>
              </a:rPr>
              <a:t>Plot the Dots/Making Data Count</a:t>
            </a:r>
            <a:r>
              <a:rPr lang="en-GB" dirty="0"/>
              <a:t> from NHS England are really useful guides and include templates to make charts from your data.</a:t>
            </a:r>
          </a:p>
        </p:txBody>
      </p:sp>
      <p:sp>
        <p:nvSpPr>
          <p:cNvPr id="4" name="Slide Number Placeholder 3">
            <a:extLst>
              <a:ext uri="{FF2B5EF4-FFF2-40B4-BE49-F238E27FC236}">
                <a16:creationId xmlns:a16="http://schemas.microsoft.com/office/drawing/2014/main" id="{69218F3A-0E93-6393-B44D-AA4CFB78A2E4}"/>
              </a:ext>
            </a:extLst>
          </p:cNvPr>
          <p:cNvSpPr>
            <a:spLocks noGrp="1"/>
          </p:cNvSpPr>
          <p:nvPr>
            <p:ph type="sldNum" sz="quarter" idx="12"/>
          </p:nvPr>
        </p:nvSpPr>
        <p:spPr/>
        <p:txBody>
          <a:bodyPr/>
          <a:lstStyle/>
          <a:p>
            <a:fld id="{8C2D2256-61B5-3F4F-BC5F-2E9C0730E982}" type="slidenum">
              <a:rPr lang="en-GB" smtClean="0"/>
              <a:t>18</a:t>
            </a:fld>
            <a:endParaRPr lang="en-GB"/>
          </a:p>
        </p:txBody>
      </p:sp>
      <p:graphicFrame>
        <p:nvGraphicFramePr>
          <p:cNvPr id="5" name="Table 5">
            <a:extLst>
              <a:ext uri="{FF2B5EF4-FFF2-40B4-BE49-F238E27FC236}">
                <a16:creationId xmlns:a16="http://schemas.microsoft.com/office/drawing/2014/main" id="{5B5ECD94-B470-DA7E-25D4-232BCBDDC2CA}"/>
              </a:ext>
            </a:extLst>
          </p:cNvPr>
          <p:cNvGraphicFramePr>
            <a:graphicFrameLocks/>
          </p:cNvGraphicFramePr>
          <p:nvPr>
            <p:extLst>
              <p:ext uri="{D42A27DB-BD31-4B8C-83A1-F6EECF244321}">
                <p14:modId xmlns:p14="http://schemas.microsoft.com/office/powerpoint/2010/main" val="2029642802"/>
              </p:ext>
            </p:extLst>
          </p:nvPr>
        </p:nvGraphicFramePr>
        <p:xfrm>
          <a:off x="739928" y="4789605"/>
          <a:ext cx="4090960" cy="893619"/>
        </p:xfrm>
        <a:graphic>
          <a:graphicData uri="http://schemas.openxmlformats.org/drawingml/2006/table">
            <a:tbl>
              <a:tblPr firstRow="1" bandRow="1">
                <a:tableStyleId>{2D5ABB26-0587-4C30-8999-92F81FD0307C}</a:tableStyleId>
              </a:tblPr>
              <a:tblGrid>
                <a:gridCol w="2045480">
                  <a:extLst>
                    <a:ext uri="{9D8B030D-6E8A-4147-A177-3AD203B41FA5}">
                      <a16:colId xmlns:a16="http://schemas.microsoft.com/office/drawing/2014/main" val="859169523"/>
                    </a:ext>
                  </a:extLst>
                </a:gridCol>
                <a:gridCol w="2045480">
                  <a:extLst>
                    <a:ext uri="{9D8B030D-6E8A-4147-A177-3AD203B41FA5}">
                      <a16:colId xmlns:a16="http://schemas.microsoft.com/office/drawing/2014/main" val="3327384522"/>
                    </a:ext>
                  </a:extLst>
                </a:gridCol>
              </a:tblGrid>
              <a:tr h="297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Arial" panose="020B0604020202020204" pitchFamily="34" charset="0"/>
                          <a:cs typeface="Arial" panose="020B0604020202020204" pitchFamily="34" charset="0"/>
                        </a:rPr>
                        <a:t>Background/Problem/Issue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en-GB" sz="1000" dirty="0">
                          <a:solidFill>
                            <a:schemeClr val="tx1"/>
                          </a:solidFill>
                          <a:latin typeface="Arial" panose="020B0604020202020204" pitchFamily="34" charset="0"/>
                          <a:cs typeface="Arial" panose="020B0604020202020204" pitchFamily="34" charset="0"/>
                        </a:rPr>
                        <a:t>Results/Data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46167331"/>
                  </a:ext>
                </a:extLst>
              </a:tr>
              <a:tr h="297873">
                <a:tc>
                  <a:txBody>
                    <a:bodyPr/>
                    <a:lstStyle/>
                    <a:p>
                      <a:r>
                        <a:rPr lang="en-GB" sz="1000" dirty="0">
                          <a:solidFill>
                            <a:schemeClr val="tx1"/>
                          </a:solidFill>
                          <a:latin typeface="Arial" panose="020B0604020202020204" pitchFamily="34" charset="0"/>
                          <a:cs typeface="Arial" panose="020B0604020202020204" pitchFamily="34" charset="0"/>
                        </a:rPr>
                        <a:t>Aim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en-GB" sz="1000" dirty="0">
                          <a:solidFill>
                            <a:schemeClr val="tx1"/>
                          </a:solidFill>
                          <a:latin typeface="Arial" panose="020B0604020202020204" pitchFamily="34" charset="0"/>
                          <a:cs typeface="Arial" panose="020B0604020202020204" pitchFamily="34" charset="0"/>
                        </a:rPr>
                        <a:t>Image/Chart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756043495"/>
                  </a:ext>
                </a:extLst>
              </a:tr>
              <a:tr h="297873">
                <a:tc>
                  <a:txBody>
                    <a:bodyPr/>
                    <a:lstStyle/>
                    <a:p>
                      <a:pPr marL="0" indent="0">
                        <a:lnSpc>
                          <a:spcPct val="150000"/>
                        </a:lnSpc>
                        <a:spcBef>
                          <a:spcPts val="0"/>
                        </a:spcBef>
                        <a:buNone/>
                      </a:pPr>
                      <a:r>
                        <a:rPr lang="en-GB" sz="1000" dirty="0">
                          <a:latin typeface="Arial" panose="020B0604020202020204" pitchFamily="34" charset="0"/>
                          <a:cs typeface="Arial" panose="020B0604020202020204" pitchFamily="34" charset="0"/>
                        </a:rPr>
                        <a:t>Method/Strategy for Change</a:t>
                      </a:r>
                      <a:endParaRPr lang="en-GB" sz="10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en-GB" sz="1000" dirty="0">
                          <a:solidFill>
                            <a:schemeClr val="tx1"/>
                          </a:solidFill>
                          <a:latin typeface="Arial" panose="020B0604020202020204" pitchFamily="34" charset="0"/>
                          <a:cs typeface="Arial" panose="020B0604020202020204" pitchFamily="34" charset="0"/>
                        </a:rPr>
                        <a:t>Conclusions/Lessons Learned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825192865"/>
                  </a:ext>
                </a:extLst>
              </a:tr>
            </a:tbl>
          </a:graphicData>
        </a:graphic>
      </p:graphicFrame>
      <p:pic>
        <p:nvPicPr>
          <p:cNvPr id="6" name="Picture 5" descr="Chart, line chart&#10;&#10;Description automatically generated">
            <a:extLst>
              <a:ext uri="{FF2B5EF4-FFF2-40B4-BE49-F238E27FC236}">
                <a16:creationId xmlns:a16="http://schemas.microsoft.com/office/drawing/2014/main" id="{8812EC91-1737-264E-0B54-3910D6CD095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4577" y="2068395"/>
            <a:ext cx="2936364" cy="1806338"/>
          </a:xfrm>
          <a:prstGeom prst="rect">
            <a:avLst/>
          </a:prstGeom>
          <a:noFill/>
          <a:ln>
            <a:noFill/>
          </a:ln>
        </p:spPr>
      </p:pic>
      <p:pic>
        <p:nvPicPr>
          <p:cNvPr id="7" name="Picture 6" descr="PReCePT Study numbers">
            <a:extLst>
              <a:ext uri="{FF2B5EF4-FFF2-40B4-BE49-F238E27FC236}">
                <a16:creationId xmlns:a16="http://schemas.microsoft.com/office/drawing/2014/main" id="{E08B4C9D-D0EC-E689-92C3-FAC678D9BCC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30888" y="1541576"/>
            <a:ext cx="4578097" cy="2575406"/>
          </a:xfrm>
          <a:prstGeom prst="rect">
            <a:avLst/>
          </a:prstGeom>
          <a:noFill/>
          <a:ln>
            <a:noFill/>
          </a:ln>
        </p:spPr>
      </p:pic>
      <p:sp>
        <p:nvSpPr>
          <p:cNvPr id="8" name="Footer Placeholder 7">
            <a:extLst>
              <a:ext uri="{FF2B5EF4-FFF2-40B4-BE49-F238E27FC236}">
                <a16:creationId xmlns:a16="http://schemas.microsoft.com/office/drawing/2014/main" id="{6DF772DA-AF34-20C7-592A-B381764A6014}"/>
              </a:ext>
            </a:extLst>
          </p:cNvPr>
          <p:cNvSpPr>
            <a:spLocks noGrp="1"/>
          </p:cNvSpPr>
          <p:nvPr>
            <p:ph type="ftr" sz="quarter" idx="11"/>
          </p:nvPr>
        </p:nvSpPr>
        <p:spPr/>
        <p:txBody>
          <a:bodyPr/>
          <a:lstStyle/>
          <a:p>
            <a:r>
              <a:rPr lang="en-GB"/>
              <a:t>West of England Academy Quality Improvement Workbook</a:t>
            </a:r>
            <a:endParaRPr lang="en-GB" dirty="0"/>
          </a:p>
        </p:txBody>
      </p:sp>
    </p:spTree>
    <p:extLst>
      <p:ext uri="{BB962C8B-B14F-4D97-AF65-F5344CB8AC3E}">
        <p14:creationId xmlns:p14="http://schemas.microsoft.com/office/powerpoint/2010/main" val="2807691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5BB74-256C-4378-9289-B9563E342722}"/>
              </a:ext>
            </a:extLst>
          </p:cNvPr>
          <p:cNvSpPr>
            <a:spLocks noGrp="1"/>
          </p:cNvSpPr>
          <p:nvPr>
            <p:ph type="title"/>
          </p:nvPr>
        </p:nvSpPr>
        <p:spPr/>
        <p:txBody>
          <a:bodyPr/>
          <a:lstStyle/>
          <a:p>
            <a:r>
              <a:rPr lang="en-GB" dirty="0">
                <a:solidFill>
                  <a:schemeClr val="accent3"/>
                </a:solidFill>
              </a:rPr>
              <a:t>Stage 4: Create and select change ideas</a:t>
            </a:r>
          </a:p>
        </p:txBody>
      </p:sp>
      <p:sp>
        <p:nvSpPr>
          <p:cNvPr id="3" name="Content Placeholder 2">
            <a:extLst>
              <a:ext uri="{FF2B5EF4-FFF2-40B4-BE49-F238E27FC236}">
                <a16:creationId xmlns:a16="http://schemas.microsoft.com/office/drawing/2014/main" id="{E9D2435C-51E7-3CAC-D912-AD619739F341}"/>
              </a:ext>
            </a:extLst>
          </p:cNvPr>
          <p:cNvSpPr>
            <a:spLocks noGrp="1"/>
          </p:cNvSpPr>
          <p:nvPr>
            <p:ph idx="1"/>
          </p:nvPr>
        </p:nvSpPr>
        <p:spPr>
          <a:xfrm>
            <a:off x="643889" y="1600200"/>
            <a:ext cx="8779785" cy="4663440"/>
          </a:xfrm>
        </p:spPr>
        <p:txBody>
          <a:bodyPr/>
          <a:lstStyle/>
          <a:p>
            <a:r>
              <a:rPr lang="en-GB" dirty="0"/>
              <a:t>Don’t jump to the obvious ideas to test, take some time with your team to think creatively about ways to reach your project objective. </a:t>
            </a:r>
          </a:p>
          <a:p>
            <a:r>
              <a:rPr lang="en-GB" dirty="0"/>
              <a:t>Use the </a:t>
            </a:r>
            <a:r>
              <a:rPr lang="en-GB" u="sng" dirty="0">
                <a:hlinkClick r:id="rId2"/>
              </a:rPr>
              <a:t>greenhousing</a:t>
            </a:r>
            <a:r>
              <a:rPr lang="en-GB" dirty="0"/>
              <a:t> and </a:t>
            </a:r>
            <a:r>
              <a:rPr lang="en-GB" u="sng" dirty="0">
                <a:hlinkClick r:id="rId3"/>
              </a:rPr>
              <a:t>TRIZ</a:t>
            </a:r>
            <a:r>
              <a:rPr lang="en-GB" dirty="0"/>
              <a:t> facilitator slides to help facilitate these activities with your team. or more details on these activities, please visit the </a:t>
            </a:r>
            <a:r>
              <a:rPr lang="en-GB" u="sng" dirty="0">
                <a:hlinkClick r:id="rId4"/>
              </a:rPr>
              <a:t>relevant pages in the toolkit</a:t>
            </a:r>
            <a:r>
              <a:rPr lang="en-GB" dirty="0"/>
              <a:t>. </a:t>
            </a:r>
          </a:p>
          <a:p>
            <a:r>
              <a:rPr lang="en-GB" dirty="0"/>
              <a:t>If you need to prioritise your ideas, you can use </a:t>
            </a:r>
            <a:r>
              <a:rPr lang="en-GB" b="1" dirty="0"/>
              <a:t>M</a:t>
            </a:r>
            <a:r>
              <a:rPr lang="en-GB" dirty="0"/>
              <a:t>O</a:t>
            </a:r>
            <a:r>
              <a:rPr lang="en-GB" b="1" dirty="0"/>
              <a:t>SC</a:t>
            </a:r>
            <a:r>
              <a:rPr lang="en-GB" dirty="0"/>
              <a:t>O</a:t>
            </a:r>
            <a:r>
              <a:rPr lang="en-GB" b="1" dirty="0"/>
              <a:t>W </a:t>
            </a:r>
            <a:r>
              <a:rPr lang="en-GB" dirty="0"/>
              <a:t>to separate them into the things you must do, should do, could do, or won’t do.  </a:t>
            </a:r>
          </a:p>
          <a:p>
            <a:r>
              <a:rPr lang="en-GB" dirty="0"/>
              <a:t>At the end of this stage you will have some ideas for how you can plan your approach to change and this will help you put together your </a:t>
            </a:r>
            <a:r>
              <a:rPr lang="en-GB" b="1" dirty="0">
                <a:solidFill>
                  <a:schemeClr val="accent3"/>
                </a:solidFill>
              </a:rPr>
              <a:t>Method/ Strategy for Change</a:t>
            </a:r>
            <a:r>
              <a:rPr lang="en-GB" dirty="0"/>
              <a:t> in the next stage. </a:t>
            </a:r>
          </a:p>
          <a:p>
            <a:endParaRPr lang="en-GB" dirty="0"/>
          </a:p>
          <a:p>
            <a:endParaRPr lang="en-GB" dirty="0"/>
          </a:p>
          <a:p>
            <a:endParaRPr lang="en-GB" dirty="0"/>
          </a:p>
          <a:p>
            <a:endParaRPr lang="en-GB" dirty="0"/>
          </a:p>
          <a:p>
            <a:r>
              <a:rPr lang="en-GB" dirty="0"/>
              <a:t>Our </a:t>
            </a:r>
            <a:r>
              <a:rPr lang="en-GB" dirty="0">
                <a:hlinkClick r:id="rId5"/>
              </a:rPr>
              <a:t>Creative Problem Solving Toolkit </a:t>
            </a:r>
            <a:r>
              <a:rPr lang="en-GB" dirty="0"/>
              <a:t>has lots of other tools to help you through the creative problem solving process. </a:t>
            </a:r>
          </a:p>
        </p:txBody>
      </p:sp>
      <p:graphicFrame>
        <p:nvGraphicFramePr>
          <p:cNvPr id="4" name="Table 5">
            <a:extLst>
              <a:ext uri="{FF2B5EF4-FFF2-40B4-BE49-F238E27FC236}">
                <a16:creationId xmlns:a16="http://schemas.microsoft.com/office/drawing/2014/main" id="{E09B4A1E-5845-38FB-E5DE-2C74FDA9FEC4}"/>
              </a:ext>
            </a:extLst>
          </p:cNvPr>
          <p:cNvGraphicFramePr>
            <a:graphicFrameLocks/>
          </p:cNvGraphicFramePr>
          <p:nvPr>
            <p:extLst>
              <p:ext uri="{D42A27DB-BD31-4B8C-83A1-F6EECF244321}">
                <p14:modId xmlns:p14="http://schemas.microsoft.com/office/powerpoint/2010/main" val="2636379045"/>
              </p:ext>
            </p:extLst>
          </p:nvPr>
        </p:nvGraphicFramePr>
        <p:xfrm>
          <a:off x="643891" y="4969315"/>
          <a:ext cx="4090960" cy="893619"/>
        </p:xfrm>
        <a:graphic>
          <a:graphicData uri="http://schemas.openxmlformats.org/drawingml/2006/table">
            <a:tbl>
              <a:tblPr firstRow="1" bandRow="1">
                <a:tableStyleId>{2D5ABB26-0587-4C30-8999-92F81FD0307C}</a:tableStyleId>
              </a:tblPr>
              <a:tblGrid>
                <a:gridCol w="2045480">
                  <a:extLst>
                    <a:ext uri="{9D8B030D-6E8A-4147-A177-3AD203B41FA5}">
                      <a16:colId xmlns:a16="http://schemas.microsoft.com/office/drawing/2014/main" val="859169523"/>
                    </a:ext>
                  </a:extLst>
                </a:gridCol>
                <a:gridCol w="2045480">
                  <a:extLst>
                    <a:ext uri="{9D8B030D-6E8A-4147-A177-3AD203B41FA5}">
                      <a16:colId xmlns:a16="http://schemas.microsoft.com/office/drawing/2014/main" val="3327384522"/>
                    </a:ext>
                  </a:extLst>
                </a:gridCol>
              </a:tblGrid>
              <a:tr h="297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Arial" panose="020B0604020202020204" pitchFamily="34" charset="0"/>
                          <a:cs typeface="Arial" panose="020B0604020202020204" pitchFamily="34" charset="0"/>
                        </a:rPr>
                        <a:t>Background/Problem/Issue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en-GB" sz="1000" dirty="0">
                          <a:solidFill>
                            <a:schemeClr val="tx1"/>
                          </a:solidFill>
                          <a:latin typeface="Arial" panose="020B0604020202020204" pitchFamily="34" charset="0"/>
                          <a:cs typeface="Arial" panose="020B0604020202020204" pitchFamily="34" charset="0"/>
                        </a:rPr>
                        <a:t>Results/Data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46167331"/>
                  </a:ext>
                </a:extLst>
              </a:tr>
              <a:tr h="297873">
                <a:tc>
                  <a:txBody>
                    <a:bodyPr/>
                    <a:lstStyle/>
                    <a:p>
                      <a:r>
                        <a:rPr lang="en-GB" sz="1000" dirty="0">
                          <a:solidFill>
                            <a:schemeClr val="tx1"/>
                          </a:solidFill>
                          <a:latin typeface="Arial" panose="020B0604020202020204" pitchFamily="34" charset="0"/>
                          <a:cs typeface="Arial" panose="020B0604020202020204" pitchFamily="34" charset="0"/>
                        </a:rPr>
                        <a:t>Aim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en-GB" sz="1000" dirty="0">
                          <a:solidFill>
                            <a:schemeClr val="tx1"/>
                          </a:solidFill>
                          <a:latin typeface="Arial" panose="020B0604020202020204" pitchFamily="34" charset="0"/>
                          <a:cs typeface="Arial" panose="020B0604020202020204" pitchFamily="34" charset="0"/>
                        </a:rPr>
                        <a:t>Image/Chart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756043495"/>
                  </a:ext>
                </a:extLst>
              </a:tr>
              <a:tr h="297873">
                <a:tc>
                  <a:txBody>
                    <a:bodyPr/>
                    <a:lstStyle/>
                    <a:p>
                      <a:pPr marL="0" indent="0">
                        <a:lnSpc>
                          <a:spcPct val="150000"/>
                        </a:lnSpc>
                        <a:spcBef>
                          <a:spcPts val="0"/>
                        </a:spcBef>
                        <a:buNone/>
                      </a:pPr>
                      <a:r>
                        <a:rPr lang="en-GB" sz="1000" dirty="0">
                          <a:latin typeface="Arial" panose="020B0604020202020204" pitchFamily="34" charset="0"/>
                          <a:cs typeface="Arial" panose="020B0604020202020204" pitchFamily="34" charset="0"/>
                        </a:rPr>
                        <a:t>Method/Strategy for Change</a:t>
                      </a:r>
                      <a:endParaRPr lang="en-GB" sz="10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algn="ctr"/>
                      <a:r>
                        <a:rPr lang="en-GB" sz="1000" dirty="0">
                          <a:solidFill>
                            <a:schemeClr val="tx1"/>
                          </a:solidFill>
                          <a:latin typeface="Arial" panose="020B0604020202020204" pitchFamily="34" charset="0"/>
                          <a:cs typeface="Arial" panose="020B0604020202020204" pitchFamily="34" charset="0"/>
                        </a:rPr>
                        <a:t>Conclusions/Lessons Learned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825192865"/>
                  </a:ext>
                </a:extLst>
              </a:tr>
            </a:tbl>
          </a:graphicData>
        </a:graphic>
      </p:graphicFrame>
      <p:sp>
        <p:nvSpPr>
          <p:cNvPr id="5" name="Slide Number Placeholder 4">
            <a:extLst>
              <a:ext uri="{FF2B5EF4-FFF2-40B4-BE49-F238E27FC236}">
                <a16:creationId xmlns:a16="http://schemas.microsoft.com/office/drawing/2014/main" id="{E398254E-BA2C-361F-02CC-0773E1018329}"/>
              </a:ext>
            </a:extLst>
          </p:cNvPr>
          <p:cNvSpPr>
            <a:spLocks noGrp="1"/>
          </p:cNvSpPr>
          <p:nvPr>
            <p:ph type="sldNum" sz="quarter" idx="12"/>
          </p:nvPr>
        </p:nvSpPr>
        <p:spPr/>
        <p:txBody>
          <a:bodyPr/>
          <a:lstStyle/>
          <a:p>
            <a:fld id="{8C2D2256-61B5-3F4F-BC5F-2E9C0730E982}" type="slidenum">
              <a:rPr lang="en-GB" smtClean="0"/>
              <a:t>19</a:t>
            </a:fld>
            <a:endParaRPr lang="en-GB"/>
          </a:p>
        </p:txBody>
      </p:sp>
      <p:pic>
        <p:nvPicPr>
          <p:cNvPr id="7" name="Picture 6" descr="Diagram&#10;&#10;Description automatically generated">
            <a:extLst>
              <a:ext uri="{FF2B5EF4-FFF2-40B4-BE49-F238E27FC236}">
                <a16:creationId xmlns:a16="http://schemas.microsoft.com/office/drawing/2014/main" id="{902AD35B-EF8B-0CCA-4E19-A89011D4B3D3}"/>
              </a:ext>
            </a:extLst>
          </p:cNvPr>
          <p:cNvPicPr>
            <a:picLocks noChangeAspect="1"/>
          </p:cNvPicPr>
          <p:nvPr/>
        </p:nvPicPr>
        <p:blipFill>
          <a:blip r:embed="rId6"/>
          <a:stretch>
            <a:fillRect/>
          </a:stretch>
        </p:blipFill>
        <p:spPr>
          <a:xfrm>
            <a:off x="5171150" y="2276019"/>
            <a:ext cx="4252525" cy="3817608"/>
          </a:xfrm>
          <a:prstGeom prst="rect">
            <a:avLst/>
          </a:prstGeom>
        </p:spPr>
      </p:pic>
      <p:sp>
        <p:nvSpPr>
          <p:cNvPr id="8" name="Footer Placeholder 7">
            <a:extLst>
              <a:ext uri="{FF2B5EF4-FFF2-40B4-BE49-F238E27FC236}">
                <a16:creationId xmlns:a16="http://schemas.microsoft.com/office/drawing/2014/main" id="{C849D4C4-62B6-9368-3B36-BE5D4D255E07}"/>
              </a:ext>
            </a:extLst>
          </p:cNvPr>
          <p:cNvSpPr>
            <a:spLocks noGrp="1"/>
          </p:cNvSpPr>
          <p:nvPr>
            <p:ph type="ftr" sz="quarter" idx="11"/>
          </p:nvPr>
        </p:nvSpPr>
        <p:spPr/>
        <p:txBody>
          <a:bodyPr/>
          <a:lstStyle/>
          <a:p>
            <a:r>
              <a:rPr lang="en-GB"/>
              <a:t>West of England Academy Quality Improvement Workbook</a:t>
            </a:r>
            <a:endParaRPr lang="en-GB" dirty="0"/>
          </a:p>
        </p:txBody>
      </p:sp>
    </p:spTree>
    <p:extLst>
      <p:ext uri="{BB962C8B-B14F-4D97-AF65-F5344CB8AC3E}">
        <p14:creationId xmlns:p14="http://schemas.microsoft.com/office/powerpoint/2010/main" val="1699869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A18D7-7A90-5229-8ECE-C387711536A2}"/>
              </a:ext>
            </a:extLst>
          </p:cNvPr>
          <p:cNvSpPr>
            <a:spLocks noGrp="1"/>
          </p:cNvSpPr>
          <p:nvPr>
            <p:ph type="title"/>
          </p:nvPr>
        </p:nvSpPr>
        <p:spPr/>
        <p:txBody>
          <a:bodyPr/>
          <a:lstStyle/>
          <a:p>
            <a:r>
              <a:rPr lang="en-GB" dirty="0"/>
              <a:t>What is the workbook?</a:t>
            </a:r>
          </a:p>
        </p:txBody>
      </p:sp>
      <p:sp>
        <p:nvSpPr>
          <p:cNvPr id="3" name="Content Placeholder 2">
            <a:extLst>
              <a:ext uri="{FF2B5EF4-FFF2-40B4-BE49-F238E27FC236}">
                <a16:creationId xmlns:a16="http://schemas.microsoft.com/office/drawing/2014/main" id="{5FADFBB4-5AB4-FEF9-66BB-0CFC7298A3F6}"/>
              </a:ext>
            </a:extLst>
          </p:cNvPr>
          <p:cNvSpPr>
            <a:spLocks noGrp="1"/>
          </p:cNvSpPr>
          <p:nvPr>
            <p:ph idx="1"/>
          </p:nvPr>
        </p:nvSpPr>
        <p:spPr>
          <a:xfrm>
            <a:off x="643889" y="1285798"/>
            <a:ext cx="8618220" cy="4663440"/>
          </a:xfrm>
        </p:spPr>
        <p:txBody>
          <a:bodyPr>
            <a:normAutofit/>
          </a:bodyPr>
          <a:lstStyle/>
          <a:p>
            <a:r>
              <a:rPr lang="en-GB" dirty="0"/>
              <a:t>The workbook is a collection of worksheets that can be used to help structure and guide a simple quality improvement (QI) project. We recommend you start at the beginning and work your way through each activity or use the contents page to navigate your journey. </a:t>
            </a:r>
          </a:p>
          <a:p>
            <a:r>
              <a:rPr lang="en-GB" b="1" dirty="0"/>
              <a:t>Who is the workbook for? </a:t>
            </a:r>
            <a:endParaRPr lang="en-GB" dirty="0"/>
          </a:p>
          <a:p>
            <a:r>
              <a:rPr lang="en-GB" dirty="0"/>
              <a:t>The workbook has been designed to help people that are running a QI project in a healthcare setting. If you are new to QI then do check out our </a:t>
            </a:r>
            <a:r>
              <a:rPr lang="en-GB" dirty="0">
                <a:hlinkClick r:id="rId2"/>
              </a:rPr>
              <a:t>on-demand QI training</a:t>
            </a:r>
            <a:r>
              <a:rPr lang="en-GB" dirty="0"/>
              <a:t>. </a:t>
            </a:r>
          </a:p>
          <a:p>
            <a:r>
              <a:rPr lang="en-GB" dirty="0"/>
              <a:t>Some worksheets can be completed by one person, but the majority will need completing as part of a team-based activity with a mix of people involved in your project work. Involving your stakeholders (people impacted by the changes you’ll be making) in these activities will significantly help your project to be a success.   </a:t>
            </a:r>
          </a:p>
          <a:p>
            <a:endParaRPr lang="en-GB" b="1" dirty="0"/>
          </a:p>
          <a:p>
            <a:endParaRPr lang="en-GB" b="1" dirty="0"/>
          </a:p>
          <a:p>
            <a:r>
              <a:rPr lang="en-GB" b="1" dirty="0"/>
              <a:t>Why would I want to use the workbook? </a:t>
            </a:r>
            <a:endParaRPr lang="en-GB" dirty="0"/>
          </a:p>
          <a:p>
            <a:r>
              <a:rPr lang="en-GB" dirty="0"/>
              <a:t>We know that running a QI project can sometimes be complicated and confusing. We hope that this workbook will provide practical, simple support to guide you through the process. </a:t>
            </a:r>
            <a:r>
              <a:rPr lang="en-GB" u="sng" dirty="0">
                <a:hlinkClick r:id="rId3"/>
              </a:rPr>
              <a:t>Watch this video</a:t>
            </a:r>
            <a:r>
              <a:rPr lang="en-GB" dirty="0"/>
              <a:t> to understand how QI tools can be used in a real healthcare improvement project.  </a:t>
            </a:r>
          </a:p>
          <a:p>
            <a:r>
              <a:rPr lang="en-GB" b="1" dirty="0"/>
              <a:t>This workbook is structured and colour-coded to help you design a QI poster or write an improvement report to share the learning from your project. </a:t>
            </a:r>
          </a:p>
          <a:p>
            <a:r>
              <a:rPr lang="en-GB" dirty="0"/>
              <a:t>Check out our guide to </a:t>
            </a:r>
            <a:r>
              <a:rPr lang="en-GB" dirty="0">
                <a:hlinkClick r:id="rId4"/>
              </a:rPr>
              <a:t>creating a QI poster </a:t>
            </a:r>
            <a:r>
              <a:rPr lang="en-GB" dirty="0"/>
              <a:t>for more information and once you have created your poster please share it with others on our </a:t>
            </a:r>
            <a:r>
              <a:rPr lang="en-GB" dirty="0">
                <a:hlinkClick r:id="rId5"/>
              </a:rPr>
              <a:t>Evidence Repository</a:t>
            </a:r>
            <a:r>
              <a:rPr lang="en-GB" dirty="0"/>
              <a:t>. </a:t>
            </a:r>
          </a:p>
          <a:p>
            <a:r>
              <a:rPr lang="en-GB" dirty="0"/>
              <a:t>The West of England Academy offers a wide range of free resources to healthcare professionals and innovators across the region. To find out more, visit our </a:t>
            </a:r>
            <a:r>
              <a:rPr lang="en-GB" u="sng" dirty="0">
                <a:hlinkClick r:id="rId6"/>
              </a:rPr>
              <a:t>website</a:t>
            </a:r>
            <a:r>
              <a:rPr lang="en-GB" dirty="0"/>
              <a:t> or email </a:t>
            </a:r>
            <a:r>
              <a:rPr lang="en-GB" u="sng" dirty="0">
                <a:hlinkClick r:id="rId7"/>
              </a:rPr>
              <a:t>weahsn.academy@nhs.net</a:t>
            </a:r>
            <a:r>
              <a:rPr lang="en-GB" dirty="0"/>
              <a:t> </a:t>
            </a:r>
          </a:p>
          <a:p>
            <a:endParaRPr lang="en-GB" dirty="0"/>
          </a:p>
        </p:txBody>
      </p:sp>
      <p:sp>
        <p:nvSpPr>
          <p:cNvPr id="4" name="Slide Number Placeholder 3">
            <a:extLst>
              <a:ext uri="{FF2B5EF4-FFF2-40B4-BE49-F238E27FC236}">
                <a16:creationId xmlns:a16="http://schemas.microsoft.com/office/drawing/2014/main" id="{316754D8-1153-4FCF-84FC-C708BF979E27}"/>
              </a:ext>
            </a:extLst>
          </p:cNvPr>
          <p:cNvSpPr>
            <a:spLocks noGrp="1"/>
          </p:cNvSpPr>
          <p:nvPr>
            <p:ph type="sldNum" sz="quarter" idx="12"/>
          </p:nvPr>
        </p:nvSpPr>
        <p:spPr/>
        <p:txBody>
          <a:bodyPr/>
          <a:lstStyle/>
          <a:p>
            <a:fld id="{8C2D2256-61B5-3F4F-BC5F-2E9C0730E982}" type="slidenum">
              <a:rPr lang="en-GB" smtClean="0"/>
              <a:t>2</a:t>
            </a:fld>
            <a:endParaRPr lang="en-GB"/>
          </a:p>
        </p:txBody>
      </p:sp>
      <p:sp>
        <p:nvSpPr>
          <p:cNvPr id="5" name="Footer Placeholder 4">
            <a:extLst>
              <a:ext uri="{FF2B5EF4-FFF2-40B4-BE49-F238E27FC236}">
                <a16:creationId xmlns:a16="http://schemas.microsoft.com/office/drawing/2014/main" id="{160645A1-6FFA-4E88-6A6A-5C5D28FC5E7F}"/>
              </a:ext>
            </a:extLst>
          </p:cNvPr>
          <p:cNvSpPr>
            <a:spLocks noGrp="1"/>
          </p:cNvSpPr>
          <p:nvPr>
            <p:ph type="ftr" sz="quarter" idx="11"/>
          </p:nvPr>
        </p:nvSpPr>
        <p:spPr/>
        <p:txBody>
          <a:bodyPr/>
          <a:lstStyle/>
          <a:p>
            <a:r>
              <a:rPr lang="en-GB"/>
              <a:t>West of England Academy Quality Improvement Workbook</a:t>
            </a:r>
            <a:endParaRPr lang="en-GB" dirty="0"/>
          </a:p>
        </p:txBody>
      </p:sp>
    </p:spTree>
    <p:extLst>
      <p:ext uri="{BB962C8B-B14F-4D97-AF65-F5344CB8AC3E}">
        <p14:creationId xmlns:p14="http://schemas.microsoft.com/office/powerpoint/2010/main" val="1187247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2FF31-67CB-DE8D-1FBD-31AC1EB20A7F}"/>
              </a:ext>
            </a:extLst>
          </p:cNvPr>
          <p:cNvSpPr>
            <a:spLocks noGrp="1"/>
          </p:cNvSpPr>
          <p:nvPr>
            <p:ph type="title"/>
          </p:nvPr>
        </p:nvSpPr>
        <p:spPr/>
        <p:txBody>
          <a:bodyPr/>
          <a:lstStyle/>
          <a:p>
            <a:r>
              <a:rPr lang="en-GB" dirty="0"/>
              <a:t>Quality improvement tool: Greenhousing</a:t>
            </a:r>
          </a:p>
        </p:txBody>
      </p:sp>
      <p:sp>
        <p:nvSpPr>
          <p:cNvPr id="3" name="Content Placeholder 2">
            <a:extLst>
              <a:ext uri="{FF2B5EF4-FFF2-40B4-BE49-F238E27FC236}">
                <a16:creationId xmlns:a16="http://schemas.microsoft.com/office/drawing/2014/main" id="{68534088-12BA-27FE-DA4D-A1D2D3AFE6EB}"/>
              </a:ext>
            </a:extLst>
          </p:cNvPr>
          <p:cNvSpPr>
            <a:spLocks noGrp="1"/>
          </p:cNvSpPr>
          <p:nvPr>
            <p:ph idx="1"/>
          </p:nvPr>
        </p:nvSpPr>
        <p:spPr>
          <a:xfrm>
            <a:off x="643890" y="1487817"/>
            <a:ext cx="8618220" cy="4384802"/>
          </a:xfrm>
        </p:spPr>
        <p:txBody>
          <a:bodyPr/>
          <a:lstStyle/>
          <a:p>
            <a:r>
              <a:rPr lang="en-GB" b="1" dirty="0"/>
              <a:t>Greenhousing</a:t>
            </a:r>
            <a:r>
              <a:rPr lang="en-GB" dirty="0"/>
              <a:t> techniques can be used to create the ideal conditions for sharing and developing new ideas. When new ideas are shared, they can be fragile and need growing and developing in a safe space.  </a:t>
            </a:r>
          </a:p>
          <a:p>
            <a:r>
              <a:rPr lang="en-GB" dirty="0"/>
              <a:t>In your creativity session use phrases such as:</a:t>
            </a:r>
          </a:p>
          <a:p>
            <a:pPr marL="285750" indent="-285750">
              <a:buFont typeface="Arial" panose="020B0604020202020204" pitchFamily="34" charset="0"/>
              <a:buChar char="•"/>
            </a:pPr>
            <a:r>
              <a:rPr lang="en-GB" dirty="0"/>
              <a:t>“Tell me more…” “let me understand…” “I’m just going to have think about that”</a:t>
            </a:r>
          </a:p>
          <a:p>
            <a:pPr marL="285750" indent="-285750">
              <a:buFont typeface="Arial" panose="020B0604020202020204" pitchFamily="34" charset="0"/>
              <a:buChar char="•"/>
            </a:pPr>
            <a:r>
              <a:rPr lang="en-GB" dirty="0"/>
              <a:t>“What’s the big idea behind this idea” “How else could we do this?” </a:t>
            </a:r>
          </a:p>
          <a:p>
            <a:pPr marL="285750" indent="-285750">
              <a:buFont typeface="Arial" panose="020B0604020202020204" pitchFamily="34" charset="0"/>
              <a:buChar char="•"/>
            </a:pPr>
            <a:r>
              <a:rPr lang="en-GB" dirty="0"/>
              <a:t>“Maybe we could take that idea and do this…” “I like that, we could do that and then…”</a:t>
            </a:r>
          </a:p>
          <a:p>
            <a:r>
              <a:rPr lang="en-GB" dirty="0"/>
              <a:t>To support ideas being created:   </a:t>
            </a:r>
          </a:p>
          <a:p>
            <a:pPr marL="285750" lvl="0" indent="-285750">
              <a:buFont typeface="Arial" panose="020B0604020202020204" pitchFamily="34" charset="0"/>
              <a:buChar char="•"/>
            </a:pPr>
            <a:r>
              <a:rPr lang="en-GB" b="1" dirty="0"/>
              <a:t>S</a:t>
            </a:r>
            <a:r>
              <a:rPr lang="en-GB" dirty="0"/>
              <a:t>uspend your judgement</a:t>
            </a:r>
          </a:p>
          <a:p>
            <a:pPr marL="285750" lvl="0" indent="-285750">
              <a:buFont typeface="Arial" panose="020B0604020202020204" pitchFamily="34" charset="0"/>
              <a:buChar char="•"/>
            </a:pPr>
            <a:r>
              <a:rPr lang="en-GB" b="1" dirty="0"/>
              <a:t>U</a:t>
            </a:r>
            <a:r>
              <a:rPr lang="en-GB" dirty="0"/>
              <a:t>nderstand what’s in front of you</a:t>
            </a:r>
          </a:p>
          <a:p>
            <a:pPr marL="285750" lvl="0" indent="-285750">
              <a:buFont typeface="Arial" panose="020B0604020202020204" pitchFamily="34" charset="0"/>
              <a:buChar char="•"/>
            </a:pPr>
            <a:r>
              <a:rPr lang="en-GB" b="1" dirty="0"/>
              <a:t>N</a:t>
            </a:r>
            <a:r>
              <a:rPr lang="en-GB" dirty="0"/>
              <a:t>urture the idea</a:t>
            </a:r>
          </a:p>
          <a:p>
            <a:r>
              <a:rPr lang="en-GB" dirty="0"/>
              <a:t>To prevent ideas being created: </a:t>
            </a:r>
          </a:p>
          <a:p>
            <a:pPr marL="285750" lvl="0" indent="-285750">
              <a:buFont typeface="Arial" panose="020B0604020202020204" pitchFamily="34" charset="0"/>
              <a:buChar char="•"/>
            </a:pPr>
            <a:r>
              <a:rPr lang="en-GB" b="1" dirty="0"/>
              <a:t>R</a:t>
            </a:r>
            <a:r>
              <a:rPr lang="en-GB" dirty="0"/>
              <a:t>eact straight away</a:t>
            </a:r>
          </a:p>
          <a:p>
            <a:pPr marL="285750" lvl="0" indent="-285750">
              <a:buFont typeface="Arial" panose="020B0604020202020204" pitchFamily="34" charset="0"/>
              <a:buChar char="•"/>
            </a:pPr>
            <a:r>
              <a:rPr lang="en-GB" b="1" dirty="0"/>
              <a:t>A</a:t>
            </a:r>
            <a:r>
              <a:rPr lang="en-GB" dirty="0"/>
              <a:t>ssume you know everything about the idea</a:t>
            </a:r>
          </a:p>
          <a:p>
            <a:pPr marL="285750" lvl="0" indent="-285750">
              <a:buFont typeface="Arial" panose="020B0604020202020204" pitchFamily="34" charset="0"/>
              <a:buChar char="•"/>
            </a:pPr>
            <a:r>
              <a:rPr lang="en-GB" b="1" dirty="0" err="1"/>
              <a:t>IN</a:t>
            </a:r>
            <a:r>
              <a:rPr lang="en-GB" dirty="0" err="1"/>
              <a:t>sist</a:t>
            </a:r>
            <a:r>
              <a:rPr lang="en-GB" dirty="0"/>
              <a:t> you are right</a:t>
            </a:r>
          </a:p>
          <a:p>
            <a:r>
              <a:rPr lang="en-GB" dirty="0"/>
              <a:t> </a:t>
            </a:r>
          </a:p>
          <a:p>
            <a:r>
              <a:rPr lang="en-GB" dirty="0"/>
              <a:t>The SUN and RAIN model is from the book Sticky Wisdom.</a:t>
            </a:r>
          </a:p>
          <a:p>
            <a:endParaRPr lang="en-GB" dirty="0"/>
          </a:p>
        </p:txBody>
      </p:sp>
      <p:pic>
        <p:nvPicPr>
          <p:cNvPr id="4" name="Graphic 3" descr="Wrench with solid fill">
            <a:extLst>
              <a:ext uri="{FF2B5EF4-FFF2-40B4-BE49-F238E27FC236}">
                <a16:creationId xmlns:a16="http://schemas.microsoft.com/office/drawing/2014/main" id="{D7A812C1-3FBC-2D6B-39B6-51FD3C5B23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6035" y="575303"/>
            <a:ext cx="541669" cy="541669"/>
          </a:xfrm>
          <a:prstGeom prst="rect">
            <a:avLst/>
          </a:prstGeom>
        </p:spPr>
      </p:pic>
      <p:sp>
        <p:nvSpPr>
          <p:cNvPr id="5" name="Slide Number Placeholder 4">
            <a:extLst>
              <a:ext uri="{FF2B5EF4-FFF2-40B4-BE49-F238E27FC236}">
                <a16:creationId xmlns:a16="http://schemas.microsoft.com/office/drawing/2014/main" id="{4EA2156A-7B71-00F9-3030-CE60BAA63AB2}"/>
              </a:ext>
            </a:extLst>
          </p:cNvPr>
          <p:cNvSpPr>
            <a:spLocks noGrp="1"/>
          </p:cNvSpPr>
          <p:nvPr>
            <p:ph type="sldNum" sz="quarter" idx="12"/>
          </p:nvPr>
        </p:nvSpPr>
        <p:spPr/>
        <p:txBody>
          <a:bodyPr/>
          <a:lstStyle/>
          <a:p>
            <a:fld id="{8C2D2256-61B5-3F4F-BC5F-2E9C0730E982}" type="slidenum">
              <a:rPr lang="en-GB" smtClean="0"/>
              <a:t>20</a:t>
            </a:fld>
            <a:endParaRPr lang="en-GB"/>
          </a:p>
        </p:txBody>
      </p:sp>
      <p:sp>
        <p:nvSpPr>
          <p:cNvPr id="6" name="Footer Placeholder 5">
            <a:extLst>
              <a:ext uri="{FF2B5EF4-FFF2-40B4-BE49-F238E27FC236}">
                <a16:creationId xmlns:a16="http://schemas.microsoft.com/office/drawing/2014/main" id="{195CDD2F-FB87-BA88-B21C-86DBF33AF2D4}"/>
              </a:ext>
            </a:extLst>
          </p:cNvPr>
          <p:cNvSpPr>
            <a:spLocks noGrp="1"/>
          </p:cNvSpPr>
          <p:nvPr>
            <p:ph type="ftr" sz="quarter" idx="11"/>
          </p:nvPr>
        </p:nvSpPr>
        <p:spPr/>
        <p:txBody>
          <a:bodyPr/>
          <a:lstStyle/>
          <a:p>
            <a:r>
              <a:rPr lang="en-GB"/>
              <a:t>West of England Academy Quality Improvement Workbook</a:t>
            </a:r>
            <a:endParaRPr lang="en-GB" dirty="0"/>
          </a:p>
        </p:txBody>
      </p:sp>
    </p:spTree>
    <p:extLst>
      <p:ext uri="{BB962C8B-B14F-4D97-AF65-F5344CB8AC3E}">
        <p14:creationId xmlns:p14="http://schemas.microsoft.com/office/powerpoint/2010/main" val="1941642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Lightbulb with solid fill">
            <a:extLst>
              <a:ext uri="{FF2B5EF4-FFF2-40B4-BE49-F238E27FC236}">
                <a16:creationId xmlns:a16="http://schemas.microsoft.com/office/drawing/2014/main" id="{EBC3CDAC-6E5D-5203-D24A-4E7027A9A079}"/>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6267995" y="1600200"/>
            <a:ext cx="4068208" cy="4068208"/>
          </a:xfrm>
        </p:spPr>
      </p:pic>
      <p:sp>
        <p:nvSpPr>
          <p:cNvPr id="2" name="Title 1">
            <a:extLst>
              <a:ext uri="{FF2B5EF4-FFF2-40B4-BE49-F238E27FC236}">
                <a16:creationId xmlns:a16="http://schemas.microsoft.com/office/drawing/2014/main" id="{7C6AC3C1-2783-3CF8-ED8C-1BCFE08895D8}"/>
              </a:ext>
            </a:extLst>
          </p:cNvPr>
          <p:cNvSpPr>
            <a:spLocks noGrp="1"/>
          </p:cNvSpPr>
          <p:nvPr>
            <p:ph type="title"/>
          </p:nvPr>
        </p:nvSpPr>
        <p:spPr/>
        <p:txBody>
          <a:bodyPr/>
          <a:lstStyle/>
          <a:p>
            <a:r>
              <a:rPr lang="en-GB" dirty="0"/>
              <a:t>Change ideas template</a:t>
            </a:r>
          </a:p>
        </p:txBody>
      </p:sp>
      <p:sp>
        <p:nvSpPr>
          <p:cNvPr id="4" name="Slide Number Placeholder 3">
            <a:extLst>
              <a:ext uri="{FF2B5EF4-FFF2-40B4-BE49-F238E27FC236}">
                <a16:creationId xmlns:a16="http://schemas.microsoft.com/office/drawing/2014/main" id="{091796D5-07B5-8E16-562C-503E01843E6C}"/>
              </a:ext>
            </a:extLst>
          </p:cNvPr>
          <p:cNvSpPr>
            <a:spLocks noGrp="1"/>
          </p:cNvSpPr>
          <p:nvPr>
            <p:ph type="sldNum" sz="quarter" idx="12"/>
          </p:nvPr>
        </p:nvSpPr>
        <p:spPr/>
        <p:txBody>
          <a:bodyPr/>
          <a:lstStyle/>
          <a:p>
            <a:fld id="{8C2D2256-61B5-3F4F-BC5F-2E9C0730E982}" type="slidenum">
              <a:rPr lang="en-GB" smtClean="0"/>
              <a:t>21</a:t>
            </a:fld>
            <a:endParaRPr lang="en-GB"/>
          </a:p>
        </p:txBody>
      </p:sp>
      <p:sp>
        <p:nvSpPr>
          <p:cNvPr id="7" name="Footer Placeholder 6">
            <a:extLst>
              <a:ext uri="{FF2B5EF4-FFF2-40B4-BE49-F238E27FC236}">
                <a16:creationId xmlns:a16="http://schemas.microsoft.com/office/drawing/2014/main" id="{39C8382B-16B0-4D8E-99D9-F0156069CBC5}"/>
              </a:ext>
            </a:extLst>
          </p:cNvPr>
          <p:cNvSpPr>
            <a:spLocks noGrp="1"/>
          </p:cNvSpPr>
          <p:nvPr>
            <p:ph type="ftr" sz="quarter" idx="11"/>
          </p:nvPr>
        </p:nvSpPr>
        <p:spPr/>
        <p:txBody>
          <a:bodyPr/>
          <a:lstStyle/>
          <a:p>
            <a:r>
              <a:rPr lang="en-GB"/>
              <a:t>West of England Academy Quality Improvement Workbook</a:t>
            </a:r>
            <a:endParaRPr lang="en-GB" dirty="0"/>
          </a:p>
        </p:txBody>
      </p:sp>
      <p:sp>
        <p:nvSpPr>
          <p:cNvPr id="8" name="Content Placeholder 2">
            <a:extLst>
              <a:ext uri="{FF2B5EF4-FFF2-40B4-BE49-F238E27FC236}">
                <a16:creationId xmlns:a16="http://schemas.microsoft.com/office/drawing/2014/main" id="{8DA7950A-94F6-E7C3-FAF5-BE74984A5045}"/>
              </a:ext>
            </a:extLst>
          </p:cNvPr>
          <p:cNvSpPr txBox="1">
            <a:spLocks/>
          </p:cNvSpPr>
          <p:nvPr/>
        </p:nvSpPr>
        <p:spPr>
          <a:xfrm>
            <a:off x="643890" y="1600200"/>
            <a:ext cx="8618220" cy="4146176"/>
          </a:xfrm>
          <a:prstGeom prst="rect">
            <a:avLst/>
          </a:prstGeom>
        </p:spPr>
        <p:txBody>
          <a:bodyPr vert="horz" lIns="91440" tIns="45720" rIns="91440" bIns="45720" numCol="1" spcCol="18000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GB" dirty="0">
                <a:solidFill>
                  <a:schemeClr val="bg1">
                    <a:lumMod val="75000"/>
                  </a:schemeClr>
                </a:solidFill>
              </a:rPr>
              <a:t>Write your ideas here…</a:t>
            </a:r>
          </a:p>
        </p:txBody>
      </p:sp>
    </p:spTree>
    <p:extLst>
      <p:ext uri="{BB962C8B-B14F-4D97-AF65-F5344CB8AC3E}">
        <p14:creationId xmlns:p14="http://schemas.microsoft.com/office/powerpoint/2010/main" val="919776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AAD25-AE8B-37F9-ABC1-7712D80C45A1}"/>
              </a:ext>
            </a:extLst>
          </p:cNvPr>
          <p:cNvSpPr>
            <a:spLocks noGrp="1"/>
          </p:cNvSpPr>
          <p:nvPr>
            <p:ph type="title"/>
          </p:nvPr>
        </p:nvSpPr>
        <p:spPr/>
        <p:txBody>
          <a:bodyPr/>
          <a:lstStyle/>
          <a:p>
            <a:r>
              <a:rPr lang="en-GB" dirty="0"/>
              <a:t>Quality improvement tool: TRIZ</a:t>
            </a:r>
            <a:br>
              <a:rPr lang="en-GB" dirty="0"/>
            </a:br>
            <a:endParaRPr lang="en-GB" dirty="0"/>
          </a:p>
        </p:txBody>
      </p:sp>
      <p:sp>
        <p:nvSpPr>
          <p:cNvPr id="3" name="Content Placeholder 2">
            <a:extLst>
              <a:ext uri="{FF2B5EF4-FFF2-40B4-BE49-F238E27FC236}">
                <a16:creationId xmlns:a16="http://schemas.microsoft.com/office/drawing/2014/main" id="{FA7BE2FC-0A85-C06C-E19B-1EEA1B2C6867}"/>
              </a:ext>
            </a:extLst>
          </p:cNvPr>
          <p:cNvSpPr>
            <a:spLocks noGrp="1"/>
          </p:cNvSpPr>
          <p:nvPr>
            <p:ph idx="1"/>
          </p:nvPr>
        </p:nvSpPr>
        <p:spPr>
          <a:xfrm>
            <a:off x="643890" y="1600200"/>
            <a:ext cx="8618220" cy="705198"/>
          </a:xfrm>
        </p:spPr>
        <p:txBody>
          <a:bodyPr>
            <a:noAutofit/>
          </a:bodyPr>
          <a:lstStyle/>
          <a:p>
            <a:r>
              <a:rPr lang="en-GB" dirty="0"/>
              <a:t>Use TRIZ, a Liberating Structure, with greenhousing techniques to help your team be creative. Follow these steps and complete the template.</a:t>
            </a:r>
          </a:p>
          <a:p>
            <a:r>
              <a:rPr lang="en-GB" dirty="0"/>
              <a:t>If you enjoyed TRIZ, you might like to try other Liberating Structures: </a:t>
            </a:r>
            <a:r>
              <a:rPr lang="en-GB" u="sng" dirty="0">
                <a:hlinkClick r:id="rId2"/>
              </a:rPr>
              <a:t>https://www.liberatingstructures.com/</a:t>
            </a:r>
            <a:r>
              <a:rPr lang="en-GB" dirty="0"/>
              <a:t> </a:t>
            </a:r>
          </a:p>
        </p:txBody>
      </p:sp>
      <p:pic>
        <p:nvPicPr>
          <p:cNvPr id="4" name="Graphic 3" descr="Wrench with solid fill">
            <a:extLst>
              <a:ext uri="{FF2B5EF4-FFF2-40B4-BE49-F238E27FC236}">
                <a16:creationId xmlns:a16="http://schemas.microsoft.com/office/drawing/2014/main" id="{8EF0DDE9-9730-FFD6-B82B-D1C8A218FE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6035" y="575303"/>
            <a:ext cx="541669" cy="541669"/>
          </a:xfrm>
          <a:prstGeom prst="rect">
            <a:avLst/>
          </a:prstGeom>
        </p:spPr>
      </p:pic>
      <p:sp>
        <p:nvSpPr>
          <p:cNvPr id="5" name="Slide Number Placeholder 4">
            <a:extLst>
              <a:ext uri="{FF2B5EF4-FFF2-40B4-BE49-F238E27FC236}">
                <a16:creationId xmlns:a16="http://schemas.microsoft.com/office/drawing/2014/main" id="{2F0E3AA5-D61F-B6C0-28C9-1090651B2C36}"/>
              </a:ext>
            </a:extLst>
          </p:cNvPr>
          <p:cNvSpPr>
            <a:spLocks noGrp="1"/>
          </p:cNvSpPr>
          <p:nvPr>
            <p:ph type="sldNum" sz="quarter" idx="12"/>
          </p:nvPr>
        </p:nvSpPr>
        <p:spPr/>
        <p:txBody>
          <a:bodyPr/>
          <a:lstStyle/>
          <a:p>
            <a:fld id="{8C2D2256-61B5-3F4F-BC5F-2E9C0730E982}" type="slidenum">
              <a:rPr lang="en-GB" smtClean="0"/>
              <a:t>22</a:t>
            </a:fld>
            <a:endParaRPr lang="en-GB"/>
          </a:p>
        </p:txBody>
      </p:sp>
      <p:graphicFrame>
        <p:nvGraphicFramePr>
          <p:cNvPr id="6" name="Content Placeholder 2">
            <a:extLst>
              <a:ext uri="{FF2B5EF4-FFF2-40B4-BE49-F238E27FC236}">
                <a16:creationId xmlns:a16="http://schemas.microsoft.com/office/drawing/2014/main" id="{202824F1-F2B4-B6E7-553E-EFF50BADEAF8}"/>
              </a:ext>
            </a:extLst>
          </p:cNvPr>
          <p:cNvGraphicFramePr>
            <a:graphicFrameLocks/>
          </p:cNvGraphicFramePr>
          <p:nvPr>
            <p:extLst>
              <p:ext uri="{D42A27DB-BD31-4B8C-83A1-F6EECF244321}">
                <p14:modId xmlns:p14="http://schemas.microsoft.com/office/powerpoint/2010/main" val="2060609266"/>
              </p:ext>
            </p:extLst>
          </p:nvPr>
        </p:nvGraphicFramePr>
        <p:xfrm>
          <a:off x="643890" y="2435703"/>
          <a:ext cx="8618220" cy="41082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Footer Placeholder 6">
            <a:extLst>
              <a:ext uri="{FF2B5EF4-FFF2-40B4-BE49-F238E27FC236}">
                <a16:creationId xmlns:a16="http://schemas.microsoft.com/office/drawing/2014/main" id="{8DEB325D-3716-46E4-800D-AC94EA13880C}"/>
              </a:ext>
            </a:extLst>
          </p:cNvPr>
          <p:cNvSpPr>
            <a:spLocks noGrp="1"/>
          </p:cNvSpPr>
          <p:nvPr>
            <p:ph type="ftr" sz="quarter" idx="11"/>
          </p:nvPr>
        </p:nvSpPr>
        <p:spPr/>
        <p:txBody>
          <a:bodyPr/>
          <a:lstStyle/>
          <a:p>
            <a:r>
              <a:rPr lang="en-GB"/>
              <a:t>West of England Academy Quality Improvement Workbook</a:t>
            </a:r>
            <a:endParaRPr lang="en-GB" dirty="0"/>
          </a:p>
        </p:txBody>
      </p:sp>
    </p:spTree>
    <p:extLst>
      <p:ext uri="{BB962C8B-B14F-4D97-AF65-F5344CB8AC3E}">
        <p14:creationId xmlns:p14="http://schemas.microsoft.com/office/powerpoint/2010/main" val="3324597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E6CCA-9619-6B71-58A3-33B7AD035B16}"/>
              </a:ext>
            </a:extLst>
          </p:cNvPr>
          <p:cNvSpPr>
            <a:spLocks noGrp="1"/>
          </p:cNvSpPr>
          <p:nvPr>
            <p:ph type="title"/>
          </p:nvPr>
        </p:nvSpPr>
        <p:spPr/>
        <p:txBody>
          <a:bodyPr/>
          <a:lstStyle/>
          <a:p>
            <a:r>
              <a:rPr lang="en-GB" dirty="0"/>
              <a:t>TRIZ Template</a:t>
            </a:r>
          </a:p>
        </p:txBody>
      </p:sp>
      <p:graphicFrame>
        <p:nvGraphicFramePr>
          <p:cNvPr id="5" name="Table 5">
            <a:extLst>
              <a:ext uri="{FF2B5EF4-FFF2-40B4-BE49-F238E27FC236}">
                <a16:creationId xmlns:a16="http://schemas.microsoft.com/office/drawing/2014/main" id="{A9A17B5E-803F-CF96-C8E1-30C25C516B75}"/>
              </a:ext>
            </a:extLst>
          </p:cNvPr>
          <p:cNvGraphicFramePr>
            <a:graphicFrameLocks noGrp="1"/>
          </p:cNvGraphicFramePr>
          <p:nvPr>
            <p:ph idx="1"/>
            <p:extLst>
              <p:ext uri="{D42A27DB-BD31-4B8C-83A1-F6EECF244321}">
                <p14:modId xmlns:p14="http://schemas.microsoft.com/office/powerpoint/2010/main" val="1426272480"/>
              </p:ext>
            </p:extLst>
          </p:nvPr>
        </p:nvGraphicFramePr>
        <p:xfrm>
          <a:off x="644525" y="1600200"/>
          <a:ext cx="8617584" cy="4686360"/>
        </p:xfrm>
        <a:graphic>
          <a:graphicData uri="http://schemas.openxmlformats.org/drawingml/2006/table">
            <a:tbl>
              <a:tblPr firstRow="1" bandRow="1">
                <a:tableStyleId>{F5AB1C69-6EDB-4FF4-983F-18BD219EF322}</a:tableStyleId>
              </a:tblPr>
              <a:tblGrid>
                <a:gridCol w="2872528">
                  <a:extLst>
                    <a:ext uri="{9D8B030D-6E8A-4147-A177-3AD203B41FA5}">
                      <a16:colId xmlns:a16="http://schemas.microsoft.com/office/drawing/2014/main" val="4104156073"/>
                    </a:ext>
                  </a:extLst>
                </a:gridCol>
                <a:gridCol w="1718494">
                  <a:extLst>
                    <a:ext uri="{9D8B030D-6E8A-4147-A177-3AD203B41FA5}">
                      <a16:colId xmlns:a16="http://schemas.microsoft.com/office/drawing/2014/main" val="1473337975"/>
                    </a:ext>
                  </a:extLst>
                </a:gridCol>
                <a:gridCol w="4026562">
                  <a:extLst>
                    <a:ext uri="{9D8B030D-6E8A-4147-A177-3AD203B41FA5}">
                      <a16:colId xmlns:a16="http://schemas.microsoft.com/office/drawing/2014/main" val="2886942457"/>
                    </a:ext>
                  </a:extLst>
                </a:gridCol>
              </a:tblGrid>
              <a:tr h="416820">
                <a:tc>
                  <a:txBody>
                    <a:bodyPr/>
                    <a:lstStyle/>
                    <a:p>
                      <a:r>
                        <a:rPr lang="en-GB" sz="1400" dirty="0">
                          <a:solidFill>
                            <a:schemeClr val="tx1"/>
                          </a:solidFill>
                        </a:rPr>
                        <a:t>Project objective</a:t>
                      </a:r>
                    </a:p>
                  </a:txBody>
                  <a:tcPr anchor="ctr"/>
                </a:tc>
                <a:tc gridSpan="2">
                  <a:txBody>
                    <a:bodyPr/>
                    <a:lstStyle/>
                    <a:p>
                      <a:endParaRPr lang="en-GB" sz="1400" dirty="0">
                        <a:solidFill>
                          <a:schemeClr val="tx1"/>
                        </a:solidFill>
                      </a:endParaRPr>
                    </a:p>
                  </a:txBody>
                  <a:tcPr anchor="ctr"/>
                </a:tc>
                <a:tc hMerge="1">
                  <a:txBody>
                    <a:bodyPr/>
                    <a:lstStyle/>
                    <a:p>
                      <a:endParaRPr lang="en-GB" sz="1400" dirty="0"/>
                    </a:p>
                  </a:txBody>
                  <a:tcPr/>
                </a:tc>
                <a:extLst>
                  <a:ext uri="{0D108BD9-81ED-4DB2-BD59-A6C34878D82A}">
                    <a16:rowId xmlns:a16="http://schemas.microsoft.com/office/drawing/2014/main" val="1588550111"/>
                  </a:ext>
                </a:extLst>
              </a:tr>
              <a:tr h="416820">
                <a:tc>
                  <a:txBody>
                    <a:bodyPr/>
                    <a:lstStyle/>
                    <a:p>
                      <a:r>
                        <a:rPr lang="en-GB" sz="1400" dirty="0">
                          <a:solidFill>
                            <a:schemeClr val="tx1"/>
                          </a:solidFill>
                        </a:rPr>
                        <a:t>TRIZ objective</a:t>
                      </a:r>
                    </a:p>
                  </a:txBody>
                  <a:tcPr anchor="ctr">
                    <a:solidFill>
                      <a:schemeClr val="accent3"/>
                    </a:solidFill>
                  </a:tcPr>
                </a:tc>
                <a:tc gridSpan="2">
                  <a:txBody>
                    <a:bodyPr/>
                    <a:lstStyle/>
                    <a:p>
                      <a:endParaRPr lang="en-GB" sz="1400" dirty="0">
                        <a:solidFill>
                          <a:schemeClr val="tx1"/>
                        </a:solidFill>
                      </a:endParaRPr>
                    </a:p>
                  </a:txBody>
                  <a:tcPr anchor="ctr"/>
                </a:tc>
                <a:tc hMerge="1">
                  <a:txBody>
                    <a:bodyPr/>
                    <a:lstStyle/>
                    <a:p>
                      <a:endParaRPr lang="en-GB" sz="1400" dirty="0"/>
                    </a:p>
                  </a:txBody>
                  <a:tcPr/>
                </a:tc>
                <a:extLst>
                  <a:ext uri="{0D108BD9-81ED-4DB2-BD59-A6C34878D82A}">
                    <a16:rowId xmlns:a16="http://schemas.microsoft.com/office/drawing/2014/main" val="1496783760"/>
                  </a:ext>
                </a:extLst>
              </a:tr>
              <a:tr h="416820">
                <a:tc>
                  <a:txBody>
                    <a:bodyPr/>
                    <a:lstStyle/>
                    <a:p>
                      <a:r>
                        <a:rPr lang="en-GB" sz="1400" dirty="0">
                          <a:solidFill>
                            <a:schemeClr val="tx1"/>
                          </a:solidFill>
                        </a:rPr>
                        <a:t>Describe the worst case scenario</a:t>
                      </a:r>
                    </a:p>
                  </a:txBody>
                  <a:tcPr anchor="ctr">
                    <a:solidFill>
                      <a:schemeClr val="accent3"/>
                    </a:solidFill>
                  </a:tcPr>
                </a:tc>
                <a:tc gridSpan="2">
                  <a:txBody>
                    <a:bodyPr/>
                    <a:lstStyle/>
                    <a:p>
                      <a:endParaRPr lang="en-GB" sz="1400" dirty="0">
                        <a:solidFill>
                          <a:schemeClr val="tx1"/>
                        </a:solidFill>
                      </a:endParaRPr>
                    </a:p>
                  </a:txBody>
                  <a:tcPr anchor="ctr"/>
                </a:tc>
                <a:tc hMerge="1">
                  <a:txBody>
                    <a:bodyPr/>
                    <a:lstStyle/>
                    <a:p>
                      <a:endParaRPr lang="en-GB" sz="1400" dirty="0"/>
                    </a:p>
                  </a:txBody>
                  <a:tcPr/>
                </a:tc>
                <a:extLst>
                  <a:ext uri="{0D108BD9-81ED-4DB2-BD59-A6C34878D82A}">
                    <a16:rowId xmlns:a16="http://schemas.microsoft.com/office/drawing/2014/main" val="1642926478"/>
                  </a:ext>
                </a:extLst>
              </a:tr>
              <a:tr h="418522">
                <a:tc>
                  <a:txBody>
                    <a:bodyPr/>
                    <a:lstStyle/>
                    <a:p>
                      <a:r>
                        <a:rPr lang="en-GB" sz="1400" dirty="0">
                          <a:solidFill>
                            <a:schemeClr val="tx1"/>
                          </a:solidFill>
                        </a:rPr>
                        <a:t>What things can you do to ensure the worst case scenario?</a:t>
                      </a:r>
                    </a:p>
                  </a:txBody>
                  <a:tcPr anchor="ctr">
                    <a:solidFill>
                      <a:schemeClr val="accent3"/>
                    </a:solidFill>
                  </a:tcPr>
                </a:tc>
                <a:tc>
                  <a:txBody>
                    <a:bodyPr/>
                    <a:lstStyle/>
                    <a:p>
                      <a:r>
                        <a:rPr lang="en-GB" sz="1400" dirty="0">
                          <a:solidFill>
                            <a:schemeClr val="tx1"/>
                          </a:solidFill>
                        </a:rPr>
                        <a:t>Tick if this happens</a:t>
                      </a:r>
                    </a:p>
                  </a:txBody>
                  <a:tcPr anchor="ctr">
                    <a:solidFill>
                      <a:schemeClr val="accent3"/>
                    </a:solidFill>
                  </a:tcPr>
                </a:tc>
                <a:tc>
                  <a:txBody>
                    <a:bodyPr/>
                    <a:lstStyle/>
                    <a:p>
                      <a:r>
                        <a:rPr lang="en-GB" sz="1400" dirty="0">
                          <a:solidFill>
                            <a:schemeClr val="tx1"/>
                          </a:solidFill>
                        </a:rPr>
                        <a:t>Ideas for stopping unwanted activities (let the SUN in!)</a:t>
                      </a:r>
                    </a:p>
                  </a:txBody>
                  <a:tcPr anchor="ctr">
                    <a:solidFill>
                      <a:schemeClr val="accent3"/>
                    </a:solidFill>
                  </a:tcPr>
                </a:tc>
                <a:extLst>
                  <a:ext uri="{0D108BD9-81ED-4DB2-BD59-A6C34878D82A}">
                    <a16:rowId xmlns:a16="http://schemas.microsoft.com/office/drawing/2014/main" val="214576220"/>
                  </a:ext>
                </a:extLst>
              </a:tr>
              <a:tr h="416820">
                <a:tc>
                  <a:txBody>
                    <a:bodyPr/>
                    <a:lstStyle/>
                    <a:p>
                      <a:endParaRPr lang="en-GB" sz="1400" dirty="0">
                        <a:solidFill>
                          <a:schemeClr val="tx1"/>
                        </a:solidFill>
                      </a:endParaRPr>
                    </a:p>
                  </a:txBody>
                  <a:tcPr/>
                </a:tc>
                <a:tc>
                  <a:txBody>
                    <a:bodyPr/>
                    <a:lstStyle/>
                    <a:p>
                      <a:endParaRPr lang="en-GB" sz="1400" dirty="0">
                        <a:solidFill>
                          <a:schemeClr val="tx1"/>
                        </a:solidFill>
                      </a:endParaRPr>
                    </a:p>
                  </a:txBody>
                  <a:tcPr/>
                </a:tc>
                <a:tc>
                  <a:txBody>
                    <a:bodyPr/>
                    <a:lstStyle/>
                    <a:p>
                      <a:endParaRPr lang="en-GB" sz="1400" dirty="0">
                        <a:solidFill>
                          <a:schemeClr val="tx1"/>
                        </a:solidFill>
                      </a:endParaRPr>
                    </a:p>
                  </a:txBody>
                  <a:tcPr/>
                </a:tc>
                <a:extLst>
                  <a:ext uri="{0D108BD9-81ED-4DB2-BD59-A6C34878D82A}">
                    <a16:rowId xmlns:a16="http://schemas.microsoft.com/office/drawing/2014/main" val="1531424839"/>
                  </a:ext>
                </a:extLst>
              </a:tr>
              <a:tr h="416820">
                <a:tc>
                  <a:txBody>
                    <a:bodyPr/>
                    <a:lstStyle/>
                    <a:p>
                      <a:endParaRPr lang="en-GB" sz="1400" dirty="0">
                        <a:solidFill>
                          <a:schemeClr val="tx1"/>
                        </a:solidFill>
                      </a:endParaRPr>
                    </a:p>
                  </a:txBody>
                  <a:tcPr/>
                </a:tc>
                <a:tc>
                  <a:txBody>
                    <a:bodyPr/>
                    <a:lstStyle/>
                    <a:p>
                      <a:endParaRPr lang="en-GB" sz="1400" dirty="0">
                        <a:solidFill>
                          <a:schemeClr val="tx1"/>
                        </a:solidFill>
                      </a:endParaRPr>
                    </a:p>
                  </a:txBody>
                  <a:tcPr/>
                </a:tc>
                <a:tc>
                  <a:txBody>
                    <a:bodyPr/>
                    <a:lstStyle/>
                    <a:p>
                      <a:endParaRPr lang="en-GB" sz="1400" dirty="0">
                        <a:solidFill>
                          <a:schemeClr val="tx1"/>
                        </a:solidFill>
                      </a:endParaRPr>
                    </a:p>
                  </a:txBody>
                  <a:tcPr/>
                </a:tc>
                <a:extLst>
                  <a:ext uri="{0D108BD9-81ED-4DB2-BD59-A6C34878D82A}">
                    <a16:rowId xmlns:a16="http://schemas.microsoft.com/office/drawing/2014/main" val="1962865531"/>
                  </a:ext>
                </a:extLst>
              </a:tr>
              <a:tr h="416820">
                <a:tc>
                  <a:txBody>
                    <a:bodyPr/>
                    <a:lstStyle/>
                    <a:p>
                      <a:endParaRPr lang="en-GB" sz="1400" dirty="0">
                        <a:solidFill>
                          <a:schemeClr val="tx1"/>
                        </a:solidFill>
                      </a:endParaRPr>
                    </a:p>
                  </a:txBody>
                  <a:tcPr/>
                </a:tc>
                <a:tc>
                  <a:txBody>
                    <a:bodyPr/>
                    <a:lstStyle/>
                    <a:p>
                      <a:endParaRPr lang="en-GB" sz="1400" dirty="0">
                        <a:solidFill>
                          <a:schemeClr val="tx1"/>
                        </a:solidFill>
                      </a:endParaRPr>
                    </a:p>
                  </a:txBody>
                  <a:tcPr/>
                </a:tc>
                <a:tc>
                  <a:txBody>
                    <a:bodyPr/>
                    <a:lstStyle/>
                    <a:p>
                      <a:endParaRPr lang="en-GB" sz="1400" dirty="0">
                        <a:solidFill>
                          <a:schemeClr val="tx1"/>
                        </a:solidFill>
                      </a:endParaRPr>
                    </a:p>
                  </a:txBody>
                  <a:tcPr/>
                </a:tc>
                <a:extLst>
                  <a:ext uri="{0D108BD9-81ED-4DB2-BD59-A6C34878D82A}">
                    <a16:rowId xmlns:a16="http://schemas.microsoft.com/office/drawing/2014/main" val="1038613140"/>
                  </a:ext>
                </a:extLst>
              </a:tr>
              <a:tr h="416820">
                <a:tc>
                  <a:txBody>
                    <a:bodyPr/>
                    <a:lstStyle/>
                    <a:p>
                      <a:endParaRPr lang="en-GB" sz="1400" dirty="0">
                        <a:solidFill>
                          <a:schemeClr val="tx1"/>
                        </a:solidFill>
                      </a:endParaRPr>
                    </a:p>
                  </a:txBody>
                  <a:tcPr/>
                </a:tc>
                <a:tc>
                  <a:txBody>
                    <a:bodyPr/>
                    <a:lstStyle/>
                    <a:p>
                      <a:endParaRPr lang="en-GB" sz="1400" dirty="0">
                        <a:solidFill>
                          <a:schemeClr val="tx1"/>
                        </a:solidFill>
                      </a:endParaRPr>
                    </a:p>
                  </a:txBody>
                  <a:tcPr/>
                </a:tc>
                <a:tc>
                  <a:txBody>
                    <a:bodyPr/>
                    <a:lstStyle/>
                    <a:p>
                      <a:endParaRPr lang="en-GB" sz="1400" dirty="0">
                        <a:solidFill>
                          <a:schemeClr val="tx1"/>
                        </a:solidFill>
                      </a:endParaRPr>
                    </a:p>
                  </a:txBody>
                  <a:tcPr/>
                </a:tc>
                <a:extLst>
                  <a:ext uri="{0D108BD9-81ED-4DB2-BD59-A6C34878D82A}">
                    <a16:rowId xmlns:a16="http://schemas.microsoft.com/office/drawing/2014/main" val="64288387"/>
                  </a:ext>
                </a:extLst>
              </a:tr>
              <a:tr h="416820">
                <a:tc>
                  <a:txBody>
                    <a:bodyPr/>
                    <a:lstStyle/>
                    <a:p>
                      <a:endParaRPr lang="en-GB" sz="1400" dirty="0">
                        <a:solidFill>
                          <a:schemeClr val="tx1"/>
                        </a:solidFill>
                      </a:endParaRPr>
                    </a:p>
                  </a:txBody>
                  <a:tcPr/>
                </a:tc>
                <a:tc>
                  <a:txBody>
                    <a:bodyPr/>
                    <a:lstStyle/>
                    <a:p>
                      <a:endParaRPr lang="en-GB" sz="1400" dirty="0">
                        <a:solidFill>
                          <a:schemeClr val="tx1"/>
                        </a:solidFill>
                      </a:endParaRPr>
                    </a:p>
                  </a:txBody>
                  <a:tcPr/>
                </a:tc>
                <a:tc>
                  <a:txBody>
                    <a:bodyPr/>
                    <a:lstStyle/>
                    <a:p>
                      <a:endParaRPr lang="en-GB" sz="1400" dirty="0">
                        <a:solidFill>
                          <a:schemeClr val="tx1"/>
                        </a:solidFill>
                      </a:endParaRPr>
                    </a:p>
                  </a:txBody>
                  <a:tcPr/>
                </a:tc>
                <a:extLst>
                  <a:ext uri="{0D108BD9-81ED-4DB2-BD59-A6C34878D82A}">
                    <a16:rowId xmlns:a16="http://schemas.microsoft.com/office/drawing/2014/main" val="998635821"/>
                  </a:ext>
                </a:extLst>
              </a:tr>
              <a:tr h="416820">
                <a:tc>
                  <a:txBody>
                    <a:bodyPr/>
                    <a:lstStyle/>
                    <a:p>
                      <a:endParaRPr lang="en-GB" sz="1400" dirty="0">
                        <a:solidFill>
                          <a:schemeClr val="tx1"/>
                        </a:solidFill>
                      </a:endParaRPr>
                    </a:p>
                  </a:txBody>
                  <a:tcPr/>
                </a:tc>
                <a:tc>
                  <a:txBody>
                    <a:bodyPr/>
                    <a:lstStyle/>
                    <a:p>
                      <a:endParaRPr lang="en-GB" sz="1400" dirty="0">
                        <a:solidFill>
                          <a:schemeClr val="tx1"/>
                        </a:solidFill>
                      </a:endParaRPr>
                    </a:p>
                  </a:txBody>
                  <a:tcPr/>
                </a:tc>
                <a:tc>
                  <a:txBody>
                    <a:bodyPr/>
                    <a:lstStyle/>
                    <a:p>
                      <a:endParaRPr lang="en-GB" sz="1400" dirty="0">
                        <a:solidFill>
                          <a:schemeClr val="tx1"/>
                        </a:solidFill>
                      </a:endParaRPr>
                    </a:p>
                  </a:txBody>
                  <a:tcPr/>
                </a:tc>
                <a:extLst>
                  <a:ext uri="{0D108BD9-81ED-4DB2-BD59-A6C34878D82A}">
                    <a16:rowId xmlns:a16="http://schemas.microsoft.com/office/drawing/2014/main" val="748247533"/>
                  </a:ext>
                </a:extLst>
              </a:tr>
              <a:tr h="416820">
                <a:tc>
                  <a:txBody>
                    <a:bodyPr/>
                    <a:lstStyle/>
                    <a:p>
                      <a:endParaRPr lang="en-GB" sz="1400" dirty="0">
                        <a:solidFill>
                          <a:schemeClr val="tx1"/>
                        </a:solidFill>
                      </a:endParaRPr>
                    </a:p>
                  </a:txBody>
                  <a:tcPr/>
                </a:tc>
                <a:tc>
                  <a:txBody>
                    <a:bodyPr/>
                    <a:lstStyle/>
                    <a:p>
                      <a:endParaRPr lang="en-GB" sz="1400" dirty="0">
                        <a:solidFill>
                          <a:schemeClr val="tx1"/>
                        </a:solidFill>
                      </a:endParaRPr>
                    </a:p>
                  </a:txBody>
                  <a:tcPr/>
                </a:tc>
                <a:tc>
                  <a:txBody>
                    <a:bodyPr/>
                    <a:lstStyle/>
                    <a:p>
                      <a:endParaRPr lang="en-GB" sz="1400" dirty="0">
                        <a:solidFill>
                          <a:schemeClr val="tx1"/>
                        </a:solidFill>
                      </a:endParaRPr>
                    </a:p>
                  </a:txBody>
                  <a:tcPr/>
                </a:tc>
                <a:extLst>
                  <a:ext uri="{0D108BD9-81ED-4DB2-BD59-A6C34878D82A}">
                    <a16:rowId xmlns:a16="http://schemas.microsoft.com/office/drawing/2014/main" val="1455568352"/>
                  </a:ext>
                </a:extLst>
              </a:tr>
            </a:tbl>
          </a:graphicData>
        </a:graphic>
      </p:graphicFrame>
      <p:sp>
        <p:nvSpPr>
          <p:cNvPr id="4" name="Slide Number Placeholder 3">
            <a:extLst>
              <a:ext uri="{FF2B5EF4-FFF2-40B4-BE49-F238E27FC236}">
                <a16:creationId xmlns:a16="http://schemas.microsoft.com/office/drawing/2014/main" id="{8CA077FD-6521-A96F-D0BA-55EE32184BA8}"/>
              </a:ext>
            </a:extLst>
          </p:cNvPr>
          <p:cNvSpPr>
            <a:spLocks noGrp="1"/>
          </p:cNvSpPr>
          <p:nvPr>
            <p:ph type="sldNum" sz="quarter" idx="12"/>
          </p:nvPr>
        </p:nvSpPr>
        <p:spPr/>
        <p:txBody>
          <a:bodyPr/>
          <a:lstStyle/>
          <a:p>
            <a:fld id="{8C2D2256-61B5-3F4F-BC5F-2E9C0730E982}" type="slidenum">
              <a:rPr lang="en-GB" smtClean="0"/>
              <a:t>23</a:t>
            </a:fld>
            <a:endParaRPr lang="en-GB"/>
          </a:p>
        </p:txBody>
      </p:sp>
      <p:sp>
        <p:nvSpPr>
          <p:cNvPr id="6" name="Footer Placeholder 5">
            <a:extLst>
              <a:ext uri="{FF2B5EF4-FFF2-40B4-BE49-F238E27FC236}">
                <a16:creationId xmlns:a16="http://schemas.microsoft.com/office/drawing/2014/main" id="{8DC1BF19-B7B1-9FB4-D1C0-1915F1B2403D}"/>
              </a:ext>
            </a:extLst>
          </p:cNvPr>
          <p:cNvSpPr>
            <a:spLocks noGrp="1"/>
          </p:cNvSpPr>
          <p:nvPr>
            <p:ph type="ftr" sz="quarter" idx="11"/>
          </p:nvPr>
        </p:nvSpPr>
        <p:spPr/>
        <p:txBody>
          <a:bodyPr/>
          <a:lstStyle/>
          <a:p>
            <a:r>
              <a:rPr lang="en-GB"/>
              <a:t>West of England Academy Quality Improvement Workbook</a:t>
            </a:r>
            <a:endParaRPr lang="en-GB" dirty="0"/>
          </a:p>
        </p:txBody>
      </p:sp>
    </p:spTree>
    <p:extLst>
      <p:ext uri="{BB962C8B-B14F-4D97-AF65-F5344CB8AC3E}">
        <p14:creationId xmlns:p14="http://schemas.microsoft.com/office/powerpoint/2010/main" val="1394259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BB80C-E1DA-7FB4-DEC2-2396D2A6485A}"/>
              </a:ext>
            </a:extLst>
          </p:cNvPr>
          <p:cNvSpPr>
            <a:spLocks noGrp="1"/>
          </p:cNvSpPr>
          <p:nvPr>
            <p:ph type="title"/>
          </p:nvPr>
        </p:nvSpPr>
        <p:spPr/>
        <p:txBody>
          <a:bodyPr/>
          <a:lstStyle/>
          <a:p>
            <a:r>
              <a:rPr lang="en-GB" dirty="0"/>
              <a:t>MOSCOW template</a:t>
            </a:r>
          </a:p>
        </p:txBody>
      </p:sp>
      <p:graphicFrame>
        <p:nvGraphicFramePr>
          <p:cNvPr id="5" name="Table 5">
            <a:extLst>
              <a:ext uri="{FF2B5EF4-FFF2-40B4-BE49-F238E27FC236}">
                <a16:creationId xmlns:a16="http://schemas.microsoft.com/office/drawing/2014/main" id="{E5238ADC-A07F-FDE1-AB41-86CC60101D31}"/>
              </a:ext>
            </a:extLst>
          </p:cNvPr>
          <p:cNvGraphicFramePr>
            <a:graphicFrameLocks noGrp="1"/>
          </p:cNvGraphicFramePr>
          <p:nvPr>
            <p:ph idx="1"/>
            <p:extLst>
              <p:ext uri="{D42A27DB-BD31-4B8C-83A1-F6EECF244321}">
                <p14:modId xmlns:p14="http://schemas.microsoft.com/office/powerpoint/2010/main" val="3571461868"/>
              </p:ext>
            </p:extLst>
          </p:nvPr>
        </p:nvGraphicFramePr>
        <p:xfrm>
          <a:off x="644525" y="1600200"/>
          <a:ext cx="8616950" cy="4876800"/>
        </p:xfrm>
        <a:graphic>
          <a:graphicData uri="http://schemas.openxmlformats.org/drawingml/2006/table">
            <a:tbl>
              <a:tblPr firstCol="1" bandRow="1">
                <a:tableStyleId>{F5AB1C69-6EDB-4FF4-983F-18BD219EF322}</a:tableStyleId>
              </a:tblPr>
              <a:tblGrid>
                <a:gridCol w="1419406">
                  <a:extLst>
                    <a:ext uri="{9D8B030D-6E8A-4147-A177-3AD203B41FA5}">
                      <a16:colId xmlns:a16="http://schemas.microsoft.com/office/drawing/2014/main" val="2918083100"/>
                    </a:ext>
                  </a:extLst>
                </a:gridCol>
                <a:gridCol w="7197544">
                  <a:extLst>
                    <a:ext uri="{9D8B030D-6E8A-4147-A177-3AD203B41FA5}">
                      <a16:colId xmlns:a16="http://schemas.microsoft.com/office/drawing/2014/main" val="190094225"/>
                    </a:ext>
                  </a:extLst>
                </a:gridCol>
              </a:tblGrid>
              <a:tr h="1219200">
                <a:tc>
                  <a:txBody>
                    <a:bodyPr/>
                    <a:lstStyle/>
                    <a:p>
                      <a:r>
                        <a:rPr lang="en-GB" dirty="0">
                          <a:solidFill>
                            <a:schemeClr val="tx1"/>
                          </a:solidFill>
                        </a:rPr>
                        <a:t>Must do</a:t>
                      </a:r>
                    </a:p>
                  </a:txBody>
                  <a:tcPr anchor="ctr"/>
                </a:tc>
                <a:tc>
                  <a:txBody>
                    <a:bodyPr/>
                    <a:lstStyle/>
                    <a:p>
                      <a:endParaRPr lang="en-GB" dirty="0">
                        <a:solidFill>
                          <a:schemeClr val="tx1"/>
                        </a:solidFill>
                      </a:endParaRPr>
                    </a:p>
                  </a:txBody>
                  <a:tcPr/>
                </a:tc>
                <a:extLst>
                  <a:ext uri="{0D108BD9-81ED-4DB2-BD59-A6C34878D82A}">
                    <a16:rowId xmlns:a16="http://schemas.microsoft.com/office/drawing/2014/main" val="1806673099"/>
                  </a:ext>
                </a:extLst>
              </a:tr>
              <a:tr h="1219200">
                <a:tc>
                  <a:txBody>
                    <a:bodyPr/>
                    <a:lstStyle/>
                    <a:p>
                      <a:r>
                        <a:rPr lang="en-GB" dirty="0">
                          <a:solidFill>
                            <a:schemeClr val="tx1"/>
                          </a:solidFill>
                        </a:rPr>
                        <a:t>Could do</a:t>
                      </a:r>
                    </a:p>
                  </a:txBody>
                  <a:tcPr anchor="ctr"/>
                </a:tc>
                <a:tc>
                  <a:txBody>
                    <a:bodyPr/>
                    <a:lstStyle/>
                    <a:p>
                      <a:endParaRPr lang="en-GB" dirty="0">
                        <a:solidFill>
                          <a:schemeClr val="tx1"/>
                        </a:solidFill>
                      </a:endParaRPr>
                    </a:p>
                  </a:txBody>
                  <a:tcPr/>
                </a:tc>
                <a:extLst>
                  <a:ext uri="{0D108BD9-81ED-4DB2-BD59-A6C34878D82A}">
                    <a16:rowId xmlns:a16="http://schemas.microsoft.com/office/drawing/2014/main" val="1650199383"/>
                  </a:ext>
                </a:extLst>
              </a:tr>
              <a:tr h="1219200">
                <a:tc>
                  <a:txBody>
                    <a:bodyPr/>
                    <a:lstStyle/>
                    <a:p>
                      <a:r>
                        <a:rPr lang="en-GB" dirty="0">
                          <a:solidFill>
                            <a:schemeClr val="tx1"/>
                          </a:solidFill>
                        </a:rPr>
                        <a:t>Should do</a:t>
                      </a:r>
                    </a:p>
                  </a:txBody>
                  <a:tcPr anchor="ctr"/>
                </a:tc>
                <a:tc>
                  <a:txBody>
                    <a:bodyPr/>
                    <a:lstStyle/>
                    <a:p>
                      <a:endParaRPr lang="en-GB" dirty="0">
                        <a:solidFill>
                          <a:schemeClr val="tx1"/>
                        </a:solidFill>
                      </a:endParaRPr>
                    </a:p>
                  </a:txBody>
                  <a:tcPr/>
                </a:tc>
                <a:extLst>
                  <a:ext uri="{0D108BD9-81ED-4DB2-BD59-A6C34878D82A}">
                    <a16:rowId xmlns:a16="http://schemas.microsoft.com/office/drawing/2014/main" val="3971701769"/>
                  </a:ext>
                </a:extLst>
              </a:tr>
              <a:tr h="1219200">
                <a:tc>
                  <a:txBody>
                    <a:bodyPr/>
                    <a:lstStyle/>
                    <a:p>
                      <a:r>
                        <a:rPr lang="en-GB" dirty="0">
                          <a:solidFill>
                            <a:schemeClr val="tx1"/>
                          </a:solidFill>
                        </a:rPr>
                        <a:t>Won’t do</a:t>
                      </a:r>
                    </a:p>
                  </a:txBody>
                  <a:tcPr anchor="ctr"/>
                </a:tc>
                <a:tc>
                  <a:txBody>
                    <a:bodyPr/>
                    <a:lstStyle/>
                    <a:p>
                      <a:endParaRPr lang="en-GB" dirty="0">
                        <a:solidFill>
                          <a:schemeClr val="tx1"/>
                        </a:solidFill>
                      </a:endParaRPr>
                    </a:p>
                  </a:txBody>
                  <a:tcPr/>
                </a:tc>
                <a:extLst>
                  <a:ext uri="{0D108BD9-81ED-4DB2-BD59-A6C34878D82A}">
                    <a16:rowId xmlns:a16="http://schemas.microsoft.com/office/drawing/2014/main" val="2613869853"/>
                  </a:ext>
                </a:extLst>
              </a:tr>
            </a:tbl>
          </a:graphicData>
        </a:graphic>
      </p:graphicFrame>
      <p:sp>
        <p:nvSpPr>
          <p:cNvPr id="4" name="Slide Number Placeholder 3">
            <a:extLst>
              <a:ext uri="{FF2B5EF4-FFF2-40B4-BE49-F238E27FC236}">
                <a16:creationId xmlns:a16="http://schemas.microsoft.com/office/drawing/2014/main" id="{A1B5E837-1982-375F-3DE0-C8784009071A}"/>
              </a:ext>
            </a:extLst>
          </p:cNvPr>
          <p:cNvSpPr>
            <a:spLocks noGrp="1"/>
          </p:cNvSpPr>
          <p:nvPr>
            <p:ph type="sldNum" sz="quarter" idx="12"/>
          </p:nvPr>
        </p:nvSpPr>
        <p:spPr/>
        <p:txBody>
          <a:bodyPr/>
          <a:lstStyle/>
          <a:p>
            <a:fld id="{8C2D2256-61B5-3F4F-BC5F-2E9C0730E982}" type="slidenum">
              <a:rPr lang="en-GB" smtClean="0"/>
              <a:t>24</a:t>
            </a:fld>
            <a:endParaRPr lang="en-GB"/>
          </a:p>
        </p:txBody>
      </p:sp>
      <p:sp>
        <p:nvSpPr>
          <p:cNvPr id="6" name="Footer Placeholder 5">
            <a:extLst>
              <a:ext uri="{FF2B5EF4-FFF2-40B4-BE49-F238E27FC236}">
                <a16:creationId xmlns:a16="http://schemas.microsoft.com/office/drawing/2014/main" id="{506749FF-523E-4C8F-46CA-2F57DCE17626}"/>
              </a:ext>
            </a:extLst>
          </p:cNvPr>
          <p:cNvSpPr>
            <a:spLocks noGrp="1"/>
          </p:cNvSpPr>
          <p:nvPr>
            <p:ph type="ftr" sz="quarter" idx="11"/>
          </p:nvPr>
        </p:nvSpPr>
        <p:spPr/>
        <p:txBody>
          <a:bodyPr/>
          <a:lstStyle/>
          <a:p>
            <a:r>
              <a:rPr lang="en-GB"/>
              <a:t>West of England Academy Quality Improvement Workbook</a:t>
            </a:r>
            <a:endParaRPr lang="en-GB" dirty="0"/>
          </a:p>
        </p:txBody>
      </p:sp>
    </p:spTree>
    <p:extLst>
      <p:ext uri="{BB962C8B-B14F-4D97-AF65-F5344CB8AC3E}">
        <p14:creationId xmlns:p14="http://schemas.microsoft.com/office/powerpoint/2010/main" val="2142870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5BB74-256C-4378-9289-B9563E342722}"/>
              </a:ext>
            </a:extLst>
          </p:cNvPr>
          <p:cNvSpPr>
            <a:spLocks noGrp="1"/>
          </p:cNvSpPr>
          <p:nvPr>
            <p:ph type="title"/>
          </p:nvPr>
        </p:nvSpPr>
        <p:spPr/>
        <p:txBody>
          <a:bodyPr/>
          <a:lstStyle/>
          <a:p>
            <a:r>
              <a:rPr lang="en-GB" dirty="0">
                <a:solidFill>
                  <a:schemeClr val="accent3"/>
                </a:solidFill>
              </a:rPr>
              <a:t>Stage 5: Plan the project</a:t>
            </a:r>
          </a:p>
        </p:txBody>
      </p:sp>
      <p:sp>
        <p:nvSpPr>
          <p:cNvPr id="3" name="Content Placeholder 2">
            <a:extLst>
              <a:ext uri="{FF2B5EF4-FFF2-40B4-BE49-F238E27FC236}">
                <a16:creationId xmlns:a16="http://schemas.microsoft.com/office/drawing/2014/main" id="{E9D2435C-51E7-3CAC-D912-AD619739F341}"/>
              </a:ext>
            </a:extLst>
          </p:cNvPr>
          <p:cNvSpPr>
            <a:spLocks noGrp="1"/>
          </p:cNvSpPr>
          <p:nvPr>
            <p:ph idx="1"/>
          </p:nvPr>
        </p:nvSpPr>
        <p:spPr>
          <a:xfrm>
            <a:off x="643890" y="1600200"/>
            <a:ext cx="8618220" cy="4986717"/>
          </a:xfrm>
        </p:spPr>
        <p:txBody>
          <a:bodyPr>
            <a:normAutofit/>
          </a:bodyPr>
          <a:lstStyle/>
          <a:p>
            <a:r>
              <a:rPr lang="en-GB" dirty="0"/>
              <a:t>It is important to take the time to plan your improvement project, this allows you to consider the impact of your project — and it’s helpful having documentation to share with people who are interested in your work. Planning can be a relatively quick exercise as a lot of the elements will already be thought through. </a:t>
            </a:r>
          </a:p>
          <a:p>
            <a:r>
              <a:rPr lang="en-GB" dirty="0"/>
              <a:t>At the end of this stage you will have the information you need for your poster on the </a:t>
            </a:r>
            <a:r>
              <a:rPr lang="en-GB" b="1" dirty="0">
                <a:solidFill>
                  <a:schemeClr val="accent3"/>
                </a:solidFill>
              </a:rPr>
              <a:t>Method/ Strategy for Change</a:t>
            </a:r>
            <a:r>
              <a:rPr lang="en-GB" dirty="0"/>
              <a:t>. </a:t>
            </a:r>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r>
              <a:rPr lang="en-GB" b="1" dirty="0"/>
              <a:t>About the tools:</a:t>
            </a:r>
          </a:p>
          <a:p>
            <a:r>
              <a:rPr lang="en-GB" dirty="0"/>
              <a:t>A </a:t>
            </a:r>
            <a:r>
              <a:rPr lang="en-GB" b="1" dirty="0">
                <a:hlinkClick r:id="rId2" action="ppaction://hlinksldjump"/>
              </a:rPr>
              <a:t>driver diagram </a:t>
            </a:r>
            <a:r>
              <a:rPr lang="en-GB" dirty="0"/>
              <a:t>is used to plan and map out your improvement project, it is beneficial to see your project on one page and to understand how your change ideas connect to your project objective. Work with the project multi-disciplinary team to complete the driver diagram template on page 20. </a:t>
            </a:r>
          </a:p>
          <a:p>
            <a:r>
              <a:rPr lang="en-GB" dirty="0"/>
              <a:t>Use the </a:t>
            </a:r>
            <a:r>
              <a:rPr lang="en-GB" u="sng" dirty="0">
                <a:hlinkClick r:id="rId3"/>
              </a:rPr>
              <a:t>driver diagram facilitator slides </a:t>
            </a:r>
            <a:r>
              <a:rPr lang="en-GB" dirty="0"/>
              <a:t> to help facilitate this team activity. For more detail on the tool, please visit the </a:t>
            </a:r>
            <a:r>
              <a:rPr lang="en-GB" u="sng" dirty="0">
                <a:hlinkClick r:id="rId4"/>
              </a:rPr>
              <a:t>relevant page in the toolkit</a:t>
            </a:r>
            <a:r>
              <a:rPr lang="en-GB" dirty="0"/>
              <a:t>. </a:t>
            </a:r>
          </a:p>
          <a:p>
            <a:r>
              <a:rPr lang="en-GB" dirty="0"/>
              <a:t>A simple </a:t>
            </a:r>
            <a:r>
              <a:rPr lang="en-GB" b="1" dirty="0">
                <a:hlinkClick r:id="rId5" action="ppaction://hlinksldjump"/>
              </a:rPr>
              <a:t>communications plan </a:t>
            </a:r>
            <a:r>
              <a:rPr lang="en-GB" dirty="0"/>
              <a:t>maps out your key messages and how you will share these with your different stakeholder groups.</a:t>
            </a:r>
          </a:p>
          <a:p>
            <a:r>
              <a:rPr lang="en-GB" dirty="0"/>
              <a:t>There is also a quick </a:t>
            </a:r>
            <a:r>
              <a:rPr lang="en-GB" b="1" dirty="0">
                <a:hlinkClick r:id="rId6" action="ppaction://hlinksldjump"/>
              </a:rPr>
              <a:t>project check-in</a:t>
            </a:r>
            <a:r>
              <a:rPr lang="en-GB" dirty="0">
                <a:hlinkClick r:id="rId6" action="ppaction://hlinksldjump"/>
              </a:rPr>
              <a:t> </a:t>
            </a:r>
            <a:r>
              <a:rPr lang="en-GB" dirty="0"/>
              <a:t>template to discuss with your team to help you finalise your plans. </a:t>
            </a:r>
          </a:p>
          <a:p>
            <a:endParaRPr lang="en-GB" dirty="0"/>
          </a:p>
        </p:txBody>
      </p:sp>
      <p:graphicFrame>
        <p:nvGraphicFramePr>
          <p:cNvPr id="4" name="Table 5">
            <a:extLst>
              <a:ext uri="{FF2B5EF4-FFF2-40B4-BE49-F238E27FC236}">
                <a16:creationId xmlns:a16="http://schemas.microsoft.com/office/drawing/2014/main" id="{8053BBDE-B765-4DB3-4BB4-5363343D2B5C}"/>
              </a:ext>
            </a:extLst>
          </p:cNvPr>
          <p:cNvGraphicFramePr>
            <a:graphicFrameLocks/>
          </p:cNvGraphicFramePr>
          <p:nvPr>
            <p:extLst>
              <p:ext uri="{D42A27DB-BD31-4B8C-83A1-F6EECF244321}">
                <p14:modId xmlns:p14="http://schemas.microsoft.com/office/powerpoint/2010/main" val="735822292"/>
              </p:ext>
            </p:extLst>
          </p:nvPr>
        </p:nvGraphicFramePr>
        <p:xfrm>
          <a:off x="702079" y="4025735"/>
          <a:ext cx="4090960" cy="893619"/>
        </p:xfrm>
        <a:graphic>
          <a:graphicData uri="http://schemas.openxmlformats.org/drawingml/2006/table">
            <a:tbl>
              <a:tblPr firstRow="1" bandRow="1">
                <a:tableStyleId>{2D5ABB26-0587-4C30-8999-92F81FD0307C}</a:tableStyleId>
              </a:tblPr>
              <a:tblGrid>
                <a:gridCol w="2045480">
                  <a:extLst>
                    <a:ext uri="{9D8B030D-6E8A-4147-A177-3AD203B41FA5}">
                      <a16:colId xmlns:a16="http://schemas.microsoft.com/office/drawing/2014/main" val="859169523"/>
                    </a:ext>
                  </a:extLst>
                </a:gridCol>
                <a:gridCol w="2045480">
                  <a:extLst>
                    <a:ext uri="{9D8B030D-6E8A-4147-A177-3AD203B41FA5}">
                      <a16:colId xmlns:a16="http://schemas.microsoft.com/office/drawing/2014/main" val="3327384522"/>
                    </a:ext>
                  </a:extLst>
                </a:gridCol>
              </a:tblGrid>
              <a:tr h="297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Arial" panose="020B0604020202020204" pitchFamily="34" charset="0"/>
                          <a:cs typeface="Arial" panose="020B0604020202020204" pitchFamily="34" charset="0"/>
                        </a:rPr>
                        <a:t>Background/Problem/Issue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en-GB" sz="1000" dirty="0">
                          <a:solidFill>
                            <a:schemeClr val="tx1"/>
                          </a:solidFill>
                          <a:latin typeface="Arial" panose="020B0604020202020204" pitchFamily="34" charset="0"/>
                          <a:cs typeface="Arial" panose="020B0604020202020204" pitchFamily="34" charset="0"/>
                        </a:rPr>
                        <a:t>Results/Data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46167331"/>
                  </a:ext>
                </a:extLst>
              </a:tr>
              <a:tr h="297873">
                <a:tc>
                  <a:txBody>
                    <a:bodyPr/>
                    <a:lstStyle/>
                    <a:p>
                      <a:r>
                        <a:rPr lang="en-GB" sz="1000" dirty="0">
                          <a:solidFill>
                            <a:schemeClr val="tx1"/>
                          </a:solidFill>
                          <a:latin typeface="Arial" panose="020B0604020202020204" pitchFamily="34" charset="0"/>
                          <a:cs typeface="Arial" panose="020B0604020202020204" pitchFamily="34" charset="0"/>
                        </a:rPr>
                        <a:t>Aim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en-GB" sz="1000" dirty="0">
                          <a:solidFill>
                            <a:schemeClr val="tx1"/>
                          </a:solidFill>
                          <a:latin typeface="Arial" panose="020B0604020202020204" pitchFamily="34" charset="0"/>
                          <a:cs typeface="Arial" panose="020B0604020202020204" pitchFamily="34" charset="0"/>
                        </a:rPr>
                        <a:t>Image/Chart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756043495"/>
                  </a:ext>
                </a:extLst>
              </a:tr>
              <a:tr h="297873">
                <a:tc>
                  <a:txBody>
                    <a:bodyPr/>
                    <a:lstStyle/>
                    <a:p>
                      <a:pPr marL="0" indent="0">
                        <a:lnSpc>
                          <a:spcPct val="150000"/>
                        </a:lnSpc>
                        <a:spcBef>
                          <a:spcPts val="0"/>
                        </a:spcBef>
                        <a:buNone/>
                      </a:pPr>
                      <a:r>
                        <a:rPr lang="en-GB" sz="1000" dirty="0">
                          <a:latin typeface="Arial" panose="020B0604020202020204" pitchFamily="34" charset="0"/>
                          <a:cs typeface="Arial" panose="020B0604020202020204" pitchFamily="34" charset="0"/>
                        </a:rPr>
                        <a:t>Method/Strategy for Change</a:t>
                      </a:r>
                      <a:endParaRPr lang="en-GB" sz="10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algn="ctr"/>
                      <a:r>
                        <a:rPr lang="en-GB" sz="1000" dirty="0">
                          <a:solidFill>
                            <a:schemeClr val="tx1"/>
                          </a:solidFill>
                          <a:latin typeface="Arial" panose="020B0604020202020204" pitchFamily="34" charset="0"/>
                          <a:cs typeface="Arial" panose="020B0604020202020204" pitchFamily="34" charset="0"/>
                        </a:rPr>
                        <a:t>Conclusions/Lessons Learned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825192865"/>
                  </a:ext>
                </a:extLst>
              </a:tr>
            </a:tbl>
          </a:graphicData>
        </a:graphic>
      </p:graphicFrame>
      <p:sp>
        <p:nvSpPr>
          <p:cNvPr id="5" name="Slide Number Placeholder 4">
            <a:extLst>
              <a:ext uri="{FF2B5EF4-FFF2-40B4-BE49-F238E27FC236}">
                <a16:creationId xmlns:a16="http://schemas.microsoft.com/office/drawing/2014/main" id="{EF28D295-0866-914E-2976-B13EA6A6BD68}"/>
              </a:ext>
            </a:extLst>
          </p:cNvPr>
          <p:cNvSpPr>
            <a:spLocks noGrp="1"/>
          </p:cNvSpPr>
          <p:nvPr>
            <p:ph type="sldNum" sz="quarter" idx="12"/>
          </p:nvPr>
        </p:nvSpPr>
        <p:spPr/>
        <p:txBody>
          <a:bodyPr/>
          <a:lstStyle/>
          <a:p>
            <a:fld id="{8C2D2256-61B5-3F4F-BC5F-2E9C0730E982}" type="slidenum">
              <a:rPr lang="en-GB" smtClean="0"/>
              <a:t>25</a:t>
            </a:fld>
            <a:endParaRPr lang="en-GB"/>
          </a:p>
        </p:txBody>
      </p:sp>
      <p:sp>
        <p:nvSpPr>
          <p:cNvPr id="6" name="Footer Placeholder 5">
            <a:extLst>
              <a:ext uri="{FF2B5EF4-FFF2-40B4-BE49-F238E27FC236}">
                <a16:creationId xmlns:a16="http://schemas.microsoft.com/office/drawing/2014/main" id="{6220A460-E284-E0E0-5E4E-7662F92255DE}"/>
              </a:ext>
            </a:extLst>
          </p:cNvPr>
          <p:cNvSpPr>
            <a:spLocks noGrp="1"/>
          </p:cNvSpPr>
          <p:nvPr>
            <p:ph type="ftr" sz="quarter" idx="11"/>
          </p:nvPr>
        </p:nvSpPr>
        <p:spPr/>
        <p:txBody>
          <a:bodyPr/>
          <a:lstStyle/>
          <a:p>
            <a:r>
              <a:rPr lang="en-GB"/>
              <a:t>West of England Academy Quality Improvement Workbook</a:t>
            </a:r>
            <a:endParaRPr lang="en-GB" dirty="0"/>
          </a:p>
        </p:txBody>
      </p:sp>
    </p:spTree>
    <p:extLst>
      <p:ext uri="{BB962C8B-B14F-4D97-AF65-F5344CB8AC3E}">
        <p14:creationId xmlns:p14="http://schemas.microsoft.com/office/powerpoint/2010/main" val="3016460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664CE-8EFC-3946-6FA8-ABA1EA40C94F}"/>
              </a:ext>
            </a:extLst>
          </p:cNvPr>
          <p:cNvSpPr>
            <a:spLocks noGrp="1"/>
          </p:cNvSpPr>
          <p:nvPr>
            <p:ph type="title"/>
          </p:nvPr>
        </p:nvSpPr>
        <p:spPr/>
        <p:txBody>
          <a:bodyPr/>
          <a:lstStyle/>
          <a:p>
            <a:r>
              <a:rPr lang="en-GB" dirty="0"/>
              <a:t>Quality improvement tool: Driver diagram</a:t>
            </a:r>
          </a:p>
        </p:txBody>
      </p:sp>
      <p:sp>
        <p:nvSpPr>
          <p:cNvPr id="3" name="Content Placeholder 2">
            <a:extLst>
              <a:ext uri="{FF2B5EF4-FFF2-40B4-BE49-F238E27FC236}">
                <a16:creationId xmlns:a16="http://schemas.microsoft.com/office/drawing/2014/main" id="{7D9C5BB7-827B-4878-D5B8-3435CE506D35}"/>
              </a:ext>
            </a:extLst>
          </p:cNvPr>
          <p:cNvSpPr>
            <a:spLocks noGrp="1"/>
          </p:cNvSpPr>
          <p:nvPr>
            <p:ph idx="1"/>
          </p:nvPr>
        </p:nvSpPr>
        <p:spPr>
          <a:xfrm>
            <a:off x="538694" y="1300642"/>
            <a:ext cx="8836994" cy="1713884"/>
          </a:xfrm>
        </p:spPr>
        <p:txBody>
          <a:bodyPr numCol="1"/>
          <a:lstStyle/>
          <a:p>
            <a:r>
              <a:rPr lang="en-GB" dirty="0"/>
              <a:t>Questions to consider before starting: </a:t>
            </a:r>
          </a:p>
          <a:p>
            <a:pPr marL="285750" lvl="0" indent="-285750">
              <a:buFont typeface="Arial" panose="020B0604020202020204" pitchFamily="34" charset="0"/>
              <a:buChar char="•"/>
            </a:pPr>
            <a:r>
              <a:rPr lang="en-GB" dirty="0"/>
              <a:t>What is your project objective? </a:t>
            </a:r>
          </a:p>
          <a:p>
            <a:pPr marL="285750" lvl="0" indent="-285750">
              <a:buFont typeface="Arial" panose="020B0604020202020204" pitchFamily="34" charset="0"/>
              <a:buChar char="•"/>
            </a:pPr>
            <a:r>
              <a:rPr lang="en-GB" dirty="0"/>
              <a:t>What are the overarching primary drivers that will help you meet the objective?</a:t>
            </a:r>
          </a:p>
          <a:p>
            <a:pPr marL="285750" lvl="0" indent="-285750">
              <a:buFont typeface="Arial" panose="020B0604020202020204" pitchFamily="34" charset="0"/>
              <a:buChar char="•"/>
            </a:pPr>
            <a:r>
              <a:rPr lang="en-GB" dirty="0"/>
              <a:t>Can these primary drivers be broken down further into secondary drivers?</a:t>
            </a:r>
          </a:p>
          <a:p>
            <a:pPr marL="285750" indent="-285750">
              <a:buFont typeface="Arial" panose="020B0604020202020204" pitchFamily="34" charset="0"/>
              <a:buChar char="•"/>
            </a:pPr>
            <a:r>
              <a:rPr lang="en-GB" dirty="0"/>
              <a:t>What are your measures? </a:t>
            </a:r>
          </a:p>
          <a:p>
            <a:endParaRPr lang="en-GB" dirty="0"/>
          </a:p>
        </p:txBody>
      </p:sp>
      <p:pic>
        <p:nvPicPr>
          <p:cNvPr id="4" name="Graphic 21">
            <a:extLst>
              <a:ext uri="{FF2B5EF4-FFF2-40B4-BE49-F238E27FC236}">
                <a16:creationId xmlns:a16="http://schemas.microsoft.com/office/drawing/2014/main" id="{B88A7265-0EFA-4972-E92A-1F85C7F93F69}"/>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0470" b="4698"/>
          <a:stretch/>
        </p:blipFill>
        <p:spPr bwMode="auto">
          <a:xfrm>
            <a:off x="3176475" y="2533263"/>
            <a:ext cx="6199213" cy="3943735"/>
          </a:xfrm>
          <a:prstGeom prst="rect">
            <a:avLst/>
          </a:prstGeom>
          <a:ln>
            <a:noFill/>
          </a:ln>
          <a:extLst>
            <a:ext uri="{53640926-AAD7-44D8-BBD7-CCE9431645EC}">
              <a14:shadowObscured xmlns:a14="http://schemas.microsoft.com/office/drawing/2010/main"/>
            </a:ext>
          </a:extLst>
        </p:spPr>
      </p:pic>
      <p:pic>
        <p:nvPicPr>
          <p:cNvPr id="5" name="Graphic 4" descr="Wrench with solid fill">
            <a:extLst>
              <a:ext uri="{FF2B5EF4-FFF2-40B4-BE49-F238E27FC236}">
                <a16:creationId xmlns:a16="http://schemas.microsoft.com/office/drawing/2014/main" id="{CD58F41A-5CA2-B1E7-0953-3AE035A331B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6035" y="575303"/>
            <a:ext cx="541669" cy="541669"/>
          </a:xfrm>
          <a:prstGeom prst="rect">
            <a:avLst/>
          </a:prstGeom>
        </p:spPr>
      </p:pic>
      <p:sp>
        <p:nvSpPr>
          <p:cNvPr id="6" name="Slide Number Placeholder 5">
            <a:extLst>
              <a:ext uri="{FF2B5EF4-FFF2-40B4-BE49-F238E27FC236}">
                <a16:creationId xmlns:a16="http://schemas.microsoft.com/office/drawing/2014/main" id="{C79B21CF-027E-CB25-097A-C2B7AB6F88DE}"/>
              </a:ext>
            </a:extLst>
          </p:cNvPr>
          <p:cNvSpPr>
            <a:spLocks noGrp="1"/>
          </p:cNvSpPr>
          <p:nvPr>
            <p:ph type="sldNum" sz="quarter" idx="12"/>
          </p:nvPr>
        </p:nvSpPr>
        <p:spPr/>
        <p:txBody>
          <a:bodyPr/>
          <a:lstStyle/>
          <a:p>
            <a:fld id="{8C2D2256-61B5-3F4F-BC5F-2E9C0730E982}" type="slidenum">
              <a:rPr lang="en-GB" smtClean="0"/>
              <a:t>26</a:t>
            </a:fld>
            <a:endParaRPr lang="en-GB"/>
          </a:p>
        </p:txBody>
      </p:sp>
      <p:sp>
        <p:nvSpPr>
          <p:cNvPr id="136" name="Footer Placeholder 135">
            <a:extLst>
              <a:ext uri="{FF2B5EF4-FFF2-40B4-BE49-F238E27FC236}">
                <a16:creationId xmlns:a16="http://schemas.microsoft.com/office/drawing/2014/main" id="{E973F170-BC97-F878-4E49-F67CB8772795}"/>
              </a:ext>
            </a:extLst>
          </p:cNvPr>
          <p:cNvSpPr>
            <a:spLocks noGrp="1"/>
          </p:cNvSpPr>
          <p:nvPr>
            <p:ph type="ftr" sz="quarter" idx="11"/>
          </p:nvPr>
        </p:nvSpPr>
        <p:spPr/>
        <p:txBody>
          <a:bodyPr/>
          <a:lstStyle/>
          <a:p>
            <a:r>
              <a:rPr lang="en-GB"/>
              <a:t>West of England Academy Quality Improvement Workbook</a:t>
            </a:r>
            <a:endParaRPr lang="en-GB" dirty="0"/>
          </a:p>
        </p:txBody>
      </p:sp>
    </p:spTree>
    <p:extLst>
      <p:ext uri="{BB962C8B-B14F-4D97-AF65-F5344CB8AC3E}">
        <p14:creationId xmlns:p14="http://schemas.microsoft.com/office/powerpoint/2010/main" val="3194872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000D1-D6B1-4571-E12A-5B98D3BA28D9}"/>
              </a:ext>
            </a:extLst>
          </p:cNvPr>
          <p:cNvSpPr>
            <a:spLocks noGrp="1"/>
          </p:cNvSpPr>
          <p:nvPr>
            <p:ph type="title"/>
          </p:nvPr>
        </p:nvSpPr>
        <p:spPr/>
        <p:txBody>
          <a:bodyPr/>
          <a:lstStyle/>
          <a:p>
            <a:r>
              <a:rPr lang="en-GB" dirty="0"/>
              <a:t>Driver diagram template</a:t>
            </a:r>
          </a:p>
        </p:txBody>
      </p:sp>
      <p:sp>
        <p:nvSpPr>
          <p:cNvPr id="4" name="Slide Number Placeholder 3">
            <a:extLst>
              <a:ext uri="{FF2B5EF4-FFF2-40B4-BE49-F238E27FC236}">
                <a16:creationId xmlns:a16="http://schemas.microsoft.com/office/drawing/2014/main" id="{0011F84C-BDFD-9E05-6523-C761090975FC}"/>
              </a:ext>
            </a:extLst>
          </p:cNvPr>
          <p:cNvSpPr>
            <a:spLocks noGrp="1"/>
          </p:cNvSpPr>
          <p:nvPr>
            <p:ph type="sldNum" sz="quarter" idx="12"/>
          </p:nvPr>
        </p:nvSpPr>
        <p:spPr/>
        <p:txBody>
          <a:bodyPr/>
          <a:lstStyle/>
          <a:p>
            <a:fld id="{8C2D2256-61B5-3F4F-BC5F-2E9C0730E982}" type="slidenum">
              <a:rPr lang="en-GB" smtClean="0"/>
              <a:t>27</a:t>
            </a:fld>
            <a:endParaRPr lang="en-GB"/>
          </a:p>
        </p:txBody>
      </p:sp>
      <p:sp>
        <p:nvSpPr>
          <p:cNvPr id="5" name="Rectangle 4">
            <a:extLst>
              <a:ext uri="{FF2B5EF4-FFF2-40B4-BE49-F238E27FC236}">
                <a16:creationId xmlns:a16="http://schemas.microsoft.com/office/drawing/2014/main" id="{2ED8D38D-7D88-01AB-14B9-6EB0C876D65D}"/>
              </a:ext>
            </a:extLst>
          </p:cNvPr>
          <p:cNvSpPr/>
          <p:nvPr/>
        </p:nvSpPr>
        <p:spPr>
          <a:xfrm>
            <a:off x="367614" y="3100497"/>
            <a:ext cx="1477369" cy="1042617"/>
          </a:xfrm>
          <a:custGeom>
            <a:avLst/>
            <a:gdLst>
              <a:gd name="connsiteX0" fmla="*/ 0 w 1477369"/>
              <a:gd name="connsiteY0" fmla="*/ 0 h 1042617"/>
              <a:gd name="connsiteX1" fmla="*/ 1477369 w 1477369"/>
              <a:gd name="connsiteY1" fmla="*/ 0 h 1042617"/>
              <a:gd name="connsiteX2" fmla="*/ 1477369 w 1477369"/>
              <a:gd name="connsiteY2" fmla="*/ 1042617 h 1042617"/>
              <a:gd name="connsiteX3" fmla="*/ 0 w 1477369"/>
              <a:gd name="connsiteY3" fmla="*/ 1042617 h 1042617"/>
              <a:gd name="connsiteX4" fmla="*/ 0 w 1477369"/>
              <a:gd name="connsiteY4" fmla="*/ 0 h 1042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369" h="1042617" fill="none" extrusionOk="0">
                <a:moveTo>
                  <a:pt x="0" y="0"/>
                </a:moveTo>
                <a:cubicBezTo>
                  <a:pt x="696084" y="-16229"/>
                  <a:pt x="897076" y="87454"/>
                  <a:pt x="1477369" y="0"/>
                </a:cubicBezTo>
                <a:cubicBezTo>
                  <a:pt x="1447056" y="310019"/>
                  <a:pt x="1506564" y="713350"/>
                  <a:pt x="1477369" y="1042617"/>
                </a:cubicBezTo>
                <a:cubicBezTo>
                  <a:pt x="1158748" y="1124612"/>
                  <a:pt x="360193" y="986761"/>
                  <a:pt x="0" y="1042617"/>
                </a:cubicBezTo>
                <a:cubicBezTo>
                  <a:pt x="-22212" y="558664"/>
                  <a:pt x="-53566" y="419256"/>
                  <a:pt x="0" y="0"/>
                </a:cubicBezTo>
                <a:close/>
              </a:path>
              <a:path w="1477369" h="1042617" stroke="0" extrusionOk="0">
                <a:moveTo>
                  <a:pt x="0" y="0"/>
                </a:moveTo>
                <a:cubicBezTo>
                  <a:pt x="162568" y="7849"/>
                  <a:pt x="1258687" y="50978"/>
                  <a:pt x="1477369" y="0"/>
                </a:cubicBezTo>
                <a:cubicBezTo>
                  <a:pt x="1446090" y="323938"/>
                  <a:pt x="1478131" y="884082"/>
                  <a:pt x="1477369" y="1042617"/>
                </a:cubicBezTo>
                <a:cubicBezTo>
                  <a:pt x="1119297" y="1066868"/>
                  <a:pt x="163490" y="987869"/>
                  <a:pt x="0" y="1042617"/>
                </a:cubicBezTo>
                <a:cubicBezTo>
                  <a:pt x="61852" y="830118"/>
                  <a:pt x="-67383" y="249100"/>
                  <a:pt x="0" y="0"/>
                </a:cubicBezTo>
                <a:close/>
              </a:path>
            </a:pathLst>
          </a:custGeom>
          <a:solidFill>
            <a:schemeClr val="accent2">
              <a:lumMod val="40000"/>
              <a:lumOff val="60000"/>
            </a:schemeClr>
          </a:solidFill>
          <a:ln>
            <a:solidFill>
              <a:schemeClr val="tx2"/>
            </a:solidFill>
            <a:extLst>
              <a:ext uri="{C807C97D-BFC1-408E-A445-0C87EB9F89A2}">
                <ask:lineSketchStyleProps xmlns:ask="http://schemas.microsoft.com/office/drawing/2018/sketchyshapes" sd="1617256088">
                  <a:prstGeom prst="rect">
                    <a:avLst/>
                  </a:prstGeom>
                  <ask:type>
                    <ask:lineSketchCurved/>
                  </ask:type>
                </ask:lineSketchStyleProps>
              </a:ext>
            </a:extLs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000" dirty="0">
                <a:solidFill>
                  <a:schemeClr val="tx1"/>
                </a:solidFill>
              </a:rPr>
              <a:t>SMART Objective</a:t>
            </a:r>
          </a:p>
        </p:txBody>
      </p:sp>
      <p:sp>
        <p:nvSpPr>
          <p:cNvPr id="6" name="Rectangle 5">
            <a:extLst>
              <a:ext uri="{FF2B5EF4-FFF2-40B4-BE49-F238E27FC236}">
                <a16:creationId xmlns:a16="http://schemas.microsoft.com/office/drawing/2014/main" id="{A9144D6C-4A12-DFAB-8E42-C97D4C0326DE}"/>
              </a:ext>
            </a:extLst>
          </p:cNvPr>
          <p:cNvSpPr/>
          <p:nvPr/>
        </p:nvSpPr>
        <p:spPr>
          <a:xfrm>
            <a:off x="367615" y="4698307"/>
            <a:ext cx="1477369" cy="1530041"/>
          </a:xfrm>
          <a:custGeom>
            <a:avLst/>
            <a:gdLst>
              <a:gd name="connsiteX0" fmla="*/ 0 w 1477369"/>
              <a:gd name="connsiteY0" fmla="*/ 0 h 1530041"/>
              <a:gd name="connsiteX1" fmla="*/ 1477369 w 1477369"/>
              <a:gd name="connsiteY1" fmla="*/ 0 h 1530041"/>
              <a:gd name="connsiteX2" fmla="*/ 1477369 w 1477369"/>
              <a:gd name="connsiteY2" fmla="*/ 1530041 h 1530041"/>
              <a:gd name="connsiteX3" fmla="*/ 0 w 1477369"/>
              <a:gd name="connsiteY3" fmla="*/ 1530041 h 1530041"/>
              <a:gd name="connsiteX4" fmla="*/ 0 w 1477369"/>
              <a:gd name="connsiteY4" fmla="*/ 0 h 1530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369" h="1530041" fill="none" extrusionOk="0">
                <a:moveTo>
                  <a:pt x="0" y="0"/>
                </a:moveTo>
                <a:cubicBezTo>
                  <a:pt x="153687" y="-38875"/>
                  <a:pt x="789781" y="8314"/>
                  <a:pt x="1477369" y="0"/>
                </a:cubicBezTo>
                <a:cubicBezTo>
                  <a:pt x="1444227" y="578801"/>
                  <a:pt x="1574488" y="1314866"/>
                  <a:pt x="1477369" y="1530041"/>
                </a:cubicBezTo>
                <a:cubicBezTo>
                  <a:pt x="1085279" y="1602122"/>
                  <a:pt x="632858" y="1484164"/>
                  <a:pt x="0" y="1530041"/>
                </a:cubicBezTo>
                <a:cubicBezTo>
                  <a:pt x="75535" y="1024888"/>
                  <a:pt x="-92793" y="232897"/>
                  <a:pt x="0" y="0"/>
                </a:cubicBezTo>
                <a:close/>
              </a:path>
              <a:path w="1477369" h="1530041" stroke="0" extrusionOk="0">
                <a:moveTo>
                  <a:pt x="0" y="0"/>
                </a:moveTo>
                <a:cubicBezTo>
                  <a:pt x="404872" y="-131949"/>
                  <a:pt x="849253" y="-18800"/>
                  <a:pt x="1477369" y="0"/>
                </a:cubicBezTo>
                <a:cubicBezTo>
                  <a:pt x="1536741" y="398469"/>
                  <a:pt x="1345676" y="1249577"/>
                  <a:pt x="1477369" y="1530041"/>
                </a:cubicBezTo>
                <a:cubicBezTo>
                  <a:pt x="790765" y="1521689"/>
                  <a:pt x="586709" y="1568061"/>
                  <a:pt x="0" y="1530041"/>
                </a:cubicBezTo>
                <a:cubicBezTo>
                  <a:pt x="-32553" y="1006076"/>
                  <a:pt x="13171" y="300146"/>
                  <a:pt x="0" y="0"/>
                </a:cubicBezTo>
                <a:close/>
              </a:path>
            </a:pathLst>
          </a:custGeom>
          <a:solidFill>
            <a:schemeClr val="accent4">
              <a:lumMod val="40000"/>
              <a:lumOff val="60000"/>
            </a:schemeClr>
          </a:solidFill>
          <a:ln>
            <a:extLst>
              <a:ext uri="{C807C97D-BFC1-408E-A445-0C87EB9F89A2}">
                <ask:lineSketchStyleProps xmlns:ask="http://schemas.microsoft.com/office/drawing/2018/sketchyshapes" sd="3809068511">
                  <a:prstGeom prst="rect">
                    <a:avLst/>
                  </a:prstGeom>
                  <ask:type>
                    <ask:lineSketchCurved/>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000" b="1" dirty="0">
                <a:solidFill>
                  <a:schemeClr val="tx1"/>
                </a:solidFill>
              </a:rPr>
              <a:t>Measures:</a:t>
            </a:r>
          </a:p>
          <a:p>
            <a:pPr algn="ctr"/>
            <a:endParaRPr lang="en-GB" sz="1000" dirty="0">
              <a:solidFill>
                <a:schemeClr val="tx1"/>
              </a:solidFill>
            </a:endParaRPr>
          </a:p>
          <a:p>
            <a:pPr algn="ctr"/>
            <a:r>
              <a:rPr lang="en-GB" sz="1000" dirty="0">
                <a:solidFill>
                  <a:schemeClr val="tx1"/>
                </a:solidFill>
              </a:rPr>
              <a:t>Process measure(s):</a:t>
            </a:r>
          </a:p>
          <a:p>
            <a:pPr algn="ctr"/>
            <a:endParaRPr lang="en-GB" sz="1000" dirty="0">
              <a:solidFill>
                <a:schemeClr val="tx1"/>
              </a:solidFill>
            </a:endParaRPr>
          </a:p>
          <a:p>
            <a:pPr algn="ctr"/>
            <a:r>
              <a:rPr lang="en-GB" sz="1000" dirty="0">
                <a:solidFill>
                  <a:schemeClr val="tx1"/>
                </a:solidFill>
              </a:rPr>
              <a:t>Outcome measure(s):</a:t>
            </a:r>
          </a:p>
          <a:p>
            <a:pPr algn="ctr"/>
            <a:endParaRPr lang="en-GB" sz="1000" dirty="0">
              <a:solidFill>
                <a:schemeClr val="tx1"/>
              </a:solidFill>
            </a:endParaRPr>
          </a:p>
          <a:p>
            <a:pPr algn="ctr"/>
            <a:r>
              <a:rPr lang="en-GB" sz="1000" dirty="0">
                <a:solidFill>
                  <a:schemeClr val="tx1"/>
                </a:solidFill>
              </a:rPr>
              <a:t>Balancing measure(s):</a:t>
            </a:r>
          </a:p>
        </p:txBody>
      </p:sp>
      <p:sp>
        <p:nvSpPr>
          <p:cNvPr id="7" name="Text Box 9">
            <a:extLst>
              <a:ext uri="{FF2B5EF4-FFF2-40B4-BE49-F238E27FC236}">
                <a16:creationId xmlns:a16="http://schemas.microsoft.com/office/drawing/2014/main" id="{CA0DE3FE-2378-942A-C484-B73E9D76DF96}"/>
              </a:ext>
            </a:extLst>
          </p:cNvPr>
          <p:cNvSpPr txBox="1">
            <a:spLocks noChangeArrowheads="1"/>
          </p:cNvSpPr>
          <p:nvPr/>
        </p:nvSpPr>
        <p:spPr bwMode="auto">
          <a:xfrm>
            <a:off x="2342448" y="1143219"/>
            <a:ext cx="2610552" cy="6670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0" marR="0" algn="ctr">
              <a:spcBef>
                <a:spcPts val="0"/>
              </a:spcBef>
              <a:spcAft>
                <a:spcPts val="1000"/>
              </a:spcAft>
            </a:pPr>
            <a:endParaRPr lang="en-GB" sz="105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ext Box 14">
            <a:extLst>
              <a:ext uri="{FF2B5EF4-FFF2-40B4-BE49-F238E27FC236}">
                <a16:creationId xmlns:a16="http://schemas.microsoft.com/office/drawing/2014/main" id="{9AB2C29D-31CD-DFFD-0C7A-148C6F6D8C11}"/>
              </a:ext>
            </a:extLst>
          </p:cNvPr>
          <p:cNvSpPr txBox="1">
            <a:spLocks noChangeArrowheads="1"/>
          </p:cNvSpPr>
          <p:nvPr/>
        </p:nvSpPr>
        <p:spPr bwMode="auto">
          <a:xfrm>
            <a:off x="6559727" y="1052784"/>
            <a:ext cx="2677052" cy="7787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0" marR="0" algn="ctr">
              <a:lnSpc>
                <a:spcPct val="115000"/>
              </a:lnSpc>
              <a:spcBef>
                <a:spcPts val="0"/>
              </a:spcBef>
              <a:spcAft>
                <a:spcPts val="1000"/>
              </a:spcAft>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Text Box 14">
            <a:extLst>
              <a:ext uri="{FF2B5EF4-FFF2-40B4-BE49-F238E27FC236}">
                <a16:creationId xmlns:a16="http://schemas.microsoft.com/office/drawing/2014/main" id="{B6DF4BBF-ACA8-4DBC-C099-AFB3A130173E}"/>
              </a:ext>
            </a:extLst>
          </p:cNvPr>
          <p:cNvSpPr txBox="1">
            <a:spLocks noChangeArrowheads="1"/>
          </p:cNvSpPr>
          <p:nvPr/>
        </p:nvSpPr>
        <p:spPr bwMode="auto">
          <a:xfrm>
            <a:off x="7641642" y="1341195"/>
            <a:ext cx="2677052" cy="7787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0" marR="0" algn="ctr">
              <a:lnSpc>
                <a:spcPct val="115000"/>
              </a:lnSpc>
              <a:spcBef>
                <a:spcPts val="0"/>
              </a:spcBef>
              <a:spcAft>
                <a:spcPts val="1000"/>
              </a:spcAft>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5" name="Content Placeholder 2">
            <a:extLst>
              <a:ext uri="{FF2B5EF4-FFF2-40B4-BE49-F238E27FC236}">
                <a16:creationId xmlns:a16="http://schemas.microsoft.com/office/drawing/2014/main" id="{BC5E5B80-8D5B-32AE-690A-C7D260E00782}"/>
              </a:ext>
            </a:extLst>
          </p:cNvPr>
          <p:cNvSpPr txBox="1">
            <a:spLocks/>
          </p:cNvSpPr>
          <p:nvPr/>
        </p:nvSpPr>
        <p:spPr>
          <a:xfrm>
            <a:off x="4953000" y="1268592"/>
            <a:ext cx="2903340" cy="978780"/>
          </a:xfrm>
          <a:prstGeom prst="rect">
            <a:avLst/>
          </a:prstGeom>
        </p:spPr>
        <p:txBody>
          <a:bodyPr vert="horz" lIns="91440" tIns="45720" rIns="91440" bIns="45720" numCol="1" spcCol="18000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algn="ctr">
              <a:lnSpc>
                <a:spcPct val="100000"/>
              </a:lnSpc>
              <a:spcBef>
                <a:spcPts val="0"/>
              </a:spcBef>
            </a:pPr>
            <a:endParaRPr lang="en-GB" sz="1200" dirty="0"/>
          </a:p>
        </p:txBody>
      </p:sp>
      <p:graphicFrame>
        <p:nvGraphicFramePr>
          <p:cNvPr id="36" name="Table 36">
            <a:extLst>
              <a:ext uri="{FF2B5EF4-FFF2-40B4-BE49-F238E27FC236}">
                <a16:creationId xmlns:a16="http://schemas.microsoft.com/office/drawing/2014/main" id="{E19C3CCE-801B-7DD7-DEC3-31420E46AAA8}"/>
              </a:ext>
            </a:extLst>
          </p:cNvPr>
          <p:cNvGraphicFramePr>
            <a:graphicFrameLocks noGrp="1"/>
          </p:cNvGraphicFramePr>
          <p:nvPr>
            <p:extLst>
              <p:ext uri="{D42A27DB-BD31-4B8C-83A1-F6EECF244321}">
                <p14:modId xmlns:p14="http://schemas.microsoft.com/office/powerpoint/2010/main" val="3792890230"/>
              </p:ext>
            </p:extLst>
          </p:nvPr>
        </p:nvGraphicFramePr>
        <p:xfrm>
          <a:off x="2607979" y="1313072"/>
          <a:ext cx="6818721" cy="1001407"/>
        </p:xfrm>
        <a:graphic>
          <a:graphicData uri="http://schemas.openxmlformats.org/drawingml/2006/table">
            <a:tbl>
              <a:tblPr firstRow="1" bandRow="1">
                <a:tableStyleId>{5940675A-B579-460E-94D1-54222C63F5DA}</a:tableStyleId>
              </a:tblPr>
              <a:tblGrid>
                <a:gridCol w="2272907">
                  <a:extLst>
                    <a:ext uri="{9D8B030D-6E8A-4147-A177-3AD203B41FA5}">
                      <a16:colId xmlns:a16="http://schemas.microsoft.com/office/drawing/2014/main" val="391128816"/>
                    </a:ext>
                  </a:extLst>
                </a:gridCol>
                <a:gridCol w="2272907">
                  <a:extLst>
                    <a:ext uri="{9D8B030D-6E8A-4147-A177-3AD203B41FA5}">
                      <a16:colId xmlns:a16="http://schemas.microsoft.com/office/drawing/2014/main" val="3940668720"/>
                    </a:ext>
                  </a:extLst>
                </a:gridCol>
                <a:gridCol w="2272907">
                  <a:extLst>
                    <a:ext uri="{9D8B030D-6E8A-4147-A177-3AD203B41FA5}">
                      <a16:colId xmlns:a16="http://schemas.microsoft.com/office/drawing/2014/main" val="2671860229"/>
                    </a:ext>
                  </a:extLst>
                </a:gridCol>
              </a:tblGrid>
              <a:tr h="1001407">
                <a:tc>
                  <a:txBody>
                    <a:bodyPr/>
                    <a:lstStyle/>
                    <a:p>
                      <a:pPr algn="ctr">
                        <a:lnSpc>
                          <a:spcPct val="100000"/>
                        </a:lnSpc>
                        <a:spcBef>
                          <a:spcPts val="0"/>
                        </a:spcBef>
                      </a:pPr>
                      <a:r>
                        <a:rPr lang="en-GB" sz="1000" b="1" dirty="0"/>
                        <a:t>Primary Drivers:</a:t>
                      </a:r>
                    </a:p>
                    <a:p>
                      <a:pPr algn="ctr">
                        <a:lnSpc>
                          <a:spcPct val="100000"/>
                        </a:lnSpc>
                        <a:spcBef>
                          <a:spcPts val="0"/>
                        </a:spcBef>
                      </a:pPr>
                      <a:r>
                        <a:rPr lang="en-GB" sz="1000" dirty="0"/>
                        <a:t>System components which will contribute to meeting the project objective­</a:t>
                      </a:r>
                    </a:p>
                    <a:p>
                      <a:pPr algn="ctr"/>
                      <a:endParaRPr lang="en-GB"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0000"/>
                        </a:lnSpc>
                        <a:spcBef>
                          <a:spcPts val="0"/>
                        </a:spcBef>
                      </a:pPr>
                      <a:r>
                        <a:rPr lang="en-GB" sz="1000" b="1" dirty="0"/>
                        <a:t>Secondary Drivers:</a:t>
                      </a:r>
                    </a:p>
                    <a:p>
                      <a:pPr algn="ctr">
                        <a:lnSpc>
                          <a:spcPct val="100000"/>
                        </a:lnSpc>
                        <a:spcBef>
                          <a:spcPts val="0"/>
                        </a:spcBef>
                      </a:pPr>
                      <a:r>
                        <a:rPr lang="en-GB" sz="1000" dirty="0"/>
                        <a:t>Elements of the associated primary driver. They can be used to create projects or change packages that will affect the primary driver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Change ideas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p>
                      <a:pPr algn="ctr"/>
                      <a:endParaRPr lang="en-GB"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69527421"/>
                  </a:ext>
                </a:extLst>
              </a:tr>
            </a:tbl>
          </a:graphicData>
        </a:graphic>
      </p:graphicFrame>
      <p:sp>
        <p:nvSpPr>
          <p:cNvPr id="37" name="Rectangle 36">
            <a:extLst>
              <a:ext uri="{FF2B5EF4-FFF2-40B4-BE49-F238E27FC236}">
                <a16:creationId xmlns:a16="http://schemas.microsoft.com/office/drawing/2014/main" id="{8D4C0A84-860B-BB4C-157C-63A132AE9EEF}"/>
              </a:ext>
            </a:extLst>
          </p:cNvPr>
          <p:cNvSpPr/>
          <p:nvPr/>
        </p:nvSpPr>
        <p:spPr>
          <a:xfrm>
            <a:off x="2665603" y="2332374"/>
            <a:ext cx="1964239" cy="770911"/>
          </a:xfrm>
          <a:custGeom>
            <a:avLst/>
            <a:gdLst>
              <a:gd name="connsiteX0" fmla="*/ 0 w 1964239"/>
              <a:gd name="connsiteY0" fmla="*/ 0 h 770911"/>
              <a:gd name="connsiteX1" fmla="*/ 1964239 w 1964239"/>
              <a:gd name="connsiteY1" fmla="*/ 0 h 770911"/>
              <a:gd name="connsiteX2" fmla="*/ 1964239 w 1964239"/>
              <a:gd name="connsiteY2" fmla="*/ 770911 h 770911"/>
              <a:gd name="connsiteX3" fmla="*/ 0 w 1964239"/>
              <a:gd name="connsiteY3" fmla="*/ 770911 h 770911"/>
              <a:gd name="connsiteX4" fmla="*/ 0 w 1964239"/>
              <a:gd name="connsiteY4" fmla="*/ 0 h 770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239" h="770911" fill="none" extrusionOk="0">
                <a:moveTo>
                  <a:pt x="0" y="0"/>
                </a:moveTo>
                <a:cubicBezTo>
                  <a:pt x="200853" y="-109175"/>
                  <a:pt x="1160094" y="-48220"/>
                  <a:pt x="1964239" y="0"/>
                </a:cubicBezTo>
                <a:cubicBezTo>
                  <a:pt x="1930028" y="171044"/>
                  <a:pt x="2016117" y="616985"/>
                  <a:pt x="1964239" y="770911"/>
                </a:cubicBezTo>
                <a:cubicBezTo>
                  <a:pt x="1127413" y="738089"/>
                  <a:pt x="618729" y="746351"/>
                  <a:pt x="0" y="770911"/>
                </a:cubicBezTo>
                <a:cubicBezTo>
                  <a:pt x="-4586" y="558009"/>
                  <a:pt x="-60788" y="136965"/>
                  <a:pt x="0" y="0"/>
                </a:cubicBezTo>
                <a:close/>
              </a:path>
              <a:path w="1964239" h="770911" stroke="0" extrusionOk="0">
                <a:moveTo>
                  <a:pt x="0" y="0"/>
                </a:moveTo>
                <a:cubicBezTo>
                  <a:pt x="257341" y="56275"/>
                  <a:pt x="1429728" y="-36696"/>
                  <a:pt x="1964239" y="0"/>
                </a:cubicBezTo>
                <a:cubicBezTo>
                  <a:pt x="1908501" y="235747"/>
                  <a:pt x="1904021" y="505407"/>
                  <a:pt x="1964239" y="770911"/>
                </a:cubicBezTo>
                <a:cubicBezTo>
                  <a:pt x="1289512" y="711457"/>
                  <a:pt x="853007" y="795006"/>
                  <a:pt x="0" y="770911"/>
                </a:cubicBezTo>
                <a:cubicBezTo>
                  <a:pt x="-54032" y="409883"/>
                  <a:pt x="10898" y="84644"/>
                  <a:pt x="0" y="0"/>
                </a:cubicBezTo>
                <a:close/>
              </a:path>
            </a:pathLst>
          </a:custGeom>
          <a:ln>
            <a:extLst>
              <a:ext uri="{C807C97D-BFC1-408E-A445-0C87EB9F89A2}">
                <ask:lineSketchStyleProps xmlns:ask="http://schemas.microsoft.com/office/drawing/2018/sketchyshapes" sd="1617256088">
                  <a:prstGeom prst="rect">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endParaRPr lang="en-GB" sz="1000" dirty="0"/>
          </a:p>
        </p:txBody>
      </p:sp>
      <p:sp>
        <p:nvSpPr>
          <p:cNvPr id="38" name="Rectangle 37">
            <a:extLst>
              <a:ext uri="{FF2B5EF4-FFF2-40B4-BE49-F238E27FC236}">
                <a16:creationId xmlns:a16="http://schemas.microsoft.com/office/drawing/2014/main" id="{1E69BDD6-B7BE-0B19-88B9-84C04920A67A}"/>
              </a:ext>
            </a:extLst>
          </p:cNvPr>
          <p:cNvSpPr/>
          <p:nvPr/>
        </p:nvSpPr>
        <p:spPr>
          <a:xfrm>
            <a:off x="2665603" y="4417608"/>
            <a:ext cx="1964239" cy="770911"/>
          </a:xfrm>
          <a:custGeom>
            <a:avLst/>
            <a:gdLst>
              <a:gd name="connsiteX0" fmla="*/ 0 w 1964239"/>
              <a:gd name="connsiteY0" fmla="*/ 0 h 770911"/>
              <a:gd name="connsiteX1" fmla="*/ 1964239 w 1964239"/>
              <a:gd name="connsiteY1" fmla="*/ 0 h 770911"/>
              <a:gd name="connsiteX2" fmla="*/ 1964239 w 1964239"/>
              <a:gd name="connsiteY2" fmla="*/ 770911 h 770911"/>
              <a:gd name="connsiteX3" fmla="*/ 0 w 1964239"/>
              <a:gd name="connsiteY3" fmla="*/ 770911 h 770911"/>
              <a:gd name="connsiteX4" fmla="*/ 0 w 1964239"/>
              <a:gd name="connsiteY4" fmla="*/ 0 h 770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239" h="770911" fill="none" extrusionOk="0">
                <a:moveTo>
                  <a:pt x="0" y="0"/>
                </a:moveTo>
                <a:cubicBezTo>
                  <a:pt x="200853" y="-109175"/>
                  <a:pt x="1160094" y="-48220"/>
                  <a:pt x="1964239" y="0"/>
                </a:cubicBezTo>
                <a:cubicBezTo>
                  <a:pt x="1930028" y="171044"/>
                  <a:pt x="2016117" y="616985"/>
                  <a:pt x="1964239" y="770911"/>
                </a:cubicBezTo>
                <a:cubicBezTo>
                  <a:pt x="1127413" y="738089"/>
                  <a:pt x="618729" y="746351"/>
                  <a:pt x="0" y="770911"/>
                </a:cubicBezTo>
                <a:cubicBezTo>
                  <a:pt x="-4586" y="558009"/>
                  <a:pt x="-60788" y="136965"/>
                  <a:pt x="0" y="0"/>
                </a:cubicBezTo>
                <a:close/>
              </a:path>
              <a:path w="1964239" h="770911" stroke="0" extrusionOk="0">
                <a:moveTo>
                  <a:pt x="0" y="0"/>
                </a:moveTo>
                <a:cubicBezTo>
                  <a:pt x="257341" y="56275"/>
                  <a:pt x="1429728" y="-36696"/>
                  <a:pt x="1964239" y="0"/>
                </a:cubicBezTo>
                <a:cubicBezTo>
                  <a:pt x="1908501" y="235747"/>
                  <a:pt x="1904021" y="505407"/>
                  <a:pt x="1964239" y="770911"/>
                </a:cubicBezTo>
                <a:cubicBezTo>
                  <a:pt x="1289512" y="711457"/>
                  <a:pt x="853007" y="795006"/>
                  <a:pt x="0" y="770911"/>
                </a:cubicBezTo>
                <a:cubicBezTo>
                  <a:pt x="-54032" y="409883"/>
                  <a:pt x="10898" y="84644"/>
                  <a:pt x="0" y="0"/>
                </a:cubicBezTo>
                <a:close/>
              </a:path>
            </a:pathLst>
          </a:custGeom>
          <a:ln>
            <a:extLst>
              <a:ext uri="{C807C97D-BFC1-408E-A445-0C87EB9F89A2}">
                <ask:lineSketchStyleProps xmlns:ask="http://schemas.microsoft.com/office/drawing/2018/sketchyshapes" sd="1617256088">
                  <a:prstGeom prst="rect">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endParaRPr lang="en-GB" sz="1000" dirty="0"/>
          </a:p>
        </p:txBody>
      </p:sp>
      <p:sp>
        <p:nvSpPr>
          <p:cNvPr id="39" name="Rectangle 38">
            <a:extLst>
              <a:ext uri="{FF2B5EF4-FFF2-40B4-BE49-F238E27FC236}">
                <a16:creationId xmlns:a16="http://schemas.microsoft.com/office/drawing/2014/main" id="{A3A20D5C-8AFE-1DD0-E6D3-96C0EDF0E3B1}"/>
              </a:ext>
            </a:extLst>
          </p:cNvPr>
          <p:cNvSpPr/>
          <p:nvPr/>
        </p:nvSpPr>
        <p:spPr>
          <a:xfrm>
            <a:off x="2665604" y="3374991"/>
            <a:ext cx="1964239" cy="770911"/>
          </a:xfrm>
          <a:custGeom>
            <a:avLst/>
            <a:gdLst>
              <a:gd name="connsiteX0" fmla="*/ 0 w 1964239"/>
              <a:gd name="connsiteY0" fmla="*/ 0 h 770911"/>
              <a:gd name="connsiteX1" fmla="*/ 1964239 w 1964239"/>
              <a:gd name="connsiteY1" fmla="*/ 0 h 770911"/>
              <a:gd name="connsiteX2" fmla="*/ 1964239 w 1964239"/>
              <a:gd name="connsiteY2" fmla="*/ 770911 h 770911"/>
              <a:gd name="connsiteX3" fmla="*/ 0 w 1964239"/>
              <a:gd name="connsiteY3" fmla="*/ 770911 h 770911"/>
              <a:gd name="connsiteX4" fmla="*/ 0 w 1964239"/>
              <a:gd name="connsiteY4" fmla="*/ 0 h 770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239" h="770911" fill="none" extrusionOk="0">
                <a:moveTo>
                  <a:pt x="0" y="0"/>
                </a:moveTo>
                <a:cubicBezTo>
                  <a:pt x="200853" y="-109175"/>
                  <a:pt x="1160094" y="-48220"/>
                  <a:pt x="1964239" y="0"/>
                </a:cubicBezTo>
                <a:cubicBezTo>
                  <a:pt x="1930028" y="171044"/>
                  <a:pt x="2016117" y="616985"/>
                  <a:pt x="1964239" y="770911"/>
                </a:cubicBezTo>
                <a:cubicBezTo>
                  <a:pt x="1127413" y="738089"/>
                  <a:pt x="618729" y="746351"/>
                  <a:pt x="0" y="770911"/>
                </a:cubicBezTo>
                <a:cubicBezTo>
                  <a:pt x="-4586" y="558009"/>
                  <a:pt x="-60788" y="136965"/>
                  <a:pt x="0" y="0"/>
                </a:cubicBezTo>
                <a:close/>
              </a:path>
              <a:path w="1964239" h="770911" stroke="0" extrusionOk="0">
                <a:moveTo>
                  <a:pt x="0" y="0"/>
                </a:moveTo>
                <a:cubicBezTo>
                  <a:pt x="257341" y="56275"/>
                  <a:pt x="1429728" y="-36696"/>
                  <a:pt x="1964239" y="0"/>
                </a:cubicBezTo>
                <a:cubicBezTo>
                  <a:pt x="1908501" y="235747"/>
                  <a:pt x="1904021" y="505407"/>
                  <a:pt x="1964239" y="770911"/>
                </a:cubicBezTo>
                <a:cubicBezTo>
                  <a:pt x="1289512" y="711457"/>
                  <a:pt x="853007" y="795006"/>
                  <a:pt x="0" y="770911"/>
                </a:cubicBezTo>
                <a:cubicBezTo>
                  <a:pt x="-54032" y="409883"/>
                  <a:pt x="10898" y="84644"/>
                  <a:pt x="0" y="0"/>
                </a:cubicBezTo>
                <a:close/>
              </a:path>
            </a:pathLst>
          </a:custGeom>
          <a:ln>
            <a:extLst>
              <a:ext uri="{C807C97D-BFC1-408E-A445-0C87EB9F89A2}">
                <ask:lineSketchStyleProps xmlns:ask="http://schemas.microsoft.com/office/drawing/2018/sketchyshapes" sd="1617256088">
                  <a:prstGeom prst="rect">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endParaRPr lang="en-GB" sz="1000" dirty="0"/>
          </a:p>
        </p:txBody>
      </p:sp>
      <p:sp>
        <p:nvSpPr>
          <p:cNvPr id="40" name="Rectangle 39">
            <a:extLst>
              <a:ext uri="{FF2B5EF4-FFF2-40B4-BE49-F238E27FC236}">
                <a16:creationId xmlns:a16="http://schemas.microsoft.com/office/drawing/2014/main" id="{580BD896-0B8A-C4AC-8628-A96C8DEE7BA9}"/>
              </a:ext>
            </a:extLst>
          </p:cNvPr>
          <p:cNvSpPr/>
          <p:nvPr/>
        </p:nvSpPr>
        <p:spPr>
          <a:xfrm>
            <a:off x="2665603" y="5460225"/>
            <a:ext cx="1964239" cy="770911"/>
          </a:xfrm>
          <a:custGeom>
            <a:avLst/>
            <a:gdLst>
              <a:gd name="connsiteX0" fmla="*/ 0 w 1964239"/>
              <a:gd name="connsiteY0" fmla="*/ 0 h 770911"/>
              <a:gd name="connsiteX1" fmla="*/ 1964239 w 1964239"/>
              <a:gd name="connsiteY1" fmla="*/ 0 h 770911"/>
              <a:gd name="connsiteX2" fmla="*/ 1964239 w 1964239"/>
              <a:gd name="connsiteY2" fmla="*/ 770911 h 770911"/>
              <a:gd name="connsiteX3" fmla="*/ 0 w 1964239"/>
              <a:gd name="connsiteY3" fmla="*/ 770911 h 770911"/>
              <a:gd name="connsiteX4" fmla="*/ 0 w 1964239"/>
              <a:gd name="connsiteY4" fmla="*/ 0 h 770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239" h="770911" fill="none" extrusionOk="0">
                <a:moveTo>
                  <a:pt x="0" y="0"/>
                </a:moveTo>
                <a:cubicBezTo>
                  <a:pt x="200853" y="-109175"/>
                  <a:pt x="1160094" y="-48220"/>
                  <a:pt x="1964239" y="0"/>
                </a:cubicBezTo>
                <a:cubicBezTo>
                  <a:pt x="1930028" y="171044"/>
                  <a:pt x="2016117" y="616985"/>
                  <a:pt x="1964239" y="770911"/>
                </a:cubicBezTo>
                <a:cubicBezTo>
                  <a:pt x="1127413" y="738089"/>
                  <a:pt x="618729" y="746351"/>
                  <a:pt x="0" y="770911"/>
                </a:cubicBezTo>
                <a:cubicBezTo>
                  <a:pt x="-4586" y="558009"/>
                  <a:pt x="-60788" y="136965"/>
                  <a:pt x="0" y="0"/>
                </a:cubicBezTo>
                <a:close/>
              </a:path>
              <a:path w="1964239" h="770911" stroke="0" extrusionOk="0">
                <a:moveTo>
                  <a:pt x="0" y="0"/>
                </a:moveTo>
                <a:cubicBezTo>
                  <a:pt x="257341" y="56275"/>
                  <a:pt x="1429728" y="-36696"/>
                  <a:pt x="1964239" y="0"/>
                </a:cubicBezTo>
                <a:cubicBezTo>
                  <a:pt x="1908501" y="235747"/>
                  <a:pt x="1904021" y="505407"/>
                  <a:pt x="1964239" y="770911"/>
                </a:cubicBezTo>
                <a:cubicBezTo>
                  <a:pt x="1289512" y="711457"/>
                  <a:pt x="853007" y="795006"/>
                  <a:pt x="0" y="770911"/>
                </a:cubicBezTo>
                <a:cubicBezTo>
                  <a:pt x="-54032" y="409883"/>
                  <a:pt x="10898" y="84644"/>
                  <a:pt x="0" y="0"/>
                </a:cubicBezTo>
                <a:close/>
              </a:path>
            </a:pathLst>
          </a:custGeom>
          <a:ln>
            <a:extLst>
              <a:ext uri="{C807C97D-BFC1-408E-A445-0C87EB9F89A2}">
                <ask:lineSketchStyleProps xmlns:ask="http://schemas.microsoft.com/office/drawing/2018/sketchyshapes" sd="1617256088">
                  <a:prstGeom prst="rect">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endParaRPr lang="en-GB" sz="1000" dirty="0"/>
          </a:p>
        </p:txBody>
      </p:sp>
      <p:sp>
        <p:nvSpPr>
          <p:cNvPr id="41" name="Rectangle 40">
            <a:extLst>
              <a:ext uri="{FF2B5EF4-FFF2-40B4-BE49-F238E27FC236}">
                <a16:creationId xmlns:a16="http://schemas.microsoft.com/office/drawing/2014/main" id="{7D139766-6970-32DB-9215-7CA670128E93}"/>
              </a:ext>
            </a:extLst>
          </p:cNvPr>
          <p:cNvSpPr/>
          <p:nvPr/>
        </p:nvSpPr>
        <p:spPr>
          <a:xfrm>
            <a:off x="5035221" y="2332374"/>
            <a:ext cx="1964239" cy="770911"/>
          </a:xfrm>
          <a:custGeom>
            <a:avLst/>
            <a:gdLst>
              <a:gd name="connsiteX0" fmla="*/ 0 w 1964239"/>
              <a:gd name="connsiteY0" fmla="*/ 0 h 770911"/>
              <a:gd name="connsiteX1" fmla="*/ 1964239 w 1964239"/>
              <a:gd name="connsiteY1" fmla="*/ 0 h 770911"/>
              <a:gd name="connsiteX2" fmla="*/ 1964239 w 1964239"/>
              <a:gd name="connsiteY2" fmla="*/ 770911 h 770911"/>
              <a:gd name="connsiteX3" fmla="*/ 0 w 1964239"/>
              <a:gd name="connsiteY3" fmla="*/ 770911 h 770911"/>
              <a:gd name="connsiteX4" fmla="*/ 0 w 1964239"/>
              <a:gd name="connsiteY4" fmla="*/ 0 h 770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239" h="770911" fill="none" extrusionOk="0">
                <a:moveTo>
                  <a:pt x="0" y="0"/>
                </a:moveTo>
                <a:cubicBezTo>
                  <a:pt x="200853" y="-109175"/>
                  <a:pt x="1160094" y="-48220"/>
                  <a:pt x="1964239" y="0"/>
                </a:cubicBezTo>
                <a:cubicBezTo>
                  <a:pt x="1930028" y="171044"/>
                  <a:pt x="2016117" y="616985"/>
                  <a:pt x="1964239" y="770911"/>
                </a:cubicBezTo>
                <a:cubicBezTo>
                  <a:pt x="1127413" y="738089"/>
                  <a:pt x="618729" y="746351"/>
                  <a:pt x="0" y="770911"/>
                </a:cubicBezTo>
                <a:cubicBezTo>
                  <a:pt x="-4586" y="558009"/>
                  <a:pt x="-60788" y="136965"/>
                  <a:pt x="0" y="0"/>
                </a:cubicBezTo>
                <a:close/>
              </a:path>
              <a:path w="1964239" h="770911" stroke="0" extrusionOk="0">
                <a:moveTo>
                  <a:pt x="0" y="0"/>
                </a:moveTo>
                <a:cubicBezTo>
                  <a:pt x="257341" y="56275"/>
                  <a:pt x="1429728" y="-36696"/>
                  <a:pt x="1964239" y="0"/>
                </a:cubicBezTo>
                <a:cubicBezTo>
                  <a:pt x="1908501" y="235747"/>
                  <a:pt x="1904021" y="505407"/>
                  <a:pt x="1964239" y="770911"/>
                </a:cubicBezTo>
                <a:cubicBezTo>
                  <a:pt x="1289512" y="711457"/>
                  <a:pt x="853007" y="795006"/>
                  <a:pt x="0" y="770911"/>
                </a:cubicBezTo>
                <a:cubicBezTo>
                  <a:pt x="-54032" y="409883"/>
                  <a:pt x="10898" y="84644"/>
                  <a:pt x="0" y="0"/>
                </a:cubicBezTo>
                <a:close/>
              </a:path>
            </a:pathLst>
          </a:custGeom>
          <a:ln>
            <a:extLst>
              <a:ext uri="{C807C97D-BFC1-408E-A445-0C87EB9F89A2}">
                <ask:lineSketchStyleProps xmlns:ask="http://schemas.microsoft.com/office/drawing/2018/sketchyshapes" sd="1617256088">
                  <a:prstGeom prst="rect">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endParaRPr lang="en-GB" sz="1000" dirty="0"/>
          </a:p>
        </p:txBody>
      </p:sp>
      <p:sp>
        <p:nvSpPr>
          <p:cNvPr id="42" name="Rectangle 41">
            <a:extLst>
              <a:ext uri="{FF2B5EF4-FFF2-40B4-BE49-F238E27FC236}">
                <a16:creationId xmlns:a16="http://schemas.microsoft.com/office/drawing/2014/main" id="{4A392555-1D85-2029-2972-2477EC38733C}"/>
              </a:ext>
            </a:extLst>
          </p:cNvPr>
          <p:cNvSpPr/>
          <p:nvPr/>
        </p:nvSpPr>
        <p:spPr>
          <a:xfrm>
            <a:off x="5035221" y="4417608"/>
            <a:ext cx="1964239" cy="770911"/>
          </a:xfrm>
          <a:custGeom>
            <a:avLst/>
            <a:gdLst>
              <a:gd name="connsiteX0" fmla="*/ 0 w 1964239"/>
              <a:gd name="connsiteY0" fmla="*/ 0 h 770911"/>
              <a:gd name="connsiteX1" fmla="*/ 1964239 w 1964239"/>
              <a:gd name="connsiteY1" fmla="*/ 0 h 770911"/>
              <a:gd name="connsiteX2" fmla="*/ 1964239 w 1964239"/>
              <a:gd name="connsiteY2" fmla="*/ 770911 h 770911"/>
              <a:gd name="connsiteX3" fmla="*/ 0 w 1964239"/>
              <a:gd name="connsiteY3" fmla="*/ 770911 h 770911"/>
              <a:gd name="connsiteX4" fmla="*/ 0 w 1964239"/>
              <a:gd name="connsiteY4" fmla="*/ 0 h 770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239" h="770911" fill="none" extrusionOk="0">
                <a:moveTo>
                  <a:pt x="0" y="0"/>
                </a:moveTo>
                <a:cubicBezTo>
                  <a:pt x="200853" y="-109175"/>
                  <a:pt x="1160094" y="-48220"/>
                  <a:pt x="1964239" y="0"/>
                </a:cubicBezTo>
                <a:cubicBezTo>
                  <a:pt x="1930028" y="171044"/>
                  <a:pt x="2016117" y="616985"/>
                  <a:pt x="1964239" y="770911"/>
                </a:cubicBezTo>
                <a:cubicBezTo>
                  <a:pt x="1127413" y="738089"/>
                  <a:pt x="618729" y="746351"/>
                  <a:pt x="0" y="770911"/>
                </a:cubicBezTo>
                <a:cubicBezTo>
                  <a:pt x="-4586" y="558009"/>
                  <a:pt x="-60788" y="136965"/>
                  <a:pt x="0" y="0"/>
                </a:cubicBezTo>
                <a:close/>
              </a:path>
              <a:path w="1964239" h="770911" stroke="0" extrusionOk="0">
                <a:moveTo>
                  <a:pt x="0" y="0"/>
                </a:moveTo>
                <a:cubicBezTo>
                  <a:pt x="257341" y="56275"/>
                  <a:pt x="1429728" y="-36696"/>
                  <a:pt x="1964239" y="0"/>
                </a:cubicBezTo>
                <a:cubicBezTo>
                  <a:pt x="1908501" y="235747"/>
                  <a:pt x="1904021" y="505407"/>
                  <a:pt x="1964239" y="770911"/>
                </a:cubicBezTo>
                <a:cubicBezTo>
                  <a:pt x="1289512" y="711457"/>
                  <a:pt x="853007" y="795006"/>
                  <a:pt x="0" y="770911"/>
                </a:cubicBezTo>
                <a:cubicBezTo>
                  <a:pt x="-54032" y="409883"/>
                  <a:pt x="10898" y="84644"/>
                  <a:pt x="0" y="0"/>
                </a:cubicBezTo>
                <a:close/>
              </a:path>
            </a:pathLst>
          </a:custGeom>
          <a:ln>
            <a:extLst>
              <a:ext uri="{C807C97D-BFC1-408E-A445-0C87EB9F89A2}">
                <ask:lineSketchStyleProps xmlns:ask="http://schemas.microsoft.com/office/drawing/2018/sketchyshapes" sd="1617256088">
                  <a:prstGeom prst="rect">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endParaRPr lang="en-GB" sz="1000" dirty="0"/>
          </a:p>
        </p:txBody>
      </p:sp>
      <p:sp>
        <p:nvSpPr>
          <p:cNvPr id="43" name="Rectangle 42">
            <a:extLst>
              <a:ext uri="{FF2B5EF4-FFF2-40B4-BE49-F238E27FC236}">
                <a16:creationId xmlns:a16="http://schemas.microsoft.com/office/drawing/2014/main" id="{D2C103EA-A1D7-277F-7C51-1EF306EF6687}"/>
              </a:ext>
            </a:extLst>
          </p:cNvPr>
          <p:cNvSpPr/>
          <p:nvPr/>
        </p:nvSpPr>
        <p:spPr>
          <a:xfrm>
            <a:off x="5035222" y="3374991"/>
            <a:ext cx="1964239" cy="770911"/>
          </a:xfrm>
          <a:custGeom>
            <a:avLst/>
            <a:gdLst>
              <a:gd name="connsiteX0" fmla="*/ 0 w 1964239"/>
              <a:gd name="connsiteY0" fmla="*/ 0 h 770911"/>
              <a:gd name="connsiteX1" fmla="*/ 1964239 w 1964239"/>
              <a:gd name="connsiteY1" fmla="*/ 0 h 770911"/>
              <a:gd name="connsiteX2" fmla="*/ 1964239 w 1964239"/>
              <a:gd name="connsiteY2" fmla="*/ 770911 h 770911"/>
              <a:gd name="connsiteX3" fmla="*/ 0 w 1964239"/>
              <a:gd name="connsiteY3" fmla="*/ 770911 h 770911"/>
              <a:gd name="connsiteX4" fmla="*/ 0 w 1964239"/>
              <a:gd name="connsiteY4" fmla="*/ 0 h 770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239" h="770911" fill="none" extrusionOk="0">
                <a:moveTo>
                  <a:pt x="0" y="0"/>
                </a:moveTo>
                <a:cubicBezTo>
                  <a:pt x="200853" y="-109175"/>
                  <a:pt x="1160094" y="-48220"/>
                  <a:pt x="1964239" y="0"/>
                </a:cubicBezTo>
                <a:cubicBezTo>
                  <a:pt x="1930028" y="171044"/>
                  <a:pt x="2016117" y="616985"/>
                  <a:pt x="1964239" y="770911"/>
                </a:cubicBezTo>
                <a:cubicBezTo>
                  <a:pt x="1127413" y="738089"/>
                  <a:pt x="618729" y="746351"/>
                  <a:pt x="0" y="770911"/>
                </a:cubicBezTo>
                <a:cubicBezTo>
                  <a:pt x="-4586" y="558009"/>
                  <a:pt x="-60788" y="136965"/>
                  <a:pt x="0" y="0"/>
                </a:cubicBezTo>
                <a:close/>
              </a:path>
              <a:path w="1964239" h="770911" stroke="0" extrusionOk="0">
                <a:moveTo>
                  <a:pt x="0" y="0"/>
                </a:moveTo>
                <a:cubicBezTo>
                  <a:pt x="257341" y="56275"/>
                  <a:pt x="1429728" y="-36696"/>
                  <a:pt x="1964239" y="0"/>
                </a:cubicBezTo>
                <a:cubicBezTo>
                  <a:pt x="1908501" y="235747"/>
                  <a:pt x="1904021" y="505407"/>
                  <a:pt x="1964239" y="770911"/>
                </a:cubicBezTo>
                <a:cubicBezTo>
                  <a:pt x="1289512" y="711457"/>
                  <a:pt x="853007" y="795006"/>
                  <a:pt x="0" y="770911"/>
                </a:cubicBezTo>
                <a:cubicBezTo>
                  <a:pt x="-54032" y="409883"/>
                  <a:pt x="10898" y="84644"/>
                  <a:pt x="0" y="0"/>
                </a:cubicBezTo>
                <a:close/>
              </a:path>
            </a:pathLst>
          </a:custGeom>
          <a:ln>
            <a:extLst>
              <a:ext uri="{C807C97D-BFC1-408E-A445-0C87EB9F89A2}">
                <ask:lineSketchStyleProps xmlns:ask="http://schemas.microsoft.com/office/drawing/2018/sketchyshapes" sd="1617256088">
                  <a:prstGeom prst="rect">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endParaRPr lang="en-GB" sz="1000" dirty="0"/>
          </a:p>
        </p:txBody>
      </p:sp>
      <p:sp>
        <p:nvSpPr>
          <p:cNvPr id="44" name="Rectangle 43">
            <a:extLst>
              <a:ext uri="{FF2B5EF4-FFF2-40B4-BE49-F238E27FC236}">
                <a16:creationId xmlns:a16="http://schemas.microsoft.com/office/drawing/2014/main" id="{AF3225DD-586A-2405-086C-DC4480E3A720}"/>
              </a:ext>
            </a:extLst>
          </p:cNvPr>
          <p:cNvSpPr/>
          <p:nvPr/>
        </p:nvSpPr>
        <p:spPr>
          <a:xfrm>
            <a:off x="5035221" y="5460225"/>
            <a:ext cx="1964239" cy="770911"/>
          </a:xfrm>
          <a:custGeom>
            <a:avLst/>
            <a:gdLst>
              <a:gd name="connsiteX0" fmla="*/ 0 w 1964239"/>
              <a:gd name="connsiteY0" fmla="*/ 0 h 770911"/>
              <a:gd name="connsiteX1" fmla="*/ 1964239 w 1964239"/>
              <a:gd name="connsiteY1" fmla="*/ 0 h 770911"/>
              <a:gd name="connsiteX2" fmla="*/ 1964239 w 1964239"/>
              <a:gd name="connsiteY2" fmla="*/ 770911 h 770911"/>
              <a:gd name="connsiteX3" fmla="*/ 0 w 1964239"/>
              <a:gd name="connsiteY3" fmla="*/ 770911 h 770911"/>
              <a:gd name="connsiteX4" fmla="*/ 0 w 1964239"/>
              <a:gd name="connsiteY4" fmla="*/ 0 h 770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239" h="770911" fill="none" extrusionOk="0">
                <a:moveTo>
                  <a:pt x="0" y="0"/>
                </a:moveTo>
                <a:cubicBezTo>
                  <a:pt x="200853" y="-109175"/>
                  <a:pt x="1160094" y="-48220"/>
                  <a:pt x="1964239" y="0"/>
                </a:cubicBezTo>
                <a:cubicBezTo>
                  <a:pt x="1930028" y="171044"/>
                  <a:pt x="2016117" y="616985"/>
                  <a:pt x="1964239" y="770911"/>
                </a:cubicBezTo>
                <a:cubicBezTo>
                  <a:pt x="1127413" y="738089"/>
                  <a:pt x="618729" y="746351"/>
                  <a:pt x="0" y="770911"/>
                </a:cubicBezTo>
                <a:cubicBezTo>
                  <a:pt x="-4586" y="558009"/>
                  <a:pt x="-60788" y="136965"/>
                  <a:pt x="0" y="0"/>
                </a:cubicBezTo>
                <a:close/>
              </a:path>
              <a:path w="1964239" h="770911" stroke="0" extrusionOk="0">
                <a:moveTo>
                  <a:pt x="0" y="0"/>
                </a:moveTo>
                <a:cubicBezTo>
                  <a:pt x="257341" y="56275"/>
                  <a:pt x="1429728" y="-36696"/>
                  <a:pt x="1964239" y="0"/>
                </a:cubicBezTo>
                <a:cubicBezTo>
                  <a:pt x="1908501" y="235747"/>
                  <a:pt x="1904021" y="505407"/>
                  <a:pt x="1964239" y="770911"/>
                </a:cubicBezTo>
                <a:cubicBezTo>
                  <a:pt x="1289512" y="711457"/>
                  <a:pt x="853007" y="795006"/>
                  <a:pt x="0" y="770911"/>
                </a:cubicBezTo>
                <a:cubicBezTo>
                  <a:pt x="-54032" y="409883"/>
                  <a:pt x="10898" y="84644"/>
                  <a:pt x="0" y="0"/>
                </a:cubicBezTo>
                <a:close/>
              </a:path>
            </a:pathLst>
          </a:custGeom>
          <a:ln>
            <a:extLst>
              <a:ext uri="{C807C97D-BFC1-408E-A445-0C87EB9F89A2}">
                <ask:lineSketchStyleProps xmlns:ask="http://schemas.microsoft.com/office/drawing/2018/sketchyshapes" sd="1617256088">
                  <a:prstGeom prst="rect">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endParaRPr lang="en-GB" sz="1000" dirty="0"/>
          </a:p>
        </p:txBody>
      </p:sp>
      <p:sp>
        <p:nvSpPr>
          <p:cNvPr id="45" name="Rectangle 44">
            <a:extLst>
              <a:ext uri="{FF2B5EF4-FFF2-40B4-BE49-F238E27FC236}">
                <a16:creationId xmlns:a16="http://schemas.microsoft.com/office/drawing/2014/main" id="{E982B178-D9AD-3DA1-DBAF-F0D829E44304}"/>
              </a:ext>
            </a:extLst>
          </p:cNvPr>
          <p:cNvSpPr/>
          <p:nvPr/>
        </p:nvSpPr>
        <p:spPr>
          <a:xfrm>
            <a:off x="7404839" y="2329586"/>
            <a:ext cx="1964239" cy="770911"/>
          </a:xfrm>
          <a:custGeom>
            <a:avLst/>
            <a:gdLst>
              <a:gd name="connsiteX0" fmla="*/ 0 w 1964239"/>
              <a:gd name="connsiteY0" fmla="*/ 0 h 770911"/>
              <a:gd name="connsiteX1" fmla="*/ 1964239 w 1964239"/>
              <a:gd name="connsiteY1" fmla="*/ 0 h 770911"/>
              <a:gd name="connsiteX2" fmla="*/ 1964239 w 1964239"/>
              <a:gd name="connsiteY2" fmla="*/ 770911 h 770911"/>
              <a:gd name="connsiteX3" fmla="*/ 0 w 1964239"/>
              <a:gd name="connsiteY3" fmla="*/ 770911 h 770911"/>
              <a:gd name="connsiteX4" fmla="*/ 0 w 1964239"/>
              <a:gd name="connsiteY4" fmla="*/ 0 h 770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239" h="770911" fill="none" extrusionOk="0">
                <a:moveTo>
                  <a:pt x="0" y="0"/>
                </a:moveTo>
                <a:cubicBezTo>
                  <a:pt x="200853" y="-109175"/>
                  <a:pt x="1160094" y="-48220"/>
                  <a:pt x="1964239" y="0"/>
                </a:cubicBezTo>
                <a:cubicBezTo>
                  <a:pt x="1930028" y="171044"/>
                  <a:pt x="2016117" y="616985"/>
                  <a:pt x="1964239" y="770911"/>
                </a:cubicBezTo>
                <a:cubicBezTo>
                  <a:pt x="1127413" y="738089"/>
                  <a:pt x="618729" y="746351"/>
                  <a:pt x="0" y="770911"/>
                </a:cubicBezTo>
                <a:cubicBezTo>
                  <a:pt x="-4586" y="558009"/>
                  <a:pt x="-60788" y="136965"/>
                  <a:pt x="0" y="0"/>
                </a:cubicBezTo>
                <a:close/>
              </a:path>
              <a:path w="1964239" h="770911" stroke="0" extrusionOk="0">
                <a:moveTo>
                  <a:pt x="0" y="0"/>
                </a:moveTo>
                <a:cubicBezTo>
                  <a:pt x="257341" y="56275"/>
                  <a:pt x="1429728" y="-36696"/>
                  <a:pt x="1964239" y="0"/>
                </a:cubicBezTo>
                <a:cubicBezTo>
                  <a:pt x="1908501" y="235747"/>
                  <a:pt x="1904021" y="505407"/>
                  <a:pt x="1964239" y="770911"/>
                </a:cubicBezTo>
                <a:cubicBezTo>
                  <a:pt x="1289512" y="711457"/>
                  <a:pt x="853007" y="795006"/>
                  <a:pt x="0" y="770911"/>
                </a:cubicBezTo>
                <a:cubicBezTo>
                  <a:pt x="-54032" y="409883"/>
                  <a:pt x="10898" y="84644"/>
                  <a:pt x="0" y="0"/>
                </a:cubicBezTo>
                <a:close/>
              </a:path>
            </a:pathLst>
          </a:custGeom>
          <a:solidFill>
            <a:schemeClr val="accent3">
              <a:lumMod val="40000"/>
              <a:lumOff val="60000"/>
            </a:schemeClr>
          </a:solidFill>
          <a:ln>
            <a:extLst>
              <a:ext uri="{C807C97D-BFC1-408E-A445-0C87EB9F89A2}">
                <ask:lineSketchStyleProps xmlns:ask="http://schemas.microsoft.com/office/drawing/2018/sketchyshapes" sd="1617256088">
                  <a:prstGeom prst="rect">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Arial" panose="020B0604020202020204" pitchFamily="34" charset="0"/>
              <a:buChar char="•"/>
            </a:pPr>
            <a:r>
              <a:rPr lang="en-GB" sz="1000" dirty="0"/>
              <a:t> </a:t>
            </a:r>
          </a:p>
          <a:p>
            <a:pPr marL="171450" indent="-171450">
              <a:buFont typeface="Arial" panose="020B0604020202020204" pitchFamily="34" charset="0"/>
              <a:buChar char="•"/>
            </a:pPr>
            <a:r>
              <a:rPr lang="en-GB" sz="1000" dirty="0"/>
              <a:t> </a:t>
            </a:r>
          </a:p>
          <a:p>
            <a:pPr marL="171450" indent="-171450">
              <a:buFont typeface="Arial" panose="020B0604020202020204" pitchFamily="34" charset="0"/>
              <a:buChar char="•"/>
            </a:pPr>
            <a:r>
              <a:rPr lang="en-GB" sz="1000" dirty="0"/>
              <a:t> </a:t>
            </a:r>
          </a:p>
        </p:txBody>
      </p:sp>
      <p:sp>
        <p:nvSpPr>
          <p:cNvPr id="46" name="Rectangle 45">
            <a:extLst>
              <a:ext uri="{FF2B5EF4-FFF2-40B4-BE49-F238E27FC236}">
                <a16:creationId xmlns:a16="http://schemas.microsoft.com/office/drawing/2014/main" id="{AE030E5C-6CEC-AA4C-7867-F6E8C77DF8CF}"/>
              </a:ext>
            </a:extLst>
          </p:cNvPr>
          <p:cNvSpPr/>
          <p:nvPr/>
        </p:nvSpPr>
        <p:spPr>
          <a:xfrm>
            <a:off x="7404839" y="4414820"/>
            <a:ext cx="1964239" cy="770911"/>
          </a:xfrm>
          <a:custGeom>
            <a:avLst/>
            <a:gdLst>
              <a:gd name="connsiteX0" fmla="*/ 0 w 1964239"/>
              <a:gd name="connsiteY0" fmla="*/ 0 h 770911"/>
              <a:gd name="connsiteX1" fmla="*/ 1964239 w 1964239"/>
              <a:gd name="connsiteY1" fmla="*/ 0 h 770911"/>
              <a:gd name="connsiteX2" fmla="*/ 1964239 w 1964239"/>
              <a:gd name="connsiteY2" fmla="*/ 770911 h 770911"/>
              <a:gd name="connsiteX3" fmla="*/ 0 w 1964239"/>
              <a:gd name="connsiteY3" fmla="*/ 770911 h 770911"/>
              <a:gd name="connsiteX4" fmla="*/ 0 w 1964239"/>
              <a:gd name="connsiteY4" fmla="*/ 0 h 770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239" h="770911" fill="none" extrusionOk="0">
                <a:moveTo>
                  <a:pt x="0" y="0"/>
                </a:moveTo>
                <a:cubicBezTo>
                  <a:pt x="200853" y="-109175"/>
                  <a:pt x="1160094" y="-48220"/>
                  <a:pt x="1964239" y="0"/>
                </a:cubicBezTo>
                <a:cubicBezTo>
                  <a:pt x="1930028" y="171044"/>
                  <a:pt x="2016117" y="616985"/>
                  <a:pt x="1964239" y="770911"/>
                </a:cubicBezTo>
                <a:cubicBezTo>
                  <a:pt x="1127413" y="738089"/>
                  <a:pt x="618729" y="746351"/>
                  <a:pt x="0" y="770911"/>
                </a:cubicBezTo>
                <a:cubicBezTo>
                  <a:pt x="-4586" y="558009"/>
                  <a:pt x="-60788" y="136965"/>
                  <a:pt x="0" y="0"/>
                </a:cubicBezTo>
                <a:close/>
              </a:path>
              <a:path w="1964239" h="770911" stroke="0" extrusionOk="0">
                <a:moveTo>
                  <a:pt x="0" y="0"/>
                </a:moveTo>
                <a:cubicBezTo>
                  <a:pt x="257341" y="56275"/>
                  <a:pt x="1429728" y="-36696"/>
                  <a:pt x="1964239" y="0"/>
                </a:cubicBezTo>
                <a:cubicBezTo>
                  <a:pt x="1908501" y="235747"/>
                  <a:pt x="1904021" y="505407"/>
                  <a:pt x="1964239" y="770911"/>
                </a:cubicBezTo>
                <a:cubicBezTo>
                  <a:pt x="1289512" y="711457"/>
                  <a:pt x="853007" y="795006"/>
                  <a:pt x="0" y="770911"/>
                </a:cubicBezTo>
                <a:cubicBezTo>
                  <a:pt x="-54032" y="409883"/>
                  <a:pt x="10898" y="84644"/>
                  <a:pt x="0" y="0"/>
                </a:cubicBezTo>
                <a:close/>
              </a:path>
            </a:pathLst>
          </a:custGeom>
          <a:solidFill>
            <a:schemeClr val="accent3">
              <a:lumMod val="40000"/>
              <a:lumOff val="60000"/>
            </a:schemeClr>
          </a:solidFill>
          <a:ln>
            <a:extLst>
              <a:ext uri="{C807C97D-BFC1-408E-A445-0C87EB9F89A2}">
                <ask:lineSketchStyleProps xmlns:ask="http://schemas.microsoft.com/office/drawing/2018/sketchyshapes" sd="1617256088">
                  <a:prstGeom prst="rect">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Arial" panose="020B0604020202020204" pitchFamily="34" charset="0"/>
              <a:buChar char="•"/>
            </a:pPr>
            <a:r>
              <a:rPr lang="en-GB" sz="1000" dirty="0"/>
              <a:t> </a:t>
            </a:r>
          </a:p>
          <a:p>
            <a:pPr marL="171450" indent="-171450">
              <a:buFont typeface="Arial" panose="020B0604020202020204" pitchFamily="34" charset="0"/>
              <a:buChar char="•"/>
            </a:pPr>
            <a:r>
              <a:rPr lang="en-GB" sz="1000" dirty="0"/>
              <a:t> </a:t>
            </a:r>
          </a:p>
          <a:p>
            <a:pPr marL="171450" indent="-171450">
              <a:buFont typeface="Arial" panose="020B0604020202020204" pitchFamily="34" charset="0"/>
              <a:buChar char="•"/>
            </a:pPr>
            <a:r>
              <a:rPr lang="en-GB" sz="1000" dirty="0"/>
              <a:t> </a:t>
            </a:r>
          </a:p>
        </p:txBody>
      </p:sp>
      <p:sp>
        <p:nvSpPr>
          <p:cNvPr id="47" name="Rectangle 46">
            <a:extLst>
              <a:ext uri="{FF2B5EF4-FFF2-40B4-BE49-F238E27FC236}">
                <a16:creationId xmlns:a16="http://schemas.microsoft.com/office/drawing/2014/main" id="{E9431E45-428B-9307-CE5B-513D9A0A2DE4}"/>
              </a:ext>
            </a:extLst>
          </p:cNvPr>
          <p:cNvSpPr/>
          <p:nvPr/>
        </p:nvSpPr>
        <p:spPr>
          <a:xfrm>
            <a:off x="7404840" y="3372203"/>
            <a:ext cx="1964239" cy="770911"/>
          </a:xfrm>
          <a:custGeom>
            <a:avLst/>
            <a:gdLst>
              <a:gd name="connsiteX0" fmla="*/ 0 w 1964239"/>
              <a:gd name="connsiteY0" fmla="*/ 0 h 770911"/>
              <a:gd name="connsiteX1" fmla="*/ 1964239 w 1964239"/>
              <a:gd name="connsiteY1" fmla="*/ 0 h 770911"/>
              <a:gd name="connsiteX2" fmla="*/ 1964239 w 1964239"/>
              <a:gd name="connsiteY2" fmla="*/ 770911 h 770911"/>
              <a:gd name="connsiteX3" fmla="*/ 0 w 1964239"/>
              <a:gd name="connsiteY3" fmla="*/ 770911 h 770911"/>
              <a:gd name="connsiteX4" fmla="*/ 0 w 1964239"/>
              <a:gd name="connsiteY4" fmla="*/ 0 h 770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239" h="770911" fill="none" extrusionOk="0">
                <a:moveTo>
                  <a:pt x="0" y="0"/>
                </a:moveTo>
                <a:cubicBezTo>
                  <a:pt x="200853" y="-109175"/>
                  <a:pt x="1160094" y="-48220"/>
                  <a:pt x="1964239" y="0"/>
                </a:cubicBezTo>
                <a:cubicBezTo>
                  <a:pt x="1930028" y="171044"/>
                  <a:pt x="2016117" y="616985"/>
                  <a:pt x="1964239" y="770911"/>
                </a:cubicBezTo>
                <a:cubicBezTo>
                  <a:pt x="1127413" y="738089"/>
                  <a:pt x="618729" y="746351"/>
                  <a:pt x="0" y="770911"/>
                </a:cubicBezTo>
                <a:cubicBezTo>
                  <a:pt x="-4586" y="558009"/>
                  <a:pt x="-60788" y="136965"/>
                  <a:pt x="0" y="0"/>
                </a:cubicBezTo>
                <a:close/>
              </a:path>
              <a:path w="1964239" h="770911" stroke="0" extrusionOk="0">
                <a:moveTo>
                  <a:pt x="0" y="0"/>
                </a:moveTo>
                <a:cubicBezTo>
                  <a:pt x="257341" y="56275"/>
                  <a:pt x="1429728" y="-36696"/>
                  <a:pt x="1964239" y="0"/>
                </a:cubicBezTo>
                <a:cubicBezTo>
                  <a:pt x="1908501" y="235747"/>
                  <a:pt x="1904021" y="505407"/>
                  <a:pt x="1964239" y="770911"/>
                </a:cubicBezTo>
                <a:cubicBezTo>
                  <a:pt x="1289512" y="711457"/>
                  <a:pt x="853007" y="795006"/>
                  <a:pt x="0" y="770911"/>
                </a:cubicBezTo>
                <a:cubicBezTo>
                  <a:pt x="-54032" y="409883"/>
                  <a:pt x="10898" y="84644"/>
                  <a:pt x="0" y="0"/>
                </a:cubicBezTo>
                <a:close/>
              </a:path>
            </a:pathLst>
          </a:custGeom>
          <a:solidFill>
            <a:schemeClr val="accent3">
              <a:lumMod val="40000"/>
              <a:lumOff val="60000"/>
            </a:schemeClr>
          </a:solidFill>
          <a:ln>
            <a:extLst>
              <a:ext uri="{C807C97D-BFC1-408E-A445-0C87EB9F89A2}">
                <ask:lineSketchStyleProps xmlns:ask="http://schemas.microsoft.com/office/drawing/2018/sketchyshapes" sd="1617256088">
                  <a:prstGeom prst="rect">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Arial" panose="020B0604020202020204" pitchFamily="34" charset="0"/>
              <a:buChar char="•"/>
            </a:pPr>
            <a:r>
              <a:rPr lang="en-GB" sz="1000" dirty="0"/>
              <a:t> </a:t>
            </a:r>
          </a:p>
          <a:p>
            <a:pPr marL="171450" indent="-171450">
              <a:buFont typeface="Arial" panose="020B0604020202020204" pitchFamily="34" charset="0"/>
              <a:buChar char="•"/>
            </a:pPr>
            <a:r>
              <a:rPr lang="en-GB" sz="1000" dirty="0"/>
              <a:t> </a:t>
            </a:r>
          </a:p>
          <a:p>
            <a:pPr marL="171450" indent="-171450">
              <a:buFont typeface="Arial" panose="020B0604020202020204" pitchFamily="34" charset="0"/>
              <a:buChar char="•"/>
            </a:pPr>
            <a:r>
              <a:rPr lang="en-GB" sz="1000" dirty="0"/>
              <a:t> </a:t>
            </a:r>
          </a:p>
        </p:txBody>
      </p:sp>
      <p:sp>
        <p:nvSpPr>
          <p:cNvPr id="48" name="Rectangle 47">
            <a:extLst>
              <a:ext uri="{FF2B5EF4-FFF2-40B4-BE49-F238E27FC236}">
                <a16:creationId xmlns:a16="http://schemas.microsoft.com/office/drawing/2014/main" id="{AD375A24-57C4-1705-0C42-FD0AD1EBD258}"/>
              </a:ext>
            </a:extLst>
          </p:cNvPr>
          <p:cNvSpPr/>
          <p:nvPr/>
        </p:nvSpPr>
        <p:spPr>
          <a:xfrm>
            <a:off x="7404839" y="5457437"/>
            <a:ext cx="1964239" cy="770911"/>
          </a:xfrm>
          <a:custGeom>
            <a:avLst/>
            <a:gdLst>
              <a:gd name="connsiteX0" fmla="*/ 0 w 1964239"/>
              <a:gd name="connsiteY0" fmla="*/ 0 h 770911"/>
              <a:gd name="connsiteX1" fmla="*/ 1964239 w 1964239"/>
              <a:gd name="connsiteY1" fmla="*/ 0 h 770911"/>
              <a:gd name="connsiteX2" fmla="*/ 1964239 w 1964239"/>
              <a:gd name="connsiteY2" fmla="*/ 770911 h 770911"/>
              <a:gd name="connsiteX3" fmla="*/ 0 w 1964239"/>
              <a:gd name="connsiteY3" fmla="*/ 770911 h 770911"/>
              <a:gd name="connsiteX4" fmla="*/ 0 w 1964239"/>
              <a:gd name="connsiteY4" fmla="*/ 0 h 770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239" h="770911" fill="none" extrusionOk="0">
                <a:moveTo>
                  <a:pt x="0" y="0"/>
                </a:moveTo>
                <a:cubicBezTo>
                  <a:pt x="200853" y="-109175"/>
                  <a:pt x="1160094" y="-48220"/>
                  <a:pt x="1964239" y="0"/>
                </a:cubicBezTo>
                <a:cubicBezTo>
                  <a:pt x="1930028" y="171044"/>
                  <a:pt x="2016117" y="616985"/>
                  <a:pt x="1964239" y="770911"/>
                </a:cubicBezTo>
                <a:cubicBezTo>
                  <a:pt x="1127413" y="738089"/>
                  <a:pt x="618729" y="746351"/>
                  <a:pt x="0" y="770911"/>
                </a:cubicBezTo>
                <a:cubicBezTo>
                  <a:pt x="-4586" y="558009"/>
                  <a:pt x="-60788" y="136965"/>
                  <a:pt x="0" y="0"/>
                </a:cubicBezTo>
                <a:close/>
              </a:path>
              <a:path w="1964239" h="770911" stroke="0" extrusionOk="0">
                <a:moveTo>
                  <a:pt x="0" y="0"/>
                </a:moveTo>
                <a:cubicBezTo>
                  <a:pt x="257341" y="56275"/>
                  <a:pt x="1429728" y="-36696"/>
                  <a:pt x="1964239" y="0"/>
                </a:cubicBezTo>
                <a:cubicBezTo>
                  <a:pt x="1908501" y="235747"/>
                  <a:pt x="1904021" y="505407"/>
                  <a:pt x="1964239" y="770911"/>
                </a:cubicBezTo>
                <a:cubicBezTo>
                  <a:pt x="1289512" y="711457"/>
                  <a:pt x="853007" y="795006"/>
                  <a:pt x="0" y="770911"/>
                </a:cubicBezTo>
                <a:cubicBezTo>
                  <a:pt x="-54032" y="409883"/>
                  <a:pt x="10898" y="84644"/>
                  <a:pt x="0" y="0"/>
                </a:cubicBezTo>
                <a:close/>
              </a:path>
            </a:pathLst>
          </a:custGeom>
          <a:solidFill>
            <a:schemeClr val="accent3">
              <a:lumMod val="40000"/>
              <a:lumOff val="60000"/>
            </a:schemeClr>
          </a:solidFill>
          <a:ln>
            <a:extLst>
              <a:ext uri="{C807C97D-BFC1-408E-A445-0C87EB9F89A2}">
                <ask:lineSketchStyleProps xmlns:ask="http://schemas.microsoft.com/office/drawing/2018/sketchyshapes" sd="1617256088">
                  <a:prstGeom prst="rect">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Arial" panose="020B0604020202020204" pitchFamily="34" charset="0"/>
              <a:buChar char="•"/>
            </a:pPr>
            <a:r>
              <a:rPr lang="en-GB" sz="1000" dirty="0"/>
              <a:t> </a:t>
            </a:r>
          </a:p>
          <a:p>
            <a:pPr marL="171450" indent="-171450">
              <a:buFont typeface="Arial" panose="020B0604020202020204" pitchFamily="34" charset="0"/>
              <a:buChar char="•"/>
            </a:pPr>
            <a:r>
              <a:rPr lang="en-GB" sz="1000" dirty="0"/>
              <a:t> </a:t>
            </a:r>
          </a:p>
          <a:p>
            <a:pPr marL="171450" indent="-171450">
              <a:buFont typeface="Arial" panose="020B0604020202020204" pitchFamily="34" charset="0"/>
              <a:buChar char="•"/>
            </a:pPr>
            <a:r>
              <a:rPr lang="en-GB" sz="1000" dirty="0"/>
              <a:t> </a:t>
            </a:r>
          </a:p>
        </p:txBody>
      </p:sp>
      <p:graphicFrame>
        <p:nvGraphicFramePr>
          <p:cNvPr id="49" name="Diagram 48">
            <a:extLst>
              <a:ext uri="{FF2B5EF4-FFF2-40B4-BE49-F238E27FC236}">
                <a16:creationId xmlns:a16="http://schemas.microsoft.com/office/drawing/2014/main" id="{98F601F7-54F3-054E-E280-FEF2083B41D0}"/>
              </a:ext>
            </a:extLst>
          </p:cNvPr>
          <p:cNvGraphicFramePr/>
          <p:nvPr>
            <p:extLst>
              <p:ext uri="{D42A27DB-BD31-4B8C-83A1-F6EECF244321}">
                <p14:modId xmlns:p14="http://schemas.microsoft.com/office/powerpoint/2010/main" val="3466690079"/>
              </p:ext>
            </p:extLst>
          </p:nvPr>
        </p:nvGraphicFramePr>
        <p:xfrm>
          <a:off x="9072291" y="2362442"/>
          <a:ext cx="708817" cy="705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0" name="Diagram 49">
            <a:extLst>
              <a:ext uri="{FF2B5EF4-FFF2-40B4-BE49-F238E27FC236}">
                <a16:creationId xmlns:a16="http://schemas.microsoft.com/office/drawing/2014/main" id="{7E2D2D18-5363-67F4-9975-1BBDD8B4D4A4}"/>
              </a:ext>
            </a:extLst>
          </p:cNvPr>
          <p:cNvGraphicFramePr/>
          <p:nvPr>
            <p:extLst>
              <p:ext uri="{D42A27DB-BD31-4B8C-83A1-F6EECF244321}">
                <p14:modId xmlns:p14="http://schemas.microsoft.com/office/powerpoint/2010/main" val="3028324512"/>
              </p:ext>
            </p:extLst>
          </p:nvPr>
        </p:nvGraphicFramePr>
        <p:xfrm>
          <a:off x="9072290" y="3388974"/>
          <a:ext cx="708817" cy="7051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1" name="Diagram 50">
            <a:extLst>
              <a:ext uri="{FF2B5EF4-FFF2-40B4-BE49-F238E27FC236}">
                <a16:creationId xmlns:a16="http://schemas.microsoft.com/office/drawing/2014/main" id="{B33C317C-D788-E6B2-7A5C-815762F1163E}"/>
              </a:ext>
            </a:extLst>
          </p:cNvPr>
          <p:cNvGraphicFramePr/>
          <p:nvPr>
            <p:extLst>
              <p:ext uri="{D42A27DB-BD31-4B8C-83A1-F6EECF244321}">
                <p14:modId xmlns:p14="http://schemas.microsoft.com/office/powerpoint/2010/main" val="539010120"/>
              </p:ext>
            </p:extLst>
          </p:nvPr>
        </p:nvGraphicFramePr>
        <p:xfrm>
          <a:off x="9072290" y="4414820"/>
          <a:ext cx="708817" cy="70519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52" name="Diagram 51">
            <a:extLst>
              <a:ext uri="{FF2B5EF4-FFF2-40B4-BE49-F238E27FC236}">
                <a16:creationId xmlns:a16="http://schemas.microsoft.com/office/drawing/2014/main" id="{C8556AAB-8940-F9F6-5C09-272F134A93E2}"/>
              </a:ext>
            </a:extLst>
          </p:cNvPr>
          <p:cNvGraphicFramePr/>
          <p:nvPr>
            <p:extLst>
              <p:ext uri="{D42A27DB-BD31-4B8C-83A1-F6EECF244321}">
                <p14:modId xmlns:p14="http://schemas.microsoft.com/office/powerpoint/2010/main" val="2700742647"/>
              </p:ext>
            </p:extLst>
          </p:nvPr>
        </p:nvGraphicFramePr>
        <p:xfrm>
          <a:off x="9072290" y="5490293"/>
          <a:ext cx="708817" cy="70519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53" name="Footer Placeholder 52">
            <a:extLst>
              <a:ext uri="{FF2B5EF4-FFF2-40B4-BE49-F238E27FC236}">
                <a16:creationId xmlns:a16="http://schemas.microsoft.com/office/drawing/2014/main" id="{9CCE2798-4FE1-A1C3-B9D8-3954C7BF155B}"/>
              </a:ext>
            </a:extLst>
          </p:cNvPr>
          <p:cNvSpPr>
            <a:spLocks noGrp="1"/>
          </p:cNvSpPr>
          <p:nvPr>
            <p:ph type="ftr" sz="quarter" idx="11"/>
          </p:nvPr>
        </p:nvSpPr>
        <p:spPr/>
        <p:txBody>
          <a:bodyPr/>
          <a:lstStyle/>
          <a:p>
            <a:r>
              <a:rPr lang="en-GB"/>
              <a:t>West of England Academy Quality Improvement Workbook</a:t>
            </a:r>
            <a:endParaRPr lang="en-GB" dirty="0"/>
          </a:p>
        </p:txBody>
      </p:sp>
    </p:spTree>
    <p:extLst>
      <p:ext uri="{BB962C8B-B14F-4D97-AF65-F5344CB8AC3E}">
        <p14:creationId xmlns:p14="http://schemas.microsoft.com/office/powerpoint/2010/main" val="1128497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62227-34C3-0E07-42F9-C65D4E3FE0BB}"/>
              </a:ext>
            </a:extLst>
          </p:cNvPr>
          <p:cNvSpPr>
            <a:spLocks noGrp="1"/>
          </p:cNvSpPr>
          <p:nvPr>
            <p:ph type="title"/>
          </p:nvPr>
        </p:nvSpPr>
        <p:spPr/>
        <p:txBody>
          <a:bodyPr/>
          <a:lstStyle/>
          <a:p>
            <a:r>
              <a:rPr lang="en-GB" dirty="0"/>
              <a:t>Quality improvement tool: Communications plan </a:t>
            </a:r>
            <a:br>
              <a:rPr lang="en-GB" dirty="0"/>
            </a:br>
            <a:endParaRPr lang="en-GB" dirty="0"/>
          </a:p>
        </p:txBody>
      </p:sp>
      <p:sp>
        <p:nvSpPr>
          <p:cNvPr id="3" name="Content Placeholder 2">
            <a:extLst>
              <a:ext uri="{FF2B5EF4-FFF2-40B4-BE49-F238E27FC236}">
                <a16:creationId xmlns:a16="http://schemas.microsoft.com/office/drawing/2014/main" id="{398B109D-BF11-20E0-2700-2CD9CEF3ABB5}"/>
              </a:ext>
            </a:extLst>
          </p:cNvPr>
          <p:cNvSpPr>
            <a:spLocks noGrp="1"/>
          </p:cNvSpPr>
          <p:nvPr>
            <p:ph idx="1"/>
          </p:nvPr>
        </p:nvSpPr>
        <p:spPr>
          <a:xfrm>
            <a:off x="643890" y="1405899"/>
            <a:ext cx="8618220" cy="4876798"/>
          </a:xfrm>
        </p:spPr>
        <p:txBody>
          <a:bodyPr>
            <a:normAutofit/>
          </a:bodyPr>
          <a:lstStyle/>
          <a:p>
            <a:r>
              <a:rPr lang="en-GB" dirty="0"/>
              <a:t>Knowing who your stakeholders are and including them in your project work is crucial for the success of your QI project. You will want to keep them updated/involved/engaged as the project progresses. </a:t>
            </a:r>
          </a:p>
          <a:p>
            <a:r>
              <a:rPr lang="en-GB" dirty="0"/>
              <a:t>Use this simple communications plan to map out your key messages and how you will share these with your different stakeholder groups.</a:t>
            </a:r>
          </a:p>
          <a:p>
            <a:r>
              <a:rPr lang="en-GB" dirty="0"/>
              <a:t>Creating a ‘brand’ for your project can help get people involved and excited about your work. </a:t>
            </a:r>
          </a:p>
          <a:p>
            <a:r>
              <a:rPr lang="en-GB" b="1" dirty="0"/>
              <a:t>Communications plan</a:t>
            </a:r>
            <a:endParaRPr lang="en-GB" dirty="0"/>
          </a:p>
          <a:p>
            <a:pPr marL="285750" indent="-285750">
              <a:buFont typeface="Arial" panose="020B0604020202020204" pitchFamily="34" charset="0"/>
              <a:buChar char="•"/>
            </a:pPr>
            <a:r>
              <a:rPr lang="en-GB" dirty="0"/>
              <a:t>Objectives (for the comms plan) </a:t>
            </a:r>
          </a:p>
          <a:p>
            <a:pPr marL="285750" indent="-285750">
              <a:buFont typeface="Arial" panose="020B0604020202020204" pitchFamily="34" charset="0"/>
              <a:buChar char="•"/>
            </a:pPr>
            <a:r>
              <a:rPr lang="en-GB" dirty="0"/>
              <a:t>Key Messages (to be communicated out)</a:t>
            </a:r>
          </a:p>
          <a:p>
            <a:r>
              <a:rPr lang="en-GB" b="1" dirty="0"/>
              <a:t>Target Audiences and Channels</a:t>
            </a:r>
            <a:r>
              <a:rPr lang="en-GB" dirty="0"/>
              <a:t> </a:t>
            </a:r>
          </a:p>
          <a:p>
            <a:r>
              <a:rPr lang="en-GB" b="1" dirty="0"/>
              <a:t>Branding</a:t>
            </a:r>
            <a:endParaRPr lang="en-GB" dirty="0"/>
          </a:p>
          <a:p>
            <a:pPr marL="285750" indent="-285750">
              <a:buFont typeface="Arial" panose="020B0604020202020204" pitchFamily="34" charset="0"/>
              <a:buChar char="•"/>
            </a:pPr>
            <a:r>
              <a:rPr lang="en-GB" dirty="0"/>
              <a:t>Project name/logo (get creative!): Remember to talk to your comms team about this</a:t>
            </a:r>
          </a:p>
          <a:p>
            <a:pPr marL="285750" indent="-285750">
              <a:buFont typeface="Arial" panose="020B0604020202020204" pitchFamily="34" charset="0"/>
              <a:buChar char="•"/>
            </a:pPr>
            <a:r>
              <a:rPr lang="en-GB" dirty="0"/>
              <a:t> Organisation logos to include in comms: </a:t>
            </a:r>
          </a:p>
          <a:p>
            <a:r>
              <a:rPr lang="en-GB" dirty="0"/>
              <a:t>Some example project logos:</a:t>
            </a:r>
          </a:p>
          <a:p>
            <a:endParaRPr lang="en-GB" dirty="0"/>
          </a:p>
          <a:p>
            <a:endParaRPr lang="en-GB" dirty="0"/>
          </a:p>
          <a:p>
            <a:endParaRPr lang="en-GB" dirty="0"/>
          </a:p>
          <a:p>
            <a:pPr lvl="1"/>
            <a:r>
              <a:rPr lang="en-GB" dirty="0"/>
              <a:t>Preci</a:t>
            </a:r>
            <a:r>
              <a:rPr lang="en-GB" b="1" dirty="0"/>
              <a:t>SSI</a:t>
            </a:r>
            <a:r>
              <a:rPr lang="en-GB" dirty="0"/>
              <a:t>on (</a:t>
            </a:r>
            <a:r>
              <a:rPr lang="en-GB" b="1" dirty="0"/>
              <a:t>Pre</a:t>
            </a:r>
            <a:r>
              <a:rPr lang="en-GB" dirty="0"/>
              <a:t>venting </a:t>
            </a:r>
            <a:r>
              <a:rPr lang="en-GB" b="1" dirty="0"/>
              <a:t>S</a:t>
            </a:r>
            <a:r>
              <a:rPr lang="en-GB" dirty="0"/>
              <a:t>urgical</a:t>
            </a:r>
            <a:r>
              <a:rPr lang="en-GB" b="1" dirty="0"/>
              <a:t> S</a:t>
            </a:r>
            <a:r>
              <a:rPr lang="en-GB" dirty="0"/>
              <a:t>ite</a:t>
            </a:r>
            <a:r>
              <a:rPr lang="en-GB" b="1" dirty="0"/>
              <a:t> I</a:t>
            </a:r>
            <a:r>
              <a:rPr lang="en-GB" dirty="0"/>
              <a:t>nfection across a reg</a:t>
            </a:r>
            <a:r>
              <a:rPr lang="en-GB" b="1" dirty="0"/>
              <a:t>ion</a:t>
            </a:r>
            <a:r>
              <a:rPr lang="en-GB" dirty="0"/>
              <a:t>)</a:t>
            </a:r>
          </a:p>
          <a:p>
            <a:pPr lvl="1"/>
            <a:endParaRPr lang="en-GB" dirty="0"/>
          </a:p>
          <a:p>
            <a:pPr lvl="1"/>
            <a:r>
              <a:rPr lang="en-GB" dirty="0"/>
              <a:t> </a:t>
            </a:r>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r>
              <a:rPr lang="en-GB" dirty="0"/>
              <a:t>Black Maternity Matters</a:t>
            </a:r>
          </a:p>
        </p:txBody>
      </p:sp>
      <p:pic>
        <p:nvPicPr>
          <p:cNvPr id="5" name="Graphic 4" descr="Wrench with solid fill">
            <a:extLst>
              <a:ext uri="{FF2B5EF4-FFF2-40B4-BE49-F238E27FC236}">
                <a16:creationId xmlns:a16="http://schemas.microsoft.com/office/drawing/2014/main" id="{79E0D7AC-A623-38EF-1032-F85FEBE856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6035" y="575303"/>
            <a:ext cx="541669" cy="541669"/>
          </a:xfrm>
          <a:prstGeom prst="rect">
            <a:avLst/>
          </a:prstGeom>
        </p:spPr>
      </p:pic>
      <p:sp>
        <p:nvSpPr>
          <p:cNvPr id="6" name="Slide Number Placeholder 5">
            <a:extLst>
              <a:ext uri="{FF2B5EF4-FFF2-40B4-BE49-F238E27FC236}">
                <a16:creationId xmlns:a16="http://schemas.microsoft.com/office/drawing/2014/main" id="{942926F1-EE09-03F1-14A7-5CAFF33CB312}"/>
              </a:ext>
            </a:extLst>
          </p:cNvPr>
          <p:cNvSpPr>
            <a:spLocks noGrp="1"/>
          </p:cNvSpPr>
          <p:nvPr>
            <p:ph type="sldNum" sz="quarter" idx="12"/>
          </p:nvPr>
        </p:nvSpPr>
        <p:spPr/>
        <p:txBody>
          <a:bodyPr/>
          <a:lstStyle/>
          <a:p>
            <a:fld id="{8C2D2256-61B5-3F4F-BC5F-2E9C0730E982}" type="slidenum">
              <a:rPr lang="en-GB" smtClean="0"/>
              <a:t>28</a:t>
            </a:fld>
            <a:endParaRPr lang="en-GB"/>
          </a:p>
        </p:txBody>
      </p:sp>
      <p:pic>
        <p:nvPicPr>
          <p:cNvPr id="8" name="Picture 7" descr="A picture containing text, clipart&#10;&#10;Description automatically generated">
            <a:extLst>
              <a:ext uri="{FF2B5EF4-FFF2-40B4-BE49-F238E27FC236}">
                <a16:creationId xmlns:a16="http://schemas.microsoft.com/office/drawing/2014/main" id="{50EEB4EF-D7B3-EED6-BF8F-654D9FC6418A}"/>
              </a:ext>
            </a:extLst>
          </p:cNvPr>
          <p:cNvPicPr>
            <a:picLocks noChangeAspect="1"/>
          </p:cNvPicPr>
          <p:nvPr/>
        </p:nvPicPr>
        <p:blipFill>
          <a:blip r:embed="rId4"/>
          <a:stretch>
            <a:fillRect/>
          </a:stretch>
        </p:blipFill>
        <p:spPr>
          <a:xfrm>
            <a:off x="5503455" y="1781392"/>
            <a:ext cx="2565400" cy="787400"/>
          </a:xfrm>
          <a:prstGeom prst="rect">
            <a:avLst/>
          </a:prstGeom>
        </p:spPr>
      </p:pic>
      <p:pic>
        <p:nvPicPr>
          <p:cNvPr id="11" name="Picture 10" descr="A picture containing circle&#10;&#10;Description automatically generated">
            <a:extLst>
              <a:ext uri="{FF2B5EF4-FFF2-40B4-BE49-F238E27FC236}">
                <a16:creationId xmlns:a16="http://schemas.microsoft.com/office/drawing/2014/main" id="{5E98397E-2923-6F3C-5A82-B4CE21301B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3455" y="3494316"/>
            <a:ext cx="2828801" cy="1589786"/>
          </a:xfrm>
          <a:prstGeom prst="rect">
            <a:avLst/>
          </a:prstGeom>
        </p:spPr>
      </p:pic>
      <p:sp>
        <p:nvSpPr>
          <p:cNvPr id="12" name="Footer Placeholder 11">
            <a:extLst>
              <a:ext uri="{FF2B5EF4-FFF2-40B4-BE49-F238E27FC236}">
                <a16:creationId xmlns:a16="http://schemas.microsoft.com/office/drawing/2014/main" id="{6ABD0CE1-0550-4F4F-DF52-CFCE0B2E3E8C}"/>
              </a:ext>
            </a:extLst>
          </p:cNvPr>
          <p:cNvSpPr>
            <a:spLocks noGrp="1"/>
          </p:cNvSpPr>
          <p:nvPr>
            <p:ph type="ftr" sz="quarter" idx="11"/>
          </p:nvPr>
        </p:nvSpPr>
        <p:spPr/>
        <p:txBody>
          <a:bodyPr/>
          <a:lstStyle/>
          <a:p>
            <a:r>
              <a:rPr lang="en-GB"/>
              <a:t>West of England Academy Quality Improvement Workbook</a:t>
            </a:r>
            <a:endParaRPr lang="en-GB" dirty="0"/>
          </a:p>
        </p:txBody>
      </p:sp>
    </p:spTree>
    <p:extLst>
      <p:ext uri="{BB962C8B-B14F-4D97-AF65-F5344CB8AC3E}">
        <p14:creationId xmlns:p14="http://schemas.microsoft.com/office/powerpoint/2010/main" val="2517928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B4DDE-098B-11FE-1A3D-56550CB73A91}"/>
              </a:ext>
            </a:extLst>
          </p:cNvPr>
          <p:cNvSpPr>
            <a:spLocks noGrp="1"/>
          </p:cNvSpPr>
          <p:nvPr>
            <p:ph type="title"/>
          </p:nvPr>
        </p:nvSpPr>
        <p:spPr/>
        <p:txBody>
          <a:bodyPr/>
          <a:lstStyle/>
          <a:p>
            <a:r>
              <a:rPr lang="en-GB" dirty="0"/>
              <a:t>Communications plan template</a:t>
            </a:r>
          </a:p>
        </p:txBody>
      </p:sp>
      <p:sp>
        <p:nvSpPr>
          <p:cNvPr id="4" name="Slide Number Placeholder 3">
            <a:extLst>
              <a:ext uri="{FF2B5EF4-FFF2-40B4-BE49-F238E27FC236}">
                <a16:creationId xmlns:a16="http://schemas.microsoft.com/office/drawing/2014/main" id="{AF68D5B7-21DB-1FCB-42BE-8FE58E84B508}"/>
              </a:ext>
            </a:extLst>
          </p:cNvPr>
          <p:cNvSpPr>
            <a:spLocks noGrp="1"/>
          </p:cNvSpPr>
          <p:nvPr>
            <p:ph type="sldNum" sz="quarter" idx="12"/>
          </p:nvPr>
        </p:nvSpPr>
        <p:spPr/>
        <p:txBody>
          <a:bodyPr/>
          <a:lstStyle/>
          <a:p>
            <a:fld id="{8C2D2256-61B5-3F4F-BC5F-2E9C0730E982}" type="slidenum">
              <a:rPr lang="en-GB" smtClean="0"/>
              <a:t>29</a:t>
            </a:fld>
            <a:endParaRPr lang="en-GB"/>
          </a:p>
        </p:txBody>
      </p:sp>
      <p:graphicFrame>
        <p:nvGraphicFramePr>
          <p:cNvPr id="5" name="Content Placeholder 4">
            <a:extLst>
              <a:ext uri="{FF2B5EF4-FFF2-40B4-BE49-F238E27FC236}">
                <a16:creationId xmlns:a16="http://schemas.microsoft.com/office/drawing/2014/main" id="{805FEF3C-1C13-F945-CD87-0DADFFC7DC5D}"/>
              </a:ext>
            </a:extLst>
          </p:cNvPr>
          <p:cNvGraphicFramePr>
            <a:graphicFrameLocks noGrp="1"/>
          </p:cNvGraphicFramePr>
          <p:nvPr>
            <p:ph idx="1"/>
            <p:extLst>
              <p:ext uri="{D42A27DB-BD31-4B8C-83A1-F6EECF244321}">
                <p14:modId xmlns:p14="http://schemas.microsoft.com/office/powerpoint/2010/main" val="2713548012"/>
              </p:ext>
            </p:extLst>
          </p:nvPr>
        </p:nvGraphicFramePr>
        <p:xfrm>
          <a:off x="644525" y="1600199"/>
          <a:ext cx="8726053" cy="4493487"/>
        </p:xfrm>
        <a:graphic>
          <a:graphicData uri="http://schemas.openxmlformats.org/drawingml/2006/table">
            <a:tbl>
              <a:tblPr firstRow="1" firstCol="1" bandRow="1">
                <a:tableStyleId>{F5AB1C69-6EDB-4FF4-983F-18BD219EF322}</a:tableStyleId>
              </a:tblPr>
              <a:tblGrid>
                <a:gridCol w="1518352">
                  <a:extLst>
                    <a:ext uri="{9D8B030D-6E8A-4147-A177-3AD203B41FA5}">
                      <a16:colId xmlns:a16="http://schemas.microsoft.com/office/drawing/2014/main" val="291603578"/>
                    </a:ext>
                  </a:extLst>
                </a:gridCol>
                <a:gridCol w="1777082">
                  <a:extLst>
                    <a:ext uri="{9D8B030D-6E8A-4147-A177-3AD203B41FA5}">
                      <a16:colId xmlns:a16="http://schemas.microsoft.com/office/drawing/2014/main" val="2079399930"/>
                    </a:ext>
                  </a:extLst>
                </a:gridCol>
                <a:gridCol w="3172785">
                  <a:extLst>
                    <a:ext uri="{9D8B030D-6E8A-4147-A177-3AD203B41FA5}">
                      <a16:colId xmlns:a16="http://schemas.microsoft.com/office/drawing/2014/main" val="2899005537"/>
                    </a:ext>
                  </a:extLst>
                </a:gridCol>
                <a:gridCol w="2257834">
                  <a:extLst>
                    <a:ext uri="{9D8B030D-6E8A-4147-A177-3AD203B41FA5}">
                      <a16:colId xmlns:a16="http://schemas.microsoft.com/office/drawing/2014/main" val="2723345268"/>
                    </a:ext>
                  </a:extLst>
                </a:gridCol>
              </a:tblGrid>
              <a:tr h="617019">
                <a:tc>
                  <a:txBody>
                    <a:bodyPr/>
                    <a:lstStyle/>
                    <a:p>
                      <a:pPr marL="0" marR="0">
                        <a:lnSpc>
                          <a:spcPct val="115000"/>
                        </a:lnSpc>
                        <a:spcBef>
                          <a:spcPts val="0"/>
                        </a:spcBef>
                        <a:spcAft>
                          <a:spcPts val="0"/>
                        </a:spcAft>
                      </a:pPr>
                      <a:r>
                        <a:rPr lang="en-GB" sz="1200" dirty="0">
                          <a:solidFill>
                            <a:schemeClr val="tx1"/>
                          </a:solidFill>
                          <a:effectLst/>
                        </a:rPr>
                        <a:t>Stakeholder group</a:t>
                      </a:r>
                      <a:endPar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GB" sz="1200" dirty="0">
                          <a:solidFill>
                            <a:schemeClr val="tx1"/>
                          </a:solidFill>
                          <a:effectLst/>
                        </a:rPr>
                        <a:t>Role in your project </a:t>
                      </a:r>
                      <a:endPar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GB" sz="1200" dirty="0">
                          <a:solidFill>
                            <a:schemeClr val="tx1"/>
                          </a:solidFill>
                          <a:effectLst/>
                        </a:rPr>
                        <a:t>Communication channel and regularity </a:t>
                      </a:r>
                      <a:r>
                        <a:rPr lang="en-GB" sz="1200" b="0" dirty="0">
                          <a:solidFill>
                            <a:schemeClr val="tx1"/>
                          </a:solidFill>
                          <a:effectLst/>
                        </a:rPr>
                        <a:t>(e.g., monthly direct email and weekly department briefings) </a:t>
                      </a:r>
                      <a:endParaRPr lang="en-GB" sz="1200" b="0" dirty="0">
                        <a:solidFill>
                          <a:schemeClr val="tx1"/>
                        </a:solidFill>
                        <a:effectLst/>
                        <a:latin typeface="Arial" panose="020B0604020202020204" pitchFamily="34"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GB" sz="1200" dirty="0">
                          <a:solidFill>
                            <a:schemeClr val="tx1"/>
                          </a:solidFill>
                          <a:effectLst/>
                        </a:rPr>
                        <a:t>Key messages</a:t>
                      </a:r>
                    </a:p>
                    <a:p>
                      <a:pPr marL="0" marR="0">
                        <a:lnSpc>
                          <a:spcPct val="115000"/>
                        </a:lnSpc>
                        <a:spcBef>
                          <a:spcPts val="0"/>
                        </a:spcBef>
                        <a:spcAft>
                          <a:spcPts val="0"/>
                        </a:spcAft>
                      </a:pPr>
                      <a:r>
                        <a:rPr lang="en-GB" sz="1200" dirty="0">
                          <a:solidFill>
                            <a:schemeClr val="tx1"/>
                          </a:solidFill>
                          <a:effectLst/>
                        </a:rPr>
                        <a:t> </a:t>
                      </a:r>
                    </a:p>
                    <a:p>
                      <a:pPr marL="0" marR="0">
                        <a:lnSpc>
                          <a:spcPct val="115000"/>
                        </a:lnSpc>
                        <a:spcBef>
                          <a:spcPts val="0"/>
                        </a:spcBef>
                        <a:spcAft>
                          <a:spcPts val="0"/>
                        </a:spcAft>
                      </a:pPr>
                      <a:r>
                        <a:rPr lang="en-GB" sz="1200" dirty="0">
                          <a:solidFill>
                            <a:schemeClr val="tx1"/>
                          </a:solidFill>
                          <a:effectLst/>
                        </a:rPr>
                        <a:t> </a:t>
                      </a:r>
                      <a:endPar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29433367"/>
                  </a:ext>
                </a:extLst>
              </a:tr>
              <a:tr h="646078">
                <a:tc>
                  <a:txBody>
                    <a:bodyPr/>
                    <a:lstStyle/>
                    <a:p>
                      <a:pPr marL="0" marR="0">
                        <a:lnSpc>
                          <a:spcPct val="115000"/>
                        </a:lnSpc>
                        <a:spcBef>
                          <a:spcPts val="0"/>
                        </a:spcBef>
                        <a:spcAft>
                          <a:spcPts val="2400"/>
                        </a:spcAft>
                      </a:pPr>
                      <a:r>
                        <a:rPr lang="en-GB" sz="1400">
                          <a:solidFill>
                            <a:schemeClr val="tx1"/>
                          </a:solidFill>
                          <a:effectLst/>
                        </a:rPr>
                        <a:t> </a:t>
                      </a:r>
                      <a:endParaRPr lang="en-GB"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2400"/>
                        </a:spcAft>
                      </a:pPr>
                      <a:r>
                        <a:rPr lang="en-GB" sz="1400" dirty="0">
                          <a:solidFill>
                            <a:schemeClr val="tx1"/>
                          </a:solidFill>
                          <a:effectLst/>
                        </a:rPr>
                        <a:t> </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2400"/>
                        </a:spcAft>
                      </a:pPr>
                      <a:r>
                        <a:rPr lang="en-GB" sz="1400" dirty="0">
                          <a:solidFill>
                            <a:schemeClr val="tx1"/>
                          </a:solidFill>
                          <a:effectLst/>
                        </a:rPr>
                        <a:t> </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2400"/>
                        </a:spcAft>
                      </a:pPr>
                      <a:r>
                        <a:rPr lang="en-GB" sz="1400">
                          <a:solidFill>
                            <a:schemeClr val="tx1"/>
                          </a:solidFill>
                          <a:effectLst/>
                        </a:rPr>
                        <a:t> </a:t>
                      </a:r>
                      <a:endParaRPr lang="en-GB"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38948900"/>
                  </a:ext>
                </a:extLst>
              </a:tr>
              <a:tr h="646078">
                <a:tc>
                  <a:txBody>
                    <a:bodyPr/>
                    <a:lstStyle/>
                    <a:p>
                      <a:pPr marL="0" marR="0">
                        <a:lnSpc>
                          <a:spcPct val="115000"/>
                        </a:lnSpc>
                        <a:spcBef>
                          <a:spcPts val="0"/>
                        </a:spcBef>
                        <a:spcAft>
                          <a:spcPts val="2400"/>
                        </a:spcAft>
                      </a:pPr>
                      <a:r>
                        <a:rPr lang="en-GB" sz="1400">
                          <a:solidFill>
                            <a:schemeClr val="tx1"/>
                          </a:solidFill>
                          <a:effectLst/>
                        </a:rPr>
                        <a:t> </a:t>
                      </a:r>
                      <a:endParaRPr lang="en-GB"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2400"/>
                        </a:spcAft>
                      </a:pPr>
                      <a:r>
                        <a:rPr lang="en-GB" sz="1400">
                          <a:solidFill>
                            <a:schemeClr val="tx1"/>
                          </a:solidFill>
                          <a:effectLst/>
                        </a:rPr>
                        <a:t> </a:t>
                      </a:r>
                      <a:endParaRPr lang="en-GB"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2400"/>
                        </a:spcAft>
                      </a:pPr>
                      <a:r>
                        <a:rPr lang="en-GB" sz="1400">
                          <a:solidFill>
                            <a:schemeClr val="tx1"/>
                          </a:solidFill>
                          <a:effectLst/>
                        </a:rPr>
                        <a:t> </a:t>
                      </a:r>
                      <a:endParaRPr lang="en-GB"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2400"/>
                        </a:spcAft>
                      </a:pPr>
                      <a:r>
                        <a:rPr lang="en-GB" sz="1400">
                          <a:solidFill>
                            <a:schemeClr val="tx1"/>
                          </a:solidFill>
                          <a:effectLst/>
                        </a:rPr>
                        <a:t> </a:t>
                      </a:r>
                      <a:endParaRPr lang="en-GB"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0423449"/>
                  </a:ext>
                </a:extLst>
              </a:tr>
              <a:tr h="646078">
                <a:tc>
                  <a:txBody>
                    <a:bodyPr/>
                    <a:lstStyle/>
                    <a:p>
                      <a:pPr marL="0" marR="0">
                        <a:lnSpc>
                          <a:spcPct val="115000"/>
                        </a:lnSpc>
                        <a:spcBef>
                          <a:spcPts val="0"/>
                        </a:spcBef>
                        <a:spcAft>
                          <a:spcPts val="2400"/>
                        </a:spcAft>
                      </a:pPr>
                      <a:r>
                        <a:rPr lang="en-GB" sz="1400">
                          <a:solidFill>
                            <a:schemeClr val="tx1"/>
                          </a:solidFill>
                          <a:effectLst/>
                        </a:rPr>
                        <a:t> </a:t>
                      </a:r>
                      <a:endParaRPr lang="en-GB"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2400"/>
                        </a:spcAft>
                      </a:pPr>
                      <a:r>
                        <a:rPr lang="en-GB" sz="1400">
                          <a:solidFill>
                            <a:schemeClr val="tx1"/>
                          </a:solidFill>
                          <a:effectLst/>
                        </a:rPr>
                        <a:t> </a:t>
                      </a:r>
                      <a:endParaRPr lang="en-GB"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2400"/>
                        </a:spcAft>
                      </a:pPr>
                      <a:r>
                        <a:rPr lang="en-GB" sz="1400" dirty="0">
                          <a:solidFill>
                            <a:schemeClr val="tx1"/>
                          </a:solidFill>
                          <a:effectLst/>
                        </a:rPr>
                        <a:t> </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2400"/>
                        </a:spcAft>
                      </a:pPr>
                      <a:r>
                        <a:rPr lang="en-GB" sz="1400" dirty="0">
                          <a:solidFill>
                            <a:schemeClr val="tx1"/>
                          </a:solidFill>
                          <a:effectLst/>
                        </a:rPr>
                        <a:t> </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13249003"/>
                  </a:ext>
                </a:extLst>
              </a:tr>
              <a:tr h="646078">
                <a:tc>
                  <a:txBody>
                    <a:bodyPr/>
                    <a:lstStyle/>
                    <a:p>
                      <a:pPr marL="0" marR="0">
                        <a:lnSpc>
                          <a:spcPct val="115000"/>
                        </a:lnSpc>
                        <a:spcBef>
                          <a:spcPts val="0"/>
                        </a:spcBef>
                        <a:spcAft>
                          <a:spcPts val="2400"/>
                        </a:spcAft>
                      </a:pP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2400"/>
                        </a:spcAft>
                      </a:pP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2400"/>
                        </a:spcAft>
                      </a:pP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2400"/>
                        </a:spcAft>
                      </a:pP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19830565"/>
                  </a:ext>
                </a:extLst>
              </a:tr>
              <a:tr h="646078">
                <a:tc>
                  <a:txBody>
                    <a:bodyPr/>
                    <a:lstStyle/>
                    <a:p>
                      <a:pPr marL="0" marR="0">
                        <a:lnSpc>
                          <a:spcPct val="115000"/>
                        </a:lnSpc>
                        <a:spcBef>
                          <a:spcPts val="0"/>
                        </a:spcBef>
                        <a:spcAft>
                          <a:spcPts val="2400"/>
                        </a:spcAft>
                      </a:pP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2400"/>
                        </a:spcAft>
                      </a:pP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2400"/>
                        </a:spcAft>
                      </a:pP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2400"/>
                        </a:spcAft>
                      </a:pP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39335328"/>
                  </a:ext>
                </a:extLst>
              </a:tr>
              <a:tr h="646078">
                <a:tc>
                  <a:txBody>
                    <a:bodyPr/>
                    <a:lstStyle/>
                    <a:p>
                      <a:pPr marL="0" marR="0">
                        <a:lnSpc>
                          <a:spcPct val="115000"/>
                        </a:lnSpc>
                        <a:spcBef>
                          <a:spcPts val="0"/>
                        </a:spcBef>
                        <a:spcAft>
                          <a:spcPts val="2400"/>
                        </a:spcAft>
                      </a:pP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2400"/>
                        </a:spcAft>
                      </a:pP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2400"/>
                        </a:spcAft>
                      </a:pP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2400"/>
                        </a:spcAft>
                      </a:pP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33862375"/>
                  </a:ext>
                </a:extLst>
              </a:tr>
            </a:tbl>
          </a:graphicData>
        </a:graphic>
      </p:graphicFrame>
      <p:sp>
        <p:nvSpPr>
          <p:cNvPr id="6" name="Footer Placeholder 5">
            <a:extLst>
              <a:ext uri="{FF2B5EF4-FFF2-40B4-BE49-F238E27FC236}">
                <a16:creationId xmlns:a16="http://schemas.microsoft.com/office/drawing/2014/main" id="{C657B471-63E2-F463-285F-98DB5DBDA054}"/>
              </a:ext>
            </a:extLst>
          </p:cNvPr>
          <p:cNvSpPr>
            <a:spLocks noGrp="1"/>
          </p:cNvSpPr>
          <p:nvPr>
            <p:ph type="ftr" sz="quarter" idx="11"/>
          </p:nvPr>
        </p:nvSpPr>
        <p:spPr/>
        <p:txBody>
          <a:bodyPr/>
          <a:lstStyle/>
          <a:p>
            <a:r>
              <a:rPr lang="en-GB"/>
              <a:t>West of England Academy Quality Improvement Workbook</a:t>
            </a:r>
            <a:endParaRPr lang="en-GB" dirty="0"/>
          </a:p>
        </p:txBody>
      </p:sp>
    </p:spTree>
    <p:extLst>
      <p:ext uri="{BB962C8B-B14F-4D97-AF65-F5344CB8AC3E}">
        <p14:creationId xmlns:p14="http://schemas.microsoft.com/office/powerpoint/2010/main" val="73366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8A20C-98A4-CD73-A2B7-4137B91D4555}"/>
              </a:ext>
            </a:extLst>
          </p:cNvPr>
          <p:cNvSpPr>
            <a:spLocks noGrp="1"/>
          </p:cNvSpPr>
          <p:nvPr>
            <p:ph type="title"/>
          </p:nvPr>
        </p:nvSpPr>
        <p:spPr/>
        <p:txBody>
          <a:bodyPr/>
          <a:lstStyle/>
          <a:p>
            <a:r>
              <a:rPr lang="en-GB" dirty="0"/>
              <a:t>Contents</a:t>
            </a:r>
          </a:p>
        </p:txBody>
      </p:sp>
      <p:sp>
        <p:nvSpPr>
          <p:cNvPr id="3" name="Content Placeholder 2">
            <a:extLst>
              <a:ext uri="{FF2B5EF4-FFF2-40B4-BE49-F238E27FC236}">
                <a16:creationId xmlns:a16="http://schemas.microsoft.com/office/drawing/2014/main" id="{4A595ABA-BD08-4300-4F95-D429120E59F4}"/>
              </a:ext>
            </a:extLst>
          </p:cNvPr>
          <p:cNvSpPr>
            <a:spLocks noGrp="1"/>
          </p:cNvSpPr>
          <p:nvPr>
            <p:ph idx="1"/>
          </p:nvPr>
        </p:nvSpPr>
        <p:spPr/>
        <p:txBody>
          <a:bodyPr/>
          <a:lstStyle/>
          <a:p>
            <a:pPr marL="342900" indent="-342900">
              <a:buAutoNum type="arabicPeriod"/>
            </a:pPr>
            <a:endParaRPr lang="en-GB" b="1" dirty="0"/>
          </a:p>
          <a:p>
            <a:endParaRPr lang="en-GB" dirty="0"/>
          </a:p>
        </p:txBody>
      </p:sp>
      <p:graphicFrame>
        <p:nvGraphicFramePr>
          <p:cNvPr id="6" name="Table 6">
            <a:extLst>
              <a:ext uri="{FF2B5EF4-FFF2-40B4-BE49-F238E27FC236}">
                <a16:creationId xmlns:a16="http://schemas.microsoft.com/office/drawing/2014/main" id="{77690B4C-00E1-4115-ADD3-D742C15845CC}"/>
              </a:ext>
            </a:extLst>
          </p:cNvPr>
          <p:cNvGraphicFramePr>
            <a:graphicFrameLocks noGrp="1"/>
          </p:cNvGraphicFramePr>
          <p:nvPr>
            <p:extLst>
              <p:ext uri="{D42A27DB-BD31-4B8C-83A1-F6EECF244321}">
                <p14:modId xmlns:p14="http://schemas.microsoft.com/office/powerpoint/2010/main" val="3370940342"/>
              </p:ext>
            </p:extLst>
          </p:nvPr>
        </p:nvGraphicFramePr>
        <p:xfrm>
          <a:off x="4688378" y="356335"/>
          <a:ext cx="4962898" cy="6162397"/>
        </p:xfrm>
        <a:graphic>
          <a:graphicData uri="http://schemas.openxmlformats.org/drawingml/2006/table">
            <a:tbl>
              <a:tblPr firstRow="1" bandRow="1">
                <a:tableStyleId>{2D5ABB26-0587-4C30-8999-92F81FD0307C}</a:tableStyleId>
              </a:tblPr>
              <a:tblGrid>
                <a:gridCol w="208280">
                  <a:extLst>
                    <a:ext uri="{9D8B030D-6E8A-4147-A177-3AD203B41FA5}">
                      <a16:colId xmlns:a16="http://schemas.microsoft.com/office/drawing/2014/main" val="2652920785"/>
                    </a:ext>
                  </a:extLst>
                </a:gridCol>
                <a:gridCol w="1147816">
                  <a:extLst>
                    <a:ext uri="{9D8B030D-6E8A-4147-A177-3AD203B41FA5}">
                      <a16:colId xmlns:a16="http://schemas.microsoft.com/office/drawing/2014/main" val="290047064"/>
                    </a:ext>
                  </a:extLst>
                </a:gridCol>
                <a:gridCol w="1706661">
                  <a:extLst>
                    <a:ext uri="{9D8B030D-6E8A-4147-A177-3AD203B41FA5}">
                      <a16:colId xmlns:a16="http://schemas.microsoft.com/office/drawing/2014/main" val="4244111085"/>
                    </a:ext>
                  </a:extLst>
                </a:gridCol>
                <a:gridCol w="1341107">
                  <a:extLst>
                    <a:ext uri="{9D8B030D-6E8A-4147-A177-3AD203B41FA5}">
                      <a16:colId xmlns:a16="http://schemas.microsoft.com/office/drawing/2014/main" val="2396557770"/>
                    </a:ext>
                  </a:extLst>
                </a:gridCol>
                <a:gridCol w="559034">
                  <a:extLst>
                    <a:ext uri="{9D8B030D-6E8A-4147-A177-3AD203B41FA5}">
                      <a16:colId xmlns:a16="http://schemas.microsoft.com/office/drawing/2014/main" val="705782386"/>
                    </a:ext>
                  </a:extLst>
                </a:gridCol>
              </a:tblGrid>
              <a:tr h="572988">
                <a:tc>
                  <a:txBody>
                    <a:bodyPr/>
                    <a:lstStyle/>
                    <a:p>
                      <a:endParaRPr lang="en-GB" sz="1100" b="1" dirty="0"/>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100" b="1" dirty="0"/>
                        <a:t>Stage</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100" b="1" dirty="0"/>
                        <a:t>QI Tools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1100" b="1" dirty="0"/>
                        <a:t>Poster sections</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GB" sz="1100" b="1" dirty="0"/>
                        <a:t>Page</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25079812"/>
                  </a:ext>
                </a:extLst>
              </a:tr>
              <a:tr h="798092">
                <a:tc>
                  <a:txBody>
                    <a:bodyPr/>
                    <a:lstStyle/>
                    <a:p>
                      <a:r>
                        <a:rPr lang="en-GB" sz="1100" b="1" dirty="0"/>
                        <a: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r>
                        <a:rPr lang="en-GB" sz="1100" b="1" dirty="0"/>
                        <a:t>Understand the challenge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r>
                        <a:rPr lang="en-GB" sz="1100" b="0" dirty="0"/>
                        <a:t>5 Whys</a:t>
                      </a:r>
                    </a:p>
                    <a:p>
                      <a:r>
                        <a:rPr lang="en-GB" sz="1100" b="0" dirty="0"/>
                        <a:t>Stakeholder analysis</a:t>
                      </a:r>
                    </a:p>
                    <a:p>
                      <a:r>
                        <a:rPr lang="en-GB" sz="1100" b="0" dirty="0"/>
                        <a:t>Project mapping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r>
                        <a:rPr lang="en-GB" sz="1100" b="0" dirty="0"/>
                        <a:t>Background / Problem/ Issues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r>
                        <a:rPr lang="en-GB" sz="1100" b="0" dirty="0"/>
                        <a:t>5-11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209837900"/>
                  </a:ext>
                </a:extLst>
              </a:tr>
              <a:tr h="572988">
                <a:tc>
                  <a:txBody>
                    <a:bodyPr/>
                    <a:lstStyle/>
                    <a:p>
                      <a:r>
                        <a:rPr lang="en-GB" sz="1100" b="1" dirty="0"/>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r>
                        <a:rPr lang="en-GB" sz="1100" b="1" dirty="0"/>
                        <a:t>Set a SMART target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t>SMART target</a:t>
                      </a:r>
                    </a:p>
                    <a:p>
                      <a:endParaRPr lang="en-GB" sz="11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r>
                        <a:rPr lang="en-GB" sz="1100" b="0" dirty="0"/>
                        <a:t>Aim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r>
                        <a:rPr lang="en-GB" sz="1100" b="0" dirty="0"/>
                        <a:t>12-14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778216575"/>
                  </a:ext>
                </a:extLst>
              </a:tr>
              <a:tr h="1229693">
                <a:tc>
                  <a:txBody>
                    <a:bodyPr/>
                    <a:lstStyle/>
                    <a:p>
                      <a:r>
                        <a:rPr lang="en-GB" sz="1100" b="1" dirty="0"/>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Identify your measures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r>
                        <a:rPr lang="en-GB" sz="1100" b="0" dirty="0"/>
                        <a:t>Sources of data collection</a:t>
                      </a:r>
                    </a:p>
                    <a:p>
                      <a:r>
                        <a:rPr lang="en-GB" sz="1100" b="0" dirty="0"/>
                        <a:t>Outcome, Process and Balancing measures</a:t>
                      </a:r>
                    </a:p>
                    <a:p>
                      <a:r>
                        <a:rPr lang="en-GB" sz="1100" b="0" dirty="0"/>
                        <a:t>Operational definitions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r>
                        <a:rPr lang="en-GB" sz="1100" b="0" dirty="0"/>
                        <a:t>Results/ data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r>
                        <a:rPr lang="en-GB" sz="1100" b="0" dirty="0"/>
                        <a:t>15-18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887263548"/>
                  </a:ext>
                </a:extLst>
              </a:tr>
              <a:tr h="577807">
                <a:tc>
                  <a:txBody>
                    <a:bodyPr/>
                    <a:lstStyle/>
                    <a:p>
                      <a:r>
                        <a:rPr lang="en-GB" sz="1100" b="1" dirty="0"/>
                        <a:t>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Create and select change ideas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GB" sz="1100" b="0" dirty="0"/>
                        <a:t>Greenhousing</a:t>
                      </a:r>
                    </a:p>
                    <a:p>
                      <a:r>
                        <a:rPr lang="en-GB" sz="1100" b="0" dirty="0"/>
                        <a:t>TRIZ</a:t>
                      </a:r>
                    </a:p>
                    <a:p>
                      <a:r>
                        <a:rPr lang="en-GB" sz="1100" b="0" dirty="0"/>
                        <a:t>MOSCOW</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endParaRPr lang="en-GB" sz="11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GB" sz="1100" b="0" dirty="0"/>
                        <a:t>19-24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366471045"/>
                  </a:ext>
                </a:extLst>
              </a:tr>
              <a:tr h="798092">
                <a:tc>
                  <a:txBody>
                    <a:bodyPr/>
                    <a:lstStyle/>
                    <a:p>
                      <a:r>
                        <a:rPr lang="en-GB" sz="1100" b="1" dirty="0"/>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Plan the project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GB" sz="1100" b="0" dirty="0"/>
                        <a:t>Driver Diagram</a:t>
                      </a:r>
                    </a:p>
                    <a:p>
                      <a:r>
                        <a:rPr lang="en-GB" sz="1100" b="0" dirty="0"/>
                        <a:t>Communication Plan</a:t>
                      </a:r>
                    </a:p>
                    <a:p>
                      <a:r>
                        <a:rPr lang="en-GB" sz="1100" b="0" dirty="0"/>
                        <a:t>Project check-in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Method/Strategy for Change</a:t>
                      </a:r>
                      <a:endParaRPr lang="en-GB" sz="11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Arial" panose="020B0604020202020204" pitchFamily="34" charset="0"/>
                          <a:cs typeface="Arial" panose="020B0604020202020204" pitchFamily="34" charset="0"/>
                        </a:rPr>
                        <a:t>25-30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757440330"/>
                  </a:ext>
                </a:extLst>
              </a:tr>
              <a:tr h="798092">
                <a:tc>
                  <a:txBody>
                    <a:bodyPr/>
                    <a:lstStyle/>
                    <a:p>
                      <a:r>
                        <a:rPr lang="en-GB" sz="1100" b="1" dirty="0"/>
                        <a:t>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Test change ideas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r>
                        <a:rPr lang="en-GB" sz="1100" b="0" dirty="0"/>
                        <a:t>PDSA Learning Log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r>
                        <a:rPr lang="en-GB" sz="1100" b="0" dirty="0"/>
                        <a:t>Conclusions/ Lessons Learned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r>
                        <a:rPr lang="en-GB" sz="1100" b="0" dirty="0"/>
                        <a:t>31-33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548805974"/>
                  </a:ext>
                </a:extLst>
              </a:tr>
              <a:tr h="798092">
                <a:tc>
                  <a:txBody>
                    <a:bodyPr/>
                    <a:lstStyle/>
                    <a:p>
                      <a:endParaRPr lang="en-GB" sz="11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t>Sharing your learning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endParaRPr lang="en-GB" sz="11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r>
                        <a:rPr lang="en-GB" sz="1100" b="0" dirty="0"/>
                        <a:t>Poster template</a:t>
                      </a:r>
                    </a:p>
                    <a:p>
                      <a:r>
                        <a:rPr lang="en-GB" sz="1100" b="0" dirty="0"/>
                        <a:t>SQUIRE template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r>
                        <a:rPr lang="en-GB" sz="1100" b="0" dirty="0"/>
                        <a:t>34-38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935232987"/>
                  </a:ext>
                </a:extLst>
              </a:tr>
            </a:tbl>
          </a:graphicData>
        </a:graphic>
      </p:graphicFrame>
      <p:graphicFrame>
        <p:nvGraphicFramePr>
          <p:cNvPr id="9" name="Diagram 8">
            <a:extLst>
              <a:ext uri="{FF2B5EF4-FFF2-40B4-BE49-F238E27FC236}">
                <a16:creationId xmlns:a16="http://schemas.microsoft.com/office/drawing/2014/main" id="{948A4704-4238-38BE-6F7D-BA5C6DB363ED}"/>
              </a:ext>
            </a:extLst>
          </p:cNvPr>
          <p:cNvGraphicFramePr/>
          <p:nvPr>
            <p:extLst>
              <p:ext uri="{D42A27DB-BD31-4B8C-83A1-F6EECF244321}">
                <p14:modId xmlns:p14="http://schemas.microsoft.com/office/powerpoint/2010/main" val="578985846"/>
              </p:ext>
            </p:extLst>
          </p:nvPr>
        </p:nvGraphicFramePr>
        <p:xfrm>
          <a:off x="1592068" y="4765841"/>
          <a:ext cx="1558458" cy="1483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a:extLst>
              <a:ext uri="{FF2B5EF4-FFF2-40B4-BE49-F238E27FC236}">
                <a16:creationId xmlns:a16="http://schemas.microsoft.com/office/drawing/2014/main" id="{3A8B72E0-31E6-F915-49AC-E38E1A8C0762}"/>
              </a:ext>
            </a:extLst>
          </p:cNvPr>
          <p:cNvGraphicFramePr/>
          <p:nvPr>
            <p:extLst>
              <p:ext uri="{D42A27DB-BD31-4B8C-83A1-F6EECF244321}">
                <p14:modId xmlns:p14="http://schemas.microsoft.com/office/powerpoint/2010/main" val="2394310443"/>
              </p:ext>
            </p:extLst>
          </p:nvPr>
        </p:nvGraphicFramePr>
        <p:xfrm>
          <a:off x="570263" y="1469571"/>
          <a:ext cx="3521129" cy="32962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12" name="Straight Arrow Connector 11">
            <a:extLst>
              <a:ext uri="{FF2B5EF4-FFF2-40B4-BE49-F238E27FC236}">
                <a16:creationId xmlns:a16="http://schemas.microsoft.com/office/drawing/2014/main" id="{D83DB29F-1B9E-87BC-8DE7-31E611111612}"/>
              </a:ext>
            </a:extLst>
          </p:cNvPr>
          <p:cNvCxnSpPr/>
          <p:nvPr/>
        </p:nvCxnSpPr>
        <p:spPr>
          <a:xfrm flipV="1">
            <a:off x="3050771" y="1469571"/>
            <a:ext cx="1554480" cy="1132313"/>
          </a:xfrm>
          <a:prstGeom prst="straightConnector1">
            <a:avLst/>
          </a:prstGeom>
          <a:ln w="1905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EA2B87C8-5BBC-0FD3-D483-08FDDB5E529F}"/>
              </a:ext>
            </a:extLst>
          </p:cNvPr>
          <p:cNvCxnSpPr>
            <a:cxnSpLocks/>
          </p:cNvCxnSpPr>
          <p:nvPr/>
        </p:nvCxnSpPr>
        <p:spPr>
          <a:xfrm flipV="1">
            <a:off x="3050771" y="2137776"/>
            <a:ext cx="1554480" cy="464108"/>
          </a:xfrm>
          <a:prstGeom prst="straightConnector1">
            <a:avLst/>
          </a:prstGeom>
          <a:ln w="1905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FFDB5F56-8D4C-FFF2-B026-769A02A50357}"/>
              </a:ext>
            </a:extLst>
          </p:cNvPr>
          <p:cNvCxnSpPr>
            <a:cxnSpLocks/>
          </p:cNvCxnSpPr>
          <p:nvPr/>
        </p:nvCxnSpPr>
        <p:spPr>
          <a:xfrm flipV="1">
            <a:off x="3508736" y="3027237"/>
            <a:ext cx="1179642" cy="464108"/>
          </a:xfrm>
          <a:prstGeom prst="straightConnector1">
            <a:avLst/>
          </a:prstGeom>
          <a:ln w="1905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C46A26CC-9B9E-5CB1-EBD5-F97681EDB530}"/>
              </a:ext>
            </a:extLst>
          </p:cNvPr>
          <p:cNvCxnSpPr>
            <a:cxnSpLocks/>
          </p:cNvCxnSpPr>
          <p:nvPr/>
        </p:nvCxnSpPr>
        <p:spPr>
          <a:xfrm flipV="1">
            <a:off x="3840751" y="3880884"/>
            <a:ext cx="764500" cy="352064"/>
          </a:xfrm>
          <a:prstGeom prst="straightConnector1">
            <a:avLst/>
          </a:prstGeom>
          <a:ln w="1905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E4E025A8-2CDC-FF6D-5CB0-2158932127AA}"/>
              </a:ext>
            </a:extLst>
          </p:cNvPr>
          <p:cNvCxnSpPr>
            <a:cxnSpLocks/>
          </p:cNvCxnSpPr>
          <p:nvPr/>
        </p:nvCxnSpPr>
        <p:spPr>
          <a:xfrm>
            <a:off x="3840751" y="4232948"/>
            <a:ext cx="847627" cy="352064"/>
          </a:xfrm>
          <a:prstGeom prst="straightConnector1">
            <a:avLst/>
          </a:prstGeom>
          <a:ln w="1905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1F916E18-DBB2-8610-B833-01E348689699}"/>
              </a:ext>
            </a:extLst>
          </p:cNvPr>
          <p:cNvCxnSpPr>
            <a:cxnSpLocks/>
          </p:cNvCxnSpPr>
          <p:nvPr/>
        </p:nvCxnSpPr>
        <p:spPr>
          <a:xfrm flipV="1">
            <a:off x="3150526" y="5303417"/>
            <a:ext cx="1537852" cy="85012"/>
          </a:xfrm>
          <a:prstGeom prst="straightConnector1">
            <a:avLst/>
          </a:prstGeom>
          <a:ln w="1905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33" name="Slide Number Placeholder 32">
            <a:extLst>
              <a:ext uri="{FF2B5EF4-FFF2-40B4-BE49-F238E27FC236}">
                <a16:creationId xmlns:a16="http://schemas.microsoft.com/office/drawing/2014/main" id="{84514202-1F3B-FD53-F2A6-A5C28BE12B47}"/>
              </a:ext>
            </a:extLst>
          </p:cNvPr>
          <p:cNvSpPr>
            <a:spLocks noGrp="1"/>
          </p:cNvSpPr>
          <p:nvPr>
            <p:ph type="sldNum" sz="quarter" idx="12"/>
          </p:nvPr>
        </p:nvSpPr>
        <p:spPr/>
        <p:txBody>
          <a:bodyPr/>
          <a:lstStyle/>
          <a:p>
            <a:fld id="{8C2D2256-61B5-3F4F-BC5F-2E9C0730E982}" type="slidenum">
              <a:rPr lang="en-GB" smtClean="0"/>
              <a:t>3</a:t>
            </a:fld>
            <a:endParaRPr lang="en-GB"/>
          </a:p>
        </p:txBody>
      </p:sp>
      <p:sp>
        <p:nvSpPr>
          <p:cNvPr id="34" name="Footer Placeholder 33">
            <a:extLst>
              <a:ext uri="{FF2B5EF4-FFF2-40B4-BE49-F238E27FC236}">
                <a16:creationId xmlns:a16="http://schemas.microsoft.com/office/drawing/2014/main" id="{622D352A-9A9F-81CD-4181-F69EF8BC6347}"/>
              </a:ext>
            </a:extLst>
          </p:cNvPr>
          <p:cNvSpPr>
            <a:spLocks noGrp="1"/>
          </p:cNvSpPr>
          <p:nvPr>
            <p:ph type="ftr" sz="quarter" idx="11"/>
          </p:nvPr>
        </p:nvSpPr>
        <p:spPr/>
        <p:txBody>
          <a:bodyPr/>
          <a:lstStyle/>
          <a:p>
            <a:r>
              <a:rPr lang="en-GB" dirty="0"/>
              <a:t>West of England Academy Quality Improvement Workbook</a:t>
            </a:r>
          </a:p>
        </p:txBody>
      </p:sp>
      <p:pic>
        <p:nvPicPr>
          <p:cNvPr id="43" name="Graphic 42" descr="Wrench with solid fill">
            <a:extLst>
              <a:ext uri="{FF2B5EF4-FFF2-40B4-BE49-F238E27FC236}">
                <a16:creationId xmlns:a16="http://schemas.microsoft.com/office/drawing/2014/main" id="{45C531F2-E818-4FC1-9632-D5D0058C494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165113" y="578475"/>
            <a:ext cx="371796" cy="371796"/>
          </a:xfrm>
          <a:prstGeom prst="rect">
            <a:avLst/>
          </a:prstGeom>
        </p:spPr>
      </p:pic>
    </p:spTree>
    <p:extLst>
      <p:ext uri="{BB962C8B-B14F-4D97-AF65-F5344CB8AC3E}">
        <p14:creationId xmlns:p14="http://schemas.microsoft.com/office/powerpoint/2010/main" val="1789870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2E649-8B10-B46F-0806-03CBDE6AA998}"/>
              </a:ext>
            </a:extLst>
          </p:cNvPr>
          <p:cNvSpPr>
            <a:spLocks noGrp="1"/>
          </p:cNvSpPr>
          <p:nvPr>
            <p:ph type="title"/>
          </p:nvPr>
        </p:nvSpPr>
        <p:spPr/>
        <p:txBody>
          <a:bodyPr/>
          <a:lstStyle/>
          <a:p>
            <a:r>
              <a:rPr lang="en-GB" dirty="0"/>
              <a:t>Project check in template</a:t>
            </a:r>
          </a:p>
        </p:txBody>
      </p:sp>
      <p:graphicFrame>
        <p:nvGraphicFramePr>
          <p:cNvPr id="5" name="Content Placeholder 4">
            <a:extLst>
              <a:ext uri="{FF2B5EF4-FFF2-40B4-BE49-F238E27FC236}">
                <a16:creationId xmlns:a16="http://schemas.microsoft.com/office/drawing/2014/main" id="{A68AB3E4-A94F-3A80-62CC-09CC7F0C0014}"/>
              </a:ext>
            </a:extLst>
          </p:cNvPr>
          <p:cNvGraphicFramePr>
            <a:graphicFrameLocks noGrp="1"/>
          </p:cNvGraphicFramePr>
          <p:nvPr>
            <p:ph idx="1"/>
            <p:extLst>
              <p:ext uri="{D42A27DB-BD31-4B8C-83A1-F6EECF244321}">
                <p14:modId xmlns:p14="http://schemas.microsoft.com/office/powerpoint/2010/main" val="408902146"/>
              </p:ext>
            </p:extLst>
          </p:nvPr>
        </p:nvGraphicFramePr>
        <p:xfrm>
          <a:off x="643888" y="1239298"/>
          <a:ext cx="8961664" cy="5161487"/>
        </p:xfrm>
        <a:graphic>
          <a:graphicData uri="http://schemas.openxmlformats.org/drawingml/2006/table">
            <a:tbl>
              <a:tblPr firstRow="1" firstCol="1" bandRow="1">
                <a:tableStyleId>{5940675A-B579-460E-94D1-54222C63F5DA}</a:tableStyleId>
              </a:tblPr>
              <a:tblGrid>
                <a:gridCol w="1254581">
                  <a:extLst>
                    <a:ext uri="{9D8B030D-6E8A-4147-A177-3AD203B41FA5}">
                      <a16:colId xmlns:a16="http://schemas.microsoft.com/office/drawing/2014/main" val="697261933"/>
                    </a:ext>
                  </a:extLst>
                </a:gridCol>
                <a:gridCol w="3733588">
                  <a:extLst>
                    <a:ext uri="{9D8B030D-6E8A-4147-A177-3AD203B41FA5}">
                      <a16:colId xmlns:a16="http://schemas.microsoft.com/office/drawing/2014/main" val="1662474025"/>
                    </a:ext>
                  </a:extLst>
                </a:gridCol>
                <a:gridCol w="1733079">
                  <a:extLst>
                    <a:ext uri="{9D8B030D-6E8A-4147-A177-3AD203B41FA5}">
                      <a16:colId xmlns:a16="http://schemas.microsoft.com/office/drawing/2014/main" val="3415305844"/>
                    </a:ext>
                  </a:extLst>
                </a:gridCol>
                <a:gridCol w="2240416">
                  <a:extLst>
                    <a:ext uri="{9D8B030D-6E8A-4147-A177-3AD203B41FA5}">
                      <a16:colId xmlns:a16="http://schemas.microsoft.com/office/drawing/2014/main" val="780767864"/>
                    </a:ext>
                  </a:extLst>
                </a:gridCol>
              </a:tblGrid>
              <a:tr h="388727">
                <a:tc>
                  <a:txBody>
                    <a:bodyPr/>
                    <a:lstStyle/>
                    <a:p>
                      <a:pPr>
                        <a:lnSpc>
                          <a:spcPct val="115000"/>
                        </a:lnSpc>
                      </a:pPr>
                      <a:endParaRPr lang="en-GB" sz="1100" dirty="0">
                        <a:effectLst/>
                        <a:latin typeface="Arial" panose="020B0604020202020204" pitchFamily="34" charset="0"/>
                        <a:cs typeface="Arial" panose="020B0604020202020204" pitchFamily="34" charset="0"/>
                      </a:endParaRPr>
                    </a:p>
                  </a:txBody>
                  <a:tcPr marL="30014" marR="30014" marT="15007" marB="15007" anchor="ctr"/>
                </a:tc>
                <a:tc>
                  <a:txBody>
                    <a:bodyPr/>
                    <a:lstStyle/>
                    <a:p>
                      <a:pPr marL="0" marR="0">
                        <a:lnSpc>
                          <a:spcPct val="115000"/>
                        </a:lnSpc>
                        <a:spcBef>
                          <a:spcPts val="0"/>
                        </a:spcBef>
                        <a:spcAft>
                          <a:spcPts val="0"/>
                        </a:spcAft>
                      </a:pPr>
                      <a:r>
                        <a:rPr lang="en-GB" sz="1100" b="1" dirty="0">
                          <a:effectLst/>
                          <a:latin typeface="Arial" panose="020B0604020202020204" pitchFamily="34" charset="0"/>
                          <a:cs typeface="Arial" panose="020B0604020202020204" pitchFamily="34" charset="0"/>
                        </a:rPr>
                        <a:t>Where are you now?</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30014" marR="30014" marT="15007" marB="15007" anchor="ctr"/>
                </a:tc>
                <a:tc>
                  <a:txBody>
                    <a:bodyPr/>
                    <a:lstStyle/>
                    <a:p>
                      <a:pPr marL="0" marR="0">
                        <a:lnSpc>
                          <a:spcPct val="115000"/>
                        </a:lnSpc>
                        <a:spcBef>
                          <a:spcPts val="0"/>
                        </a:spcBef>
                        <a:spcAft>
                          <a:spcPts val="0"/>
                        </a:spcAft>
                      </a:pPr>
                      <a:r>
                        <a:rPr lang="en-GB" sz="1100" b="1" dirty="0">
                          <a:effectLst/>
                          <a:latin typeface="Arial" panose="020B0604020202020204" pitchFamily="34" charset="0"/>
                          <a:cs typeface="Arial" panose="020B0604020202020204" pitchFamily="34" charset="0"/>
                        </a:rPr>
                        <a:t>What are your plans?</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30014" marR="30014" marT="15007" marB="15007" anchor="ctr"/>
                </a:tc>
                <a:tc>
                  <a:txBody>
                    <a:bodyPr/>
                    <a:lstStyle/>
                    <a:p>
                      <a:pPr marL="0" marR="0">
                        <a:lnSpc>
                          <a:spcPct val="115000"/>
                        </a:lnSpc>
                        <a:spcBef>
                          <a:spcPts val="0"/>
                        </a:spcBef>
                        <a:spcAft>
                          <a:spcPts val="0"/>
                        </a:spcAft>
                      </a:pPr>
                      <a:r>
                        <a:rPr lang="en-GB" sz="1100" b="1" dirty="0">
                          <a:effectLst/>
                          <a:latin typeface="Arial" panose="020B0604020202020204" pitchFamily="34" charset="0"/>
                          <a:cs typeface="Arial" panose="020B0604020202020204" pitchFamily="34" charset="0"/>
                        </a:rPr>
                        <a:t>What are your challenges?</a:t>
                      </a:r>
                      <a:endParaRPr lang="en-GB" sz="1100" b="1" dirty="0">
                        <a:effectLst/>
                        <a:latin typeface="Arial" panose="020B0604020202020204" pitchFamily="34" charset="0"/>
                        <a:ea typeface="Calibri" panose="020F0502020204030204" pitchFamily="34" charset="0"/>
                        <a:cs typeface="Arial" panose="020B0604020202020204" pitchFamily="34" charset="0"/>
                      </a:endParaRPr>
                    </a:p>
                  </a:txBody>
                  <a:tcPr marL="30014" marR="30014" marT="15007" marB="15007" anchor="ctr"/>
                </a:tc>
                <a:extLst>
                  <a:ext uri="{0D108BD9-81ED-4DB2-BD59-A6C34878D82A}">
                    <a16:rowId xmlns:a16="http://schemas.microsoft.com/office/drawing/2014/main" val="1882966576"/>
                  </a:ext>
                </a:extLst>
              </a:tr>
              <a:tr h="815989">
                <a:tc>
                  <a:txBody>
                    <a:bodyPr/>
                    <a:lstStyle/>
                    <a:p>
                      <a:pPr marL="0" marR="0">
                        <a:lnSpc>
                          <a:spcPct val="115000"/>
                        </a:lnSpc>
                        <a:spcBef>
                          <a:spcPts val="0"/>
                        </a:spcBef>
                        <a:spcAft>
                          <a:spcPts val="0"/>
                        </a:spcAft>
                      </a:pPr>
                      <a:r>
                        <a:rPr lang="en-GB" sz="1100" b="1" kern="1200" dirty="0">
                          <a:effectLst/>
                          <a:latin typeface="Arial" panose="020B0604020202020204" pitchFamily="34" charset="0"/>
                          <a:cs typeface="Arial" panose="020B0604020202020204" pitchFamily="34" charset="0"/>
                        </a:rPr>
                        <a:t>Change Ideas</a:t>
                      </a:r>
                      <a:endParaRPr lang="en-GB" sz="1100" b="1" dirty="0">
                        <a:effectLst/>
                        <a:latin typeface="Arial" panose="020B0604020202020204" pitchFamily="34" charset="0"/>
                        <a:ea typeface="Times New Roman" panose="02020603050405020304" pitchFamily="18" charset="0"/>
                        <a:cs typeface="Arial" panose="020B0604020202020204" pitchFamily="34" charset="0"/>
                      </a:endParaRPr>
                    </a:p>
                  </a:txBody>
                  <a:tcPr marL="30014" marR="30014" marT="15007" marB="15007" anchor="ctr">
                    <a:solidFill>
                      <a:schemeClr val="accent3"/>
                    </a:solidFill>
                  </a:tcPr>
                </a:tc>
                <a:tc>
                  <a:txBody>
                    <a:bodyPr/>
                    <a:lstStyle/>
                    <a:p>
                      <a:pPr marL="0" marR="0">
                        <a:lnSpc>
                          <a:spcPct val="115000"/>
                        </a:lnSpc>
                        <a:spcBef>
                          <a:spcPts val="0"/>
                        </a:spcBef>
                        <a:spcAft>
                          <a:spcPts val="0"/>
                        </a:spcAft>
                      </a:pPr>
                      <a:r>
                        <a:rPr lang="en-GB" sz="1100" kern="1200" dirty="0">
                          <a:effectLst/>
                          <a:latin typeface="Arial" panose="020B0604020202020204" pitchFamily="34" charset="0"/>
                          <a:cs typeface="Arial" panose="020B0604020202020204" pitchFamily="34" charset="0"/>
                        </a:rPr>
                        <a:t>Which change ideas are you planning to test?</a:t>
                      </a:r>
                      <a:endParaRPr lang="en-GB" sz="1100" dirty="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GB" sz="1100" kern="1200" dirty="0">
                          <a:effectLst/>
                          <a:latin typeface="Arial" panose="020B0604020202020204" pitchFamily="34" charset="0"/>
                          <a:cs typeface="Arial" panose="020B0604020202020204" pitchFamily="34" charset="0"/>
                        </a:rPr>
                        <a:t>Why have you selected them?</a:t>
                      </a:r>
                      <a:endParaRPr lang="en-GB" sz="1100" dirty="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GB" sz="1100" kern="1200" dirty="0">
                          <a:effectLst/>
                          <a:latin typeface="Arial" panose="020B0604020202020204" pitchFamily="34" charset="0"/>
                          <a:cs typeface="Arial" panose="020B0604020202020204" pitchFamily="34" charset="0"/>
                        </a:rPr>
                        <a:t>How have you assigned the testing of change ideas?</a:t>
                      </a:r>
                      <a:endParaRPr lang="en-GB" sz="1100" dirty="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GB" sz="1100" kern="1200" dirty="0">
                          <a:effectLst/>
                          <a:latin typeface="Arial" panose="020B0604020202020204" pitchFamily="34" charset="0"/>
                          <a:cs typeface="Arial" panose="020B0604020202020204" pitchFamily="34" charset="0"/>
                        </a:rPr>
                        <a:t>What has gone well in relation to change ideas?</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30014" marR="30014" marT="15007" marB="15007" anchor="ctr">
                    <a:solidFill>
                      <a:schemeClr val="accent3">
                        <a:lumMod val="20000"/>
                        <a:lumOff val="80000"/>
                      </a:schemeClr>
                    </a:solidFill>
                  </a:tcPr>
                </a:tc>
                <a:tc>
                  <a:txBody>
                    <a:bodyPr/>
                    <a:lstStyle/>
                    <a:p>
                      <a:pPr marL="0" marR="0">
                        <a:lnSpc>
                          <a:spcPct val="115000"/>
                        </a:lnSpc>
                        <a:spcBef>
                          <a:spcPts val="0"/>
                        </a:spcBef>
                        <a:spcAft>
                          <a:spcPts val="0"/>
                        </a:spcAft>
                      </a:pPr>
                      <a:r>
                        <a:rPr lang="en-GB" sz="1100" kern="1200" dirty="0">
                          <a:effectLst/>
                          <a:latin typeface="Arial" panose="020B0604020202020204" pitchFamily="34" charset="0"/>
                          <a:cs typeface="Arial" panose="020B0604020202020204" pitchFamily="34" charset="0"/>
                        </a:rPr>
                        <a:t>What change ideas will you test next?</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30014" marR="30014" marT="15007" marB="15007" anchor="ctr">
                    <a:solidFill>
                      <a:schemeClr val="accent3">
                        <a:lumMod val="20000"/>
                        <a:lumOff val="80000"/>
                      </a:schemeClr>
                    </a:solidFill>
                  </a:tcPr>
                </a:tc>
                <a:tc>
                  <a:txBody>
                    <a:bodyPr/>
                    <a:lstStyle/>
                    <a:p>
                      <a:pPr marL="0" marR="0">
                        <a:lnSpc>
                          <a:spcPct val="115000"/>
                        </a:lnSpc>
                        <a:spcBef>
                          <a:spcPts val="0"/>
                        </a:spcBef>
                        <a:spcAft>
                          <a:spcPts val="0"/>
                        </a:spcAft>
                      </a:pPr>
                      <a:r>
                        <a:rPr lang="en-GB" sz="1100" kern="1200" dirty="0">
                          <a:effectLst/>
                          <a:latin typeface="Arial" panose="020B0604020202020204" pitchFamily="34" charset="0"/>
                          <a:cs typeface="Arial" panose="020B0604020202020204" pitchFamily="34" charset="0"/>
                        </a:rPr>
                        <a:t>What’s difficult about selecting and testing change ideas?</a:t>
                      </a:r>
                      <a:endParaRPr lang="en-GB" sz="1100" dirty="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GB" sz="1100" kern="1200" dirty="0">
                          <a:effectLst/>
                          <a:latin typeface="Arial" panose="020B0604020202020204" pitchFamily="34" charset="0"/>
                          <a:cs typeface="Arial" panose="020B0604020202020204" pitchFamily="34" charset="0"/>
                        </a:rPr>
                        <a:t>How might you overcome these barriers?</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30014" marR="30014" marT="15007" marB="15007" anchor="ctr">
                    <a:solidFill>
                      <a:schemeClr val="accent3">
                        <a:lumMod val="20000"/>
                        <a:lumOff val="80000"/>
                      </a:schemeClr>
                    </a:solidFill>
                  </a:tcPr>
                </a:tc>
                <a:extLst>
                  <a:ext uri="{0D108BD9-81ED-4DB2-BD59-A6C34878D82A}">
                    <a16:rowId xmlns:a16="http://schemas.microsoft.com/office/drawing/2014/main" val="1378902907"/>
                  </a:ext>
                </a:extLst>
              </a:tr>
              <a:tr h="1457096">
                <a:tc>
                  <a:txBody>
                    <a:bodyPr/>
                    <a:lstStyle/>
                    <a:p>
                      <a:pPr marL="0" marR="0">
                        <a:lnSpc>
                          <a:spcPct val="115000"/>
                        </a:lnSpc>
                        <a:spcBef>
                          <a:spcPts val="0"/>
                        </a:spcBef>
                        <a:spcAft>
                          <a:spcPts val="0"/>
                        </a:spcAft>
                      </a:pPr>
                      <a:r>
                        <a:rPr lang="en-GB" sz="1100" b="1" kern="1200" dirty="0">
                          <a:effectLst/>
                          <a:latin typeface="Arial" panose="020B0604020202020204" pitchFamily="34" charset="0"/>
                          <a:cs typeface="Arial" panose="020B0604020202020204" pitchFamily="34" charset="0"/>
                        </a:rPr>
                        <a:t>PDSA</a:t>
                      </a:r>
                      <a:endParaRPr lang="en-GB" sz="1100" b="1" dirty="0">
                        <a:effectLst/>
                        <a:latin typeface="Arial" panose="020B0604020202020204" pitchFamily="34" charset="0"/>
                        <a:ea typeface="Times New Roman" panose="02020603050405020304" pitchFamily="18" charset="0"/>
                        <a:cs typeface="Arial" panose="020B0604020202020204" pitchFamily="34" charset="0"/>
                      </a:endParaRPr>
                    </a:p>
                  </a:txBody>
                  <a:tcPr marL="30014" marR="30014" marT="15007" marB="15007" anchor="ctr">
                    <a:solidFill>
                      <a:schemeClr val="accent6"/>
                    </a:solidFill>
                  </a:tcPr>
                </a:tc>
                <a:tc>
                  <a:txBody>
                    <a:bodyPr/>
                    <a:lstStyle/>
                    <a:p>
                      <a:pPr marL="0" marR="0">
                        <a:lnSpc>
                          <a:spcPct val="115000"/>
                        </a:lnSpc>
                        <a:spcBef>
                          <a:spcPts val="0"/>
                        </a:spcBef>
                        <a:spcAft>
                          <a:spcPts val="0"/>
                        </a:spcAft>
                      </a:pPr>
                      <a:r>
                        <a:rPr lang="en-GB" sz="1100" kern="1200" dirty="0">
                          <a:effectLst/>
                          <a:latin typeface="Arial" panose="020B0604020202020204" pitchFamily="34" charset="0"/>
                          <a:cs typeface="Arial" panose="020B0604020202020204" pitchFamily="34" charset="0"/>
                        </a:rPr>
                        <a:t>Which PDSAs have you tested?</a:t>
                      </a:r>
                      <a:endParaRPr lang="en-GB" sz="1100" dirty="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GB" sz="1100" kern="1200" dirty="0">
                          <a:effectLst/>
                          <a:latin typeface="Arial" panose="020B0604020202020204" pitchFamily="34" charset="0"/>
                          <a:cs typeface="Arial" panose="020B0604020202020204" pitchFamily="34" charset="0"/>
                        </a:rPr>
                        <a:t>Have you learnt anything from testing?</a:t>
                      </a:r>
                      <a:endParaRPr lang="en-GB" sz="1100" dirty="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GB" sz="1100" kern="1200" dirty="0">
                          <a:effectLst/>
                          <a:latin typeface="Arial" panose="020B0604020202020204" pitchFamily="34" charset="0"/>
                          <a:cs typeface="Arial" panose="020B0604020202020204" pitchFamily="34" charset="0"/>
                        </a:rPr>
                        <a:t>How did you record your PDSA?</a:t>
                      </a:r>
                      <a:endParaRPr lang="en-GB" sz="1100" dirty="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GB" sz="1100" kern="1200" dirty="0">
                          <a:effectLst/>
                          <a:latin typeface="Arial" panose="020B0604020202020204" pitchFamily="34" charset="0"/>
                          <a:cs typeface="Arial" panose="020B0604020202020204" pitchFamily="34" charset="0"/>
                        </a:rPr>
                        <a:t>Who has been involved in your testing? </a:t>
                      </a:r>
                      <a:endParaRPr lang="en-GB" sz="1100" dirty="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GB" sz="1100" kern="1200" dirty="0">
                          <a:effectLst/>
                          <a:latin typeface="Arial" panose="020B0604020202020204" pitchFamily="34" charset="0"/>
                          <a:cs typeface="Arial" panose="020B0604020202020204" pitchFamily="34" charset="0"/>
                        </a:rPr>
                        <a:t>Have you used measurement to inform your PDSAs?</a:t>
                      </a:r>
                      <a:endParaRPr lang="en-GB" sz="1100" dirty="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GB" sz="1100" kern="1200" dirty="0">
                          <a:effectLst/>
                          <a:latin typeface="Arial" panose="020B0604020202020204" pitchFamily="34" charset="0"/>
                          <a:cs typeface="Arial" panose="020B0604020202020204" pitchFamily="34" charset="0"/>
                        </a:rPr>
                        <a:t>How do you share your learning/outcomes from PDSA?</a:t>
                      </a:r>
                      <a:endParaRPr lang="en-GB" sz="1100" dirty="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GB" sz="1100" kern="1200" dirty="0">
                          <a:effectLst/>
                          <a:latin typeface="Arial" panose="020B0604020202020204" pitchFamily="34" charset="0"/>
                          <a:cs typeface="Arial" panose="020B0604020202020204" pitchFamily="34" charset="0"/>
                        </a:rPr>
                        <a:t>What has been good about doing PDSA?</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30014" marR="30014" marT="15007" marB="15007" anchor="ctr">
                    <a:solidFill>
                      <a:schemeClr val="accent6">
                        <a:lumMod val="20000"/>
                        <a:lumOff val="80000"/>
                      </a:schemeClr>
                    </a:solidFill>
                  </a:tcPr>
                </a:tc>
                <a:tc>
                  <a:txBody>
                    <a:bodyPr/>
                    <a:lstStyle/>
                    <a:p>
                      <a:pPr marL="0" marR="0">
                        <a:lnSpc>
                          <a:spcPct val="115000"/>
                        </a:lnSpc>
                        <a:spcBef>
                          <a:spcPts val="0"/>
                        </a:spcBef>
                        <a:spcAft>
                          <a:spcPts val="0"/>
                        </a:spcAft>
                      </a:pPr>
                      <a:r>
                        <a:rPr lang="en-GB" sz="1100" kern="1200" dirty="0">
                          <a:effectLst/>
                          <a:latin typeface="Arial" panose="020B0604020202020204" pitchFamily="34" charset="0"/>
                          <a:cs typeface="Arial" panose="020B0604020202020204" pitchFamily="34" charset="0"/>
                        </a:rPr>
                        <a:t>What PDSAs are you planning to do?</a:t>
                      </a:r>
                      <a:endParaRPr lang="en-GB" sz="1100" dirty="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GB" sz="1100" kern="1200" dirty="0">
                          <a:effectLst/>
                          <a:latin typeface="Arial" panose="020B0604020202020204" pitchFamily="34" charset="0"/>
                          <a:cs typeface="Arial" panose="020B0604020202020204" pitchFamily="34" charset="0"/>
                        </a:rPr>
                        <a:t>Who will test for you?</a:t>
                      </a:r>
                      <a:endParaRPr lang="en-GB" sz="1100" dirty="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GB" sz="1100" kern="1200" dirty="0">
                          <a:effectLst/>
                          <a:latin typeface="Arial" panose="020B0604020202020204" pitchFamily="34" charset="0"/>
                          <a:cs typeface="Arial" panose="020B0604020202020204" pitchFamily="34" charset="0"/>
                        </a:rPr>
                        <a:t>Where will the tests happen?</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30014" marR="30014" marT="15007" marB="15007" anchor="ctr">
                    <a:solidFill>
                      <a:schemeClr val="accent6">
                        <a:lumMod val="20000"/>
                        <a:lumOff val="80000"/>
                      </a:schemeClr>
                    </a:solidFill>
                  </a:tcPr>
                </a:tc>
                <a:tc>
                  <a:txBody>
                    <a:bodyPr/>
                    <a:lstStyle/>
                    <a:p>
                      <a:pPr marL="0" marR="0">
                        <a:lnSpc>
                          <a:spcPct val="115000"/>
                        </a:lnSpc>
                        <a:spcBef>
                          <a:spcPts val="0"/>
                        </a:spcBef>
                        <a:spcAft>
                          <a:spcPts val="0"/>
                        </a:spcAft>
                      </a:pPr>
                      <a:r>
                        <a:rPr lang="en-GB" sz="1100" kern="1200" dirty="0">
                          <a:effectLst/>
                          <a:latin typeface="Arial" panose="020B0604020202020204" pitchFamily="34" charset="0"/>
                          <a:cs typeface="Arial" panose="020B0604020202020204" pitchFamily="34" charset="0"/>
                        </a:rPr>
                        <a:t>What’s been challenging about PDSA?</a:t>
                      </a:r>
                      <a:endParaRPr lang="en-GB" sz="1100" dirty="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GB" sz="1100" kern="1200" dirty="0">
                          <a:effectLst/>
                          <a:latin typeface="Arial" panose="020B0604020202020204" pitchFamily="34" charset="0"/>
                          <a:cs typeface="Arial" panose="020B0604020202020204" pitchFamily="34" charset="0"/>
                        </a:rPr>
                        <a:t>How might you overcome these barriers?</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30014" marR="30014" marT="15007" marB="15007" anchor="ctr">
                    <a:solidFill>
                      <a:schemeClr val="accent6">
                        <a:lumMod val="20000"/>
                        <a:lumOff val="80000"/>
                      </a:schemeClr>
                    </a:solidFill>
                  </a:tcPr>
                </a:tc>
                <a:extLst>
                  <a:ext uri="{0D108BD9-81ED-4DB2-BD59-A6C34878D82A}">
                    <a16:rowId xmlns:a16="http://schemas.microsoft.com/office/drawing/2014/main" val="3591556399"/>
                  </a:ext>
                </a:extLst>
              </a:tr>
              <a:tr h="1318196">
                <a:tc>
                  <a:txBody>
                    <a:bodyPr/>
                    <a:lstStyle/>
                    <a:p>
                      <a:pPr marL="0" marR="0">
                        <a:lnSpc>
                          <a:spcPct val="115000"/>
                        </a:lnSpc>
                        <a:spcBef>
                          <a:spcPts val="0"/>
                        </a:spcBef>
                        <a:spcAft>
                          <a:spcPts val="0"/>
                        </a:spcAft>
                      </a:pPr>
                      <a:r>
                        <a:rPr lang="en-GB" sz="1100" b="1" kern="1200" dirty="0">
                          <a:effectLst/>
                          <a:latin typeface="Arial" panose="020B0604020202020204" pitchFamily="34" charset="0"/>
                          <a:cs typeface="Arial" panose="020B0604020202020204" pitchFamily="34" charset="0"/>
                        </a:rPr>
                        <a:t>Measurement</a:t>
                      </a:r>
                      <a:endParaRPr lang="en-GB" sz="1100" b="1" dirty="0">
                        <a:effectLst/>
                        <a:latin typeface="Arial" panose="020B0604020202020204" pitchFamily="34" charset="0"/>
                        <a:ea typeface="Times New Roman" panose="02020603050405020304" pitchFamily="18" charset="0"/>
                        <a:cs typeface="Arial" panose="020B0604020202020204" pitchFamily="34" charset="0"/>
                      </a:endParaRPr>
                    </a:p>
                  </a:txBody>
                  <a:tcPr marL="30014" marR="30014" marT="15007" marB="15007" anchor="ctr">
                    <a:solidFill>
                      <a:schemeClr val="accent4"/>
                    </a:solidFill>
                  </a:tcPr>
                </a:tc>
                <a:tc>
                  <a:txBody>
                    <a:bodyPr/>
                    <a:lstStyle/>
                    <a:p>
                      <a:pPr marL="0" marR="0">
                        <a:lnSpc>
                          <a:spcPct val="115000"/>
                        </a:lnSpc>
                        <a:spcBef>
                          <a:spcPts val="0"/>
                        </a:spcBef>
                        <a:spcAft>
                          <a:spcPts val="0"/>
                        </a:spcAft>
                      </a:pPr>
                      <a:r>
                        <a:rPr lang="en-GB" sz="1100" kern="1200" dirty="0">
                          <a:effectLst/>
                          <a:latin typeface="Arial" panose="020B0604020202020204" pitchFamily="34" charset="0"/>
                          <a:cs typeface="Arial" panose="020B0604020202020204" pitchFamily="34" charset="0"/>
                        </a:rPr>
                        <a:t>What measures from your measurement plan are you using at project level? Consider;</a:t>
                      </a:r>
                      <a:endParaRPr lang="en-GB" sz="1100" dirty="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GB" sz="1100" kern="1200" dirty="0">
                          <a:effectLst/>
                          <a:latin typeface="Arial" panose="020B0604020202020204" pitchFamily="34" charset="0"/>
                          <a:cs typeface="Arial" panose="020B0604020202020204" pitchFamily="34" charset="0"/>
                        </a:rPr>
                        <a:t>Outcome, Process, Balancing, Qualitative.</a:t>
                      </a:r>
                      <a:endParaRPr lang="en-GB" sz="1100" dirty="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GB" sz="1100" kern="1200" dirty="0">
                          <a:effectLst/>
                          <a:latin typeface="Arial" panose="020B0604020202020204" pitchFamily="34" charset="0"/>
                          <a:cs typeface="Arial" panose="020B0604020202020204" pitchFamily="34" charset="0"/>
                        </a:rPr>
                        <a:t>How do you collect your measures?</a:t>
                      </a:r>
                      <a:endParaRPr lang="en-GB" sz="1100" dirty="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GB" sz="1100" kern="1200" dirty="0">
                          <a:effectLst/>
                          <a:latin typeface="Arial" panose="020B0604020202020204" pitchFamily="34" charset="0"/>
                          <a:cs typeface="Arial" panose="020B0604020202020204" pitchFamily="34" charset="0"/>
                        </a:rPr>
                        <a:t>How are you presenting and sharing your measures?</a:t>
                      </a:r>
                      <a:endParaRPr lang="en-GB" sz="1100" dirty="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GB" sz="1100" kern="1200" dirty="0">
                          <a:effectLst/>
                          <a:latin typeface="Arial" panose="020B0604020202020204" pitchFamily="34" charset="0"/>
                          <a:cs typeface="Arial" panose="020B0604020202020204" pitchFamily="34" charset="0"/>
                        </a:rPr>
                        <a:t>What is your data telling you so far?</a:t>
                      </a:r>
                      <a:endParaRPr lang="en-GB" sz="1100" dirty="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GB" sz="1100" kern="1200" dirty="0">
                          <a:effectLst/>
                          <a:latin typeface="Arial" panose="020B0604020202020204" pitchFamily="34" charset="0"/>
                          <a:cs typeface="Arial" panose="020B0604020202020204" pitchFamily="34" charset="0"/>
                        </a:rPr>
                        <a:t>What has been positive about using measures?</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30014" marR="30014" marT="15007" marB="15007" anchor="ctr">
                    <a:solidFill>
                      <a:schemeClr val="accent4">
                        <a:lumMod val="20000"/>
                        <a:lumOff val="80000"/>
                      </a:schemeClr>
                    </a:solidFill>
                  </a:tcPr>
                </a:tc>
                <a:tc>
                  <a:txBody>
                    <a:bodyPr/>
                    <a:lstStyle/>
                    <a:p>
                      <a:pPr marL="0" marR="0">
                        <a:lnSpc>
                          <a:spcPct val="115000"/>
                        </a:lnSpc>
                        <a:spcBef>
                          <a:spcPts val="0"/>
                        </a:spcBef>
                        <a:spcAft>
                          <a:spcPts val="0"/>
                        </a:spcAft>
                      </a:pPr>
                      <a:r>
                        <a:rPr lang="en-GB" sz="1100" kern="1200" dirty="0">
                          <a:effectLst/>
                          <a:latin typeface="Arial" panose="020B0604020202020204" pitchFamily="34" charset="0"/>
                          <a:cs typeface="Arial" panose="020B0604020202020204" pitchFamily="34" charset="0"/>
                        </a:rPr>
                        <a:t>What are your plans related to measurement?</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30014" marR="30014" marT="15007" marB="15007" anchor="ctr">
                    <a:solidFill>
                      <a:schemeClr val="accent4">
                        <a:lumMod val="20000"/>
                        <a:lumOff val="80000"/>
                      </a:schemeClr>
                    </a:solidFill>
                  </a:tcPr>
                </a:tc>
                <a:tc>
                  <a:txBody>
                    <a:bodyPr/>
                    <a:lstStyle/>
                    <a:p>
                      <a:pPr marL="0" marR="0">
                        <a:lnSpc>
                          <a:spcPct val="115000"/>
                        </a:lnSpc>
                        <a:spcBef>
                          <a:spcPts val="0"/>
                        </a:spcBef>
                        <a:spcAft>
                          <a:spcPts val="0"/>
                        </a:spcAft>
                      </a:pPr>
                      <a:r>
                        <a:rPr lang="en-GB" sz="1100" kern="1200" dirty="0">
                          <a:effectLst/>
                          <a:latin typeface="Arial" panose="020B0604020202020204" pitchFamily="34" charset="0"/>
                          <a:cs typeface="Arial" panose="020B0604020202020204" pitchFamily="34" charset="0"/>
                        </a:rPr>
                        <a:t>What has been challenging about measurement?</a:t>
                      </a:r>
                      <a:endParaRPr lang="en-GB" sz="1100" dirty="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GB" sz="1100" kern="1200" dirty="0">
                          <a:effectLst/>
                          <a:latin typeface="Arial" panose="020B0604020202020204" pitchFamily="34" charset="0"/>
                          <a:cs typeface="Arial" panose="020B0604020202020204" pitchFamily="34" charset="0"/>
                        </a:rPr>
                        <a:t>How might you overcome these barriers?</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30014" marR="30014" marT="15007" marB="15007" anchor="ctr">
                    <a:solidFill>
                      <a:schemeClr val="accent4">
                        <a:lumMod val="20000"/>
                        <a:lumOff val="80000"/>
                      </a:schemeClr>
                    </a:solidFill>
                  </a:tcPr>
                </a:tc>
                <a:extLst>
                  <a:ext uri="{0D108BD9-81ED-4DB2-BD59-A6C34878D82A}">
                    <a16:rowId xmlns:a16="http://schemas.microsoft.com/office/drawing/2014/main" val="3486695951"/>
                  </a:ext>
                </a:extLst>
              </a:tr>
              <a:tr h="1136542">
                <a:tc>
                  <a:txBody>
                    <a:bodyPr/>
                    <a:lstStyle/>
                    <a:p>
                      <a:pPr marL="0" marR="0">
                        <a:lnSpc>
                          <a:spcPct val="115000"/>
                        </a:lnSpc>
                        <a:spcBef>
                          <a:spcPts val="0"/>
                        </a:spcBef>
                        <a:spcAft>
                          <a:spcPts val="0"/>
                        </a:spcAft>
                      </a:pPr>
                      <a:r>
                        <a:rPr lang="en-GB" sz="1100" b="1" kern="1200" dirty="0">
                          <a:effectLst/>
                          <a:latin typeface="Arial" panose="020B0604020202020204" pitchFamily="34" charset="0"/>
                          <a:cs typeface="Arial" panose="020B0604020202020204" pitchFamily="34" charset="0"/>
                        </a:rPr>
                        <a:t>Involving patients</a:t>
                      </a:r>
                      <a:endParaRPr lang="en-GB" sz="1100" b="1" dirty="0">
                        <a:effectLst/>
                        <a:latin typeface="Arial" panose="020B0604020202020204" pitchFamily="34" charset="0"/>
                        <a:ea typeface="Times New Roman" panose="02020603050405020304" pitchFamily="18" charset="0"/>
                        <a:cs typeface="Arial" panose="020B0604020202020204" pitchFamily="34" charset="0"/>
                      </a:endParaRPr>
                    </a:p>
                  </a:txBody>
                  <a:tcPr marL="30014" marR="30014" marT="15007" marB="15007" anchor="ctr">
                    <a:solidFill>
                      <a:schemeClr val="accent3"/>
                    </a:solidFill>
                  </a:tcPr>
                </a:tc>
                <a:tc>
                  <a:txBody>
                    <a:bodyPr/>
                    <a:lstStyle/>
                    <a:p>
                      <a:pPr marL="0" marR="0">
                        <a:lnSpc>
                          <a:spcPct val="115000"/>
                        </a:lnSpc>
                        <a:spcBef>
                          <a:spcPts val="0"/>
                        </a:spcBef>
                        <a:spcAft>
                          <a:spcPts val="0"/>
                        </a:spcAft>
                      </a:pPr>
                      <a:r>
                        <a:rPr lang="en-GB" sz="1100" kern="1200" dirty="0">
                          <a:effectLst/>
                          <a:latin typeface="Arial" panose="020B0604020202020204" pitchFamily="34" charset="0"/>
                          <a:cs typeface="Arial" panose="020B0604020202020204" pitchFamily="34" charset="0"/>
                        </a:rPr>
                        <a:t>How have you involved patients and families in your project?</a:t>
                      </a:r>
                      <a:endParaRPr lang="en-GB" sz="1100" dirty="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GB" sz="1100" kern="1200" dirty="0">
                          <a:effectLst/>
                          <a:latin typeface="Arial" panose="020B0604020202020204" pitchFamily="34" charset="0"/>
                          <a:cs typeface="Arial" panose="020B0604020202020204" pitchFamily="34" charset="0"/>
                        </a:rPr>
                        <a:t>What strategies/approaches have you used?</a:t>
                      </a:r>
                      <a:endParaRPr lang="en-GB" sz="1100" dirty="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GB" sz="1100" kern="1200" dirty="0">
                          <a:effectLst/>
                          <a:latin typeface="Arial" panose="020B0604020202020204" pitchFamily="34" charset="0"/>
                          <a:cs typeface="Arial" panose="020B0604020202020204" pitchFamily="34" charset="0"/>
                        </a:rPr>
                        <a:t>What have you learnt from involving patients and families?</a:t>
                      </a:r>
                      <a:endParaRPr lang="en-GB" sz="1100" dirty="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GB" sz="1100" kern="1200" dirty="0">
                          <a:effectLst/>
                          <a:latin typeface="Arial" panose="020B0604020202020204" pitchFamily="34" charset="0"/>
                          <a:cs typeface="Arial" panose="020B0604020202020204" pitchFamily="34" charset="0"/>
                        </a:rPr>
                        <a:t>How will you be evaluating patient and family experience?</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30014" marR="30014" marT="15007" marB="15007" anchor="ctr">
                    <a:solidFill>
                      <a:schemeClr val="accent3">
                        <a:lumMod val="20000"/>
                        <a:lumOff val="80000"/>
                      </a:schemeClr>
                    </a:solidFill>
                  </a:tcPr>
                </a:tc>
                <a:tc>
                  <a:txBody>
                    <a:bodyPr/>
                    <a:lstStyle/>
                    <a:p>
                      <a:pPr marL="0" marR="0">
                        <a:lnSpc>
                          <a:spcPct val="115000"/>
                        </a:lnSpc>
                        <a:spcBef>
                          <a:spcPts val="0"/>
                        </a:spcBef>
                        <a:spcAft>
                          <a:spcPts val="0"/>
                        </a:spcAft>
                      </a:pPr>
                      <a:r>
                        <a:rPr lang="en-GB" sz="1100" kern="1200" dirty="0">
                          <a:effectLst/>
                          <a:latin typeface="Arial" panose="020B0604020202020204" pitchFamily="34" charset="0"/>
                          <a:cs typeface="Arial" panose="020B0604020202020204" pitchFamily="34" charset="0"/>
                        </a:rPr>
                        <a:t>What are your plans for involving patient and families in the future?</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30014" marR="30014" marT="15007" marB="15007" anchor="ctr">
                    <a:solidFill>
                      <a:schemeClr val="accent3">
                        <a:lumMod val="20000"/>
                        <a:lumOff val="80000"/>
                      </a:schemeClr>
                    </a:solidFill>
                  </a:tcPr>
                </a:tc>
                <a:tc>
                  <a:txBody>
                    <a:bodyPr/>
                    <a:lstStyle/>
                    <a:p>
                      <a:pPr marL="0" marR="0">
                        <a:lnSpc>
                          <a:spcPct val="115000"/>
                        </a:lnSpc>
                        <a:spcBef>
                          <a:spcPts val="0"/>
                        </a:spcBef>
                        <a:spcAft>
                          <a:spcPts val="0"/>
                        </a:spcAft>
                      </a:pPr>
                      <a:r>
                        <a:rPr lang="en-GB" sz="1100" kern="1200" dirty="0">
                          <a:effectLst/>
                          <a:latin typeface="Arial" panose="020B0604020202020204" pitchFamily="34" charset="0"/>
                          <a:cs typeface="Arial" panose="020B0604020202020204" pitchFamily="34" charset="0"/>
                        </a:rPr>
                        <a:t>What has been challenging about involving patients and families?</a:t>
                      </a:r>
                      <a:endParaRPr lang="en-GB" sz="1100" dirty="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GB" sz="1100" kern="1200" dirty="0">
                          <a:effectLst/>
                          <a:latin typeface="Arial" panose="020B0604020202020204" pitchFamily="34" charset="0"/>
                          <a:cs typeface="Arial" panose="020B0604020202020204" pitchFamily="34" charset="0"/>
                        </a:rPr>
                        <a:t>How might you overcome these barriers?</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a:txBody>
                  <a:tcPr marL="30014" marR="30014" marT="15007" marB="15007" anchor="ctr">
                    <a:solidFill>
                      <a:schemeClr val="accent3">
                        <a:lumMod val="20000"/>
                        <a:lumOff val="80000"/>
                      </a:schemeClr>
                    </a:solidFill>
                  </a:tcPr>
                </a:tc>
                <a:extLst>
                  <a:ext uri="{0D108BD9-81ED-4DB2-BD59-A6C34878D82A}">
                    <a16:rowId xmlns:a16="http://schemas.microsoft.com/office/drawing/2014/main" val="695555010"/>
                  </a:ext>
                </a:extLst>
              </a:tr>
            </a:tbl>
          </a:graphicData>
        </a:graphic>
      </p:graphicFrame>
      <p:sp>
        <p:nvSpPr>
          <p:cNvPr id="4" name="Slide Number Placeholder 3">
            <a:extLst>
              <a:ext uri="{FF2B5EF4-FFF2-40B4-BE49-F238E27FC236}">
                <a16:creationId xmlns:a16="http://schemas.microsoft.com/office/drawing/2014/main" id="{0982173E-3641-CC80-E6EE-9D4F0BB9E226}"/>
              </a:ext>
            </a:extLst>
          </p:cNvPr>
          <p:cNvSpPr>
            <a:spLocks noGrp="1"/>
          </p:cNvSpPr>
          <p:nvPr>
            <p:ph type="sldNum" sz="quarter" idx="12"/>
          </p:nvPr>
        </p:nvSpPr>
        <p:spPr/>
        <p:txBody>
          <a:bodyPr/>
          <a:lstStyle/>
          <a:p>
            <a:fld id="{8C2D2256-61B5-3F4F-BC5F-2E9C0730E982}" type="slidenum">
              <a:rPr lang="en-GB" smtClean="0"/>
              <a:t>30</a:t>
            </a:fld>
            <a:endParaRPr lang="en-GB"/>
          </a:p>
        </p:txBody>
      </p:sp>
      <p:sp>
        <p:nvSpPr>
          <p:cNvPr id="6" name="Footer Placeholder 5">
            <a:extLst>
              <a:ext uri="{FF2B5EF4-FFF2-40B4-BE49-F238E27FC236}">
                <a16:creationId xmlns:a16="http://schemas.microsoft.com/office/drawing/2014/main" id="{E31D4914-E22D-B709-4518-5A39173D0BAB}"/>
              </a:ext>
            </a:extLst>
          </p:cNvPr>
          <p:cNvSpPr>
            <a:spLocks noGrp="1"/>
          </p:cNvSpPr>
          <p:nvPr>
            <p:ph type="ftr" sz="quarter" idx="11"/>
          </p:nvPr>
        </p:nvSpPr>
        <p:spPr/>
        <p:txBody>
          <a:bodyPr/>
          <a:lstStyle/>
          <a:p>
            <a:r>
              <a:rPr lang="en-GB"/>
              <a:t>West of England Academy Quality Improvement Workbook</a:t>
            </a:r>
            <a:endParaRPr lang="en-GB" dirty="0"/>
          </a:p>
        </p:txBody>
      </p:sp>
    </p:spTree>
    <p:extLst>
      <p:ext uri="{BB962C8B-B14F-4D97-AF65-F5344CB8AC3E}">
        <p14:creationId xmlns:p14="http://schemas.microsoft.com/office/powerpoint/2010/main" val="3908783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5BB74-256C-4378-9289-B9563E342722}"/>
              </a:ext>
            </a:extLst>
          </p:cNvPr>
          <p:cNvSpPr>
            <a:spLocks noGrp="1"/>
          </p:cNvSpPr>
          <p:nvPr>
            <p:ph type="title"/>
          </p:nvPr>
        </p:nvSpPr>
        <p:spPr/>
        <p:txBody>
          <a:bodyPr/>
          <a:lstStyle/>
          <a:p>
            <a:r>
              <a:rPr lang="en-GB" dirty="0">
                <a:solidFill>
                  <a:schemeClr val="accent6">
                    <a:lumMod val="75000"/>
                  </a:schemeClr>
                </a:solidFill>
              </a:rPr>
              <a:t>Stage 6: Test change ideas</a:t>
            </a:r>
          </a:p>
        </p:txBody>
      </p:sp>
      <p:sp>
        <p:nvSpPr>
          <p:cNvPr id="3" name="Content Placeholder 2">
            <a:extLst>
              <a:ext uri="{FF2B5EF4-FFF2-40B4-BE49-F238E27FC236}">
                <a16:creationId xmlns:a16="http://schemas.microsoft.com/office/drawing/2014/main" id="{E9D2435C-51E7-3CAC-D912-AD619739F341}"/>
              </a:ext>
            </a:extLst>
          </p:cNvPr>
          <p:cNvSpPr>
            <a:spLocks noGrp="1"/>
          </p:cNvSpPr>
          <p:nvPr>
            <p:ph idx="1"/>
          </p:nvPr>
        </p:nvSpPr>
        <p:spPr/>
        <p:txBody>
          <a:bodyPr/>
          <a:lstStyle/>
          <a:p>
            <a:r>
              <a:rPr lang="en-GB" dirty="0"/>
              <a:t>A Plan Do Study Act (PDSA) cycle is the recommended model for testing changes from the Institute for Healthcare Improvement. The PDSA cycle guides you to make safe changes and facilitates a ‘test and learn’ approach. </a:t>
            </a:r>
          </a:p>
          <a:p>
            <a:r>
              <a:rPr lang="en-GB" b="1" dirty="0"/>
              <a:t>About the tool</a:t>
            </a:r>
          </a:p>
          <a:p>
            <a:r>
              <a:rPr lang="en-GB" dirty="0"/>
              <a:t>Use the </a:t>
            </a:r>
            <a:r>
              <a:rPr lang="en-GB" u="sng" dirty="0">
                <a:hlinkClick r:id="rId2"/>
              </a:rPr>
              <a:t>PDSA facilitator slides</a:t>
            </a:r>
            <a:r>
              <a:rPr lang="en-GB" dirty="0"/>
              <a:t> to help facilitate this as a team activity. For more detail on the tool, please visit the </a:t>
            </a:r>
            <a:r>
              <a:rPr lang="en-GB" u="sng" dirty="0">
                <a:hlinkClick r:id="rId3"/>
              </a:rPr>
              <a:t>relevant page on the toolkit</a:t>
            </a:r>
            <a:r>
              <a:rPr lang="en-GB" dirty="0"/>
              <a:t>. </a:t>
            </a:r>
          </a:p>
          <a:p>
            <a:r>
              <a:rPr lang="en-GB" dirty="0"/>
              <a:t>Before you start a PDSA cycle you need to: </a:t>
            </a:r>
          </a:p>
          <a:p>
            <a:pPr marL="285750" lvl="0" indent="-285750">
              <a:buFont typeface="Arial" panose="020B0604020202020204" pitchFamily="34" charset="0"/>
              <a:buChar char="•"/>
            </a:pPr>
            <a:r>
              <a:rPr lang="en-GB" dirty="0"/>
              <a:t>Understand the problem and have set a SMART target </a:t>
            </a:r>
          </a:p>
          <a:p>
            <a:pPr marL="285750" lvl="0" indent="-285750">
              <a:buFont typeface="Arial" panose="020B0604020202020204" pitchFamily="34" charset="0"/>
              <a:buChar char="•"/>
            </a:pPr>
            <a:r>
              <a:rPr lang="en-GB" dirty="0"/>
              <a:t>Agree how to measure the impact of your project work </a:t>
            </a:r>
          </a:p>
          <a:p>
            <a:pPr marL="285750" lvl="0" indent="-285750">
              <a:buFont typeface="Arial" panose="020B0604020202020204" pitchFamily="34" charset="0"/>
              <a:buChar char="•"/>
            </a:pPr>
            <a:r>
              <a:rPr lang="en-GB" dirty="0"/>
              <a:t>Get creative and think f improvement ideas and record these ideas in your driver diagram. </a:t>
            </a:r>
          </a:p>
          <a:p>
            <a:r>
              <a:rPr lang="en-GB" dirty="0"/>
              <a:t>Once you have worked through these three steps, you are ready to start using the Plan Do Study Act cycle. Use the learning log template to record your PDSA cycles. </a:t>
            </a:r>
          </a:p>
          <a:p>
            <a:r>
              <a:rPr lang="en-GB" dirty="0"/>
              <a:t>At the end of this stage you will have the information you need for to write the section on </a:t>
            </a:r>
            <a:r>
              <a:rPr lang="en-GB" b="1" dirty="0">
                <a:solidFill>
                  <a:schemeClr val="accent6">
                    <a:lumMod val="75000"/>
                  </a:schemeClr>
                </a:solidFill>
              </a:rPr>
              <a:t>Conclusions/ Lessons Learned</a:t>
            </a:r>
            <a:r>
              <a:rPr lang="en-GB" dirty="0">
                <a:solidFill>
                  <a:schemeClr val="accent6">
                    <a:lumMod val="75000"/>
                  </a:schemeClr>
                </a:solidFill>
              </a:rPr>
              <a:t> </a:t>
            </a:r>
            <a:r>
              <a:rPr lang="en-GB" dirty="0"/>
              <a:t>for your poster.</a:t>
            </a:r>
          </a:p>
        </p:txBody>
      </p:sp>
      <p:graphicFrame>
        <p:nvGraphicFramePr>
          <p:cNvPr id="4" name="Table 5">
            <a:extLst>
              <a:ext uri="{FF2B5EF4-FFF2-40B4-BE49-F238E27FC236}">
                <a16:creationId xmlns:a16="http://schemas.microsoft.com/office/drawing/2014/main" id="{C0B1A179-E572-C595-C50C-B501EF334A18}"/>
              </a:ext>
            </a:extLst>
          </p:cNvPr>
          <p:cNvGraphicFramePr>
            <a:graphicFrameLocks/>
          </p:cNvGraphicFramePr>
          <p:nvPr>
            <p:extLst>
              <p:ext uri="{D42A27DB-BD31-4B8C-83A1-F6EECF244321}">
                <p14:modId xmlns:p14="http://schemas.microsoft.com/office/powerpoint/2010/main" val="3264189724"/>
              </p:ext>
            </p:extLst>
          </p:nvPr>
        </p:nvGraphicFramePr>
        <p:xfrm>
          <a:off x="5074457" y="2697480"/>
          <a:ext cx="4090960" cy="893619"/>
        </p:xfrm>
        <a:graphic>
          <a:graphicData uri="http://schemas.openxmlformats.org/drawingml/2006/table">
            <a:tbl>
              <a:tblPr firstRow="1" bandRow="1">
                <a:tableStyleId>{2D5ABB26-0587-4C30-8999-92F81FD0307C}</a:tableStyleId>
              </a:tblPr>
              <a:tblGrid>
                <a:gridCol w="2045480">
                  <a:extLst>
                    <a:ext uri="{9D8B030D-6E8A-4147-A177-3AD203B41FA5}">
                      <a16:colId xmlns:a16="http://schemas.microsoft.com/office/drawing/2014/main" val="859169523"/>
                    </a:ext>
                  </a:extLst>
                </a:gridCol>
                <a:gridCol w="2045480">
                  <a:extLst>
                    <a:ext uri="{9D8B030D-6E8A-4147-A177-3AD203B41FA5}">
                      <a16:colId xmlns:a16="http://schemas.microsoft.com/office/drawing/2014/main" val="3327384522"/>
                    </a:ext>
                  </a:extLst>
                </a:gridCol>
              </a:tblGrid>
              <a:tr h="297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Arial" panose="020B0604020202020204" pitchFamily="34" charset="0"/>
                          <a:cs typeface="Arial" panose="020B0604020202020204" pitchFamily="34" charset="0"/>
                        </a:rPr>
                        <a:t>Background/Problem/Issue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en-GB" sz="1000" dirty="0">
                          <a:solidFill>
                            <a:schemeClr val="tx1"/>
                          </a:solidFill>
                          <a:latin typeface="Arial" panose="020B0604020202020204" pitchFamily="34" charset="0"/>
                          <a:cs typeface="Arial" panose="020B0604020202020204" pitchFamily="34" charset="0"/>
                        </a:rPr>
                        <a:t>Results/Data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46167331"/>
                  </a:ext>
                </a:extLst>
              </a:tr>
              <a:tr h="297873">
                <a:tc>
                  <a:txBody>
                    <a:bodyPr/>
                    <a:lstStyle/>
                    <a:p>
                      <a:r>
                        <a:rPr lang="en-GB" sz="1000" dirty="0">
                          <a:solidFill>
                            <a:schemeClr val="tx1"/>
                          </a:solidFill>
                          <a:latin typeface="Arial" panose="020B0604020202020204" pitchFamily="34" charset="0"/>
                          <a:cs typeface="Arial" panose="020B0604020202020204" pitchFamily="34" charset="0"/>
                        </a:rPr>
                        <a:t>Aim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en-GB" sz="1000" dirty="0">
                          <a:solidFill>
                            <a:schemeClr val="tx1"/>
                          </a:solidFill>
                          <a:latin typeface="Arial" panose="020B0604020202020204" pitchFamily="34" charset="0"/>
                          <a:cs typeface="Arial" panose="020B0604020202020204" pitchFamily="34" charset="0"/>
                        </a:rPr>
                        <a:t>Image/Chart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756043495"/>
                  </a:ext>
                </a:extLst>
              </a:tr>
              <a:tr h="297873">
                <a:tc>
                  <a:txBody>
                    <a:bodyPr/>
                    <a:lstStyle/>
                    <a:p>
                      <a:pPr marL="0" indent="0">
                        <a:lnSpc>
                          <a:spcPct val="150000"/>
                        </a:lnSpc>
                        <a:spcBef>
                          <a:spcPts val="0"/>
                        </a:spcBef>
                        <a:buNone/>
                      </a:pPr>
                      <a:r>
                        <a:rPr lang="en-GB" sz="1000" dirty="0">
                          <a:latin typeface="Arial" panose="020B0604020202020204" pitchFamily="34" charset="0"/>
                          <a:cs typeface="Arial" panose="020B0604020202020204" pitchFamily="34" charset="0"/>
                        </a:rPr>
                        <a:t>Method/Strategy for Change</a:t>
                      </a:r>
                      <a:endParaRPr lang="en-GB" sz="10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en-GB" sz="1000" dirty="0">
                          <a:solidFill>
                            <a:schemeClr val="tx1"/>
                          </a:solidFill>
                          <a:latin typeface="Arial" panose="020B0604020202020204" pitchFamily="34" charset="0"/>
                          <a:cs typeface="Arial" panose="020B0604020202020204" pitchFamily="34" charset="0"/>
                        </a:rPr>
                        <a:t>Conclusions/Lessons Learned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825192865"/>
                  </a:ext>
                </a:extLst>
              </a:tr>
            </a:tbl>
          </a:graphicData>
        </a:graphic>
      </p:graphicFrame>
      <p:sp>
        <p:nvSpPr>
          <p:cNvPr id="5" name="Slide Number Placeholder 4">
            <a:extLst>
              <a:ext uri="{FF2B5EF4-FFF2-40B4-BE49-F238E27FC236}">
                <a16:creationId xmlns:a16="http://schemas.microsoft.com/office/drawing/2014/main" id="{F1FFBFB5-EDCD-24C1-5942-D93C000384A3}"/>
              </a:ext>
            </a:extLst>
          </p:cNvPr>
          <p:cNvSpPr>
            <a:spLocks noGrp="1"/>
          </p:cNvSpPr>
          <p:nvPr>
            <p:ph type="sldNum" sz="quarter" idx="12"/>
          </p:nvPr>
        </p:nvSpPr>
        <p:spPr/>
        <p:txBody>
          <a:bodyPr/>
          <a:lstStyle/>
          <a:p>
            <a:fld id="{8C2D2256-61B5-3F4F-BC5F-2E9C0730E982}" type="slidenum">
              <a:rPr lang="en-GB" smtClean="0"/>
              <a:t>31</a:t>
            </a:fld>
            <a:endParaRPr lang="en-GB"/>
          </a:p>
        </p:txBody>
      </p:sp>
      <p:sp>
        <p:nvSpPr>
          <p:cNvPr id="7" name="Footer Placeholder 6">
            <a:extLst>
              <a:ext uri="{FF2B5EF4-FFF2-40B4-BE49-F238E27FC236}">
                <a16:creationId xmlns:a16="http://schemas.microsoft.com/office/drawing/2014/main" id="{62F4A5F2-BE79-4B6E-22C6-A97AF2549F5F}"/>
              </a:ext>
            </a:extLst>
          </p:cNvPr>
          <p:cNvSpPr>
            <a:spLocks noGrp="1"/>
          </p:cNvSpPr>
          <p:nvPr>
            <p:ph type="ftr" sz="quarter" idx="11"/>
          </p:nvPr>
        </p:nvSpPr>
        <p:spPr/>
        <p:txBody>
          <a:bodyPr/>
          <a:lstStyle/>
          <a:p>
            <a:r>
              <a:rPr lang="en-GB"/>
              <a:t>West of England Academy Quality Improvement Workbook</a:t>
            </a:r>
            <a:endParaRPr lang="en-GB" dirty="0"/>
          </a:p>
        </p:txBody>
      </p:sp>
    </p:spTree>
    <p:extLst>
      <p:ext uri="{BB962C8B-B14F-4D97-AF65-F5344CB8AC3E}">
        <p14:creationId xmlns:p14="http://schemas.microsoft.com/office/powerpoint/2010/main" val="4276910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1">
            <a:extLst>
              <a:ext uri="{FF2B5EF4-FFF2-40B4-BE49-F238E27FC236}">
                <a16:creationId xmlns:a16="http://schemas.microsoft.com/office/drawing/2014/main" id="{C914FC72-C9A6-34A5-15E9-7DB640409E9C}"/>
              </a:ext>
            </a:extLst>
          </p:cNvPr>
          <p:cNvGraphicFramePr>
            <a:graphicFrameLocks noGrp="1"/>
          </p:cNvGraphicFramePr>
          <p:nvPr>
            <p:ph idx="1"/>
            <p:extLst>
              <p:ext uri="{D42A27DB-BD31-4B8C-83A1-F6EECF244321}">
                <p14:modId xmlns:p14="http://schemas.microsoft.com/office/powerpoint/2010/main" val="1245449967"/>
              </p:ext>
            </p:extLst>
          </p:nvPr>
        </p:nvGraphicFramePr>
        <p:xfrm>
          <a:off x="644525" y="1600199"/>
          <a:ext cx="8617584" cy="4938336"/>
        </p:xfrm>
        <a:graphic>
          <a:graphicData uri="http://schemas.openxmlformats.org/drawingml/2006/table">
            <a:tbl>
              <a:tblPr firstCol="1" bandRow="1">
                <a:tableStyleId>{93296810-A885-4BE3-A3E7-6D5BEEA58F35}</a:tableStyleId>
              </a:tblPr>
              <a:tblGrid>
                <a:gridCol w="626926">
                  <a:extLst>
                    <a:ext uri="{9D8B030D-6E8A-4147-A177-3AD203B41FA5}">
                      <a16:colId xmlns:a16="http://schemas.microsoft.com/office/drawing/2014/main" val="3933530353"/>
                    </a:ext>
                  </a:extLst>
                </a:gridCol>
                <a:gridCol w="3274423">
                  <a:extLst>
                    <a:ext uri="{9D8B030D-6E8A-4147-A177-3AD203B41FA5}">
                      <a16:colId xmlns:a16="http://schemas.microsoft.com/office/drawing/2014/main" val="3005927517"/>
                    </a:ext>
                  </a:extLst>
                </a:gridCol>
                <a:gridCol w="4716235">
                  <a:extLst>
                    <a:ext uri="{9D8B030D-6E8A-4147-A177-3AD203B41FA5}">
                      <a16:colId xmlns:a16="http://schemas.microsoft.com/office/drawing/2014/main" val="2945398812"/>
                    </a:ext>
                  </a:extLst>
                </a:gridCol>
              </a:tblGrid>
              <a:tr h="1188912">
                <a:tc>
                  <a:txBody>
                    <a:bodyPr/>
                    <a:lstStyle/>
                    <a:p>
                      <a:r>
                        <a:rPr lang="en-GB" sz="1000" dirty="0">
                          <a:solidFill>
                            <a:schemeClr val="tx1"/>
                          </a:solidFill>
                        </a:rPr>
                        <a:t>Plan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What will your test be? How could the issue be resolved? What could be introduced to make an improvement? Who is a useful contact to support you with this improvement? What data will you collect? Can you work with others to shape your improvement? What is your baseline measurement? What do you think will happen as a result of your test?</a:t>
                      </a:r>
                    </a:p>
                  </a:txBody>
                  <a:tcPr/>
                </a:tc>
                <a:tc>
                  <a:txBody>
                    <a:bodyPr/>
                    <a:lstStyle/>
                    <a:p>
                      <a:endParaRPr lang="en-GB" sz="1000" dirty="0"/>
                    </a:p>
                  </a:txBody>
                  <a:tcPr/>
                </a:tc>
                <a:extLst>
                  <a:ext uri="{0D108BD9-81ED-4DB2-BD59-A6C34878D82A}">
                    <a16:rowId xmlns:a16="http://schemas.microsoft.com/office/drawing/2014/main" val="3614492515"/>
                  </a:ext>
                </a:extLst>
              </a:tr>
              <a:tr h="1188912">
                <a:tc>
                  <a:txBody>
                    <a:bodyPr/>
                    <a:lstStyle/>
                    <a:p>
                      <a:r>
                        <a:rPr lang="en-GB" sz="1000" dirty="0">
                          <a:solidFill>
                            <a:schemeClr val="tx1"/>
                          </a:solidFill>
                        </a:rPr>
                        <a:t>Do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What happened when you carried out your test? What did the data show?</a:t>
                      </a:r>
                    </a:p>
                  </a:txBody>
                  <a:tcPr/>
                </a:tc>
                <a:tc>
                  <a:txBody>
                    <a:bodyPr/>
                    <a:lstStyle/>
                    <a:p>
                      <a:endParaRPr lang="en-GB" sz="1000" dirty="0"/>
                    </a:p>
                  </a:txBody>
                  <a:tcPr/>
                </a:tc>
                <a:extLst>
                  <a:ext uri="{0D108BD9-81ED-4DB2-BD59-A6C34878D82A}">
                    <a16:rowId xmlns:a16="http://schemas.microsoft.com/office/drawing/2014/main" val="3619980843"/>
                  </a:ext>
                </a:extLst>
              </a:tr>
              <a:tr h="1188912">
                <a:tc>
                  <a:txBody>
                    <a:bodyPr/>
                    <a:lstStyle/>
                    <a:p>
                      <a:r>
                        <a:rPr lang="en-GB" sz="1000" dirty="0">
                          <a:solidFill>
                            <a:schemeClr val="tx1"/>
                          </a:solidFill>
                        </a:rPr>
                        <a:t>Study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How did the results of your test compare with predictions? Has the change been an improvement? Is there variation in the data? What have you noticed during the study period? What have you learnt from making this change?  Do you have any tips for other improvers? </a:t>
                      </a:r>
                    </a:p>
                  </a:txBody>
                  <a:tcPr/>
                </a:tc>
                <a:tc>
                  <a:txBody>
                    <a:bodyPr/>
                    <a:lstStyle/>
                    <a:p>
                      <a:endParaRPr lang="en-GB" sz="1000"/>
                    </a:p>
                  </a:txBody>
                  <a:tcPr/>
                </a:tc>
                <a:extLst>
                  <a:ext uri="{0D108BD9-81ED-4DB2-BD59-A6C34878D82A}">
                    <a16:rowId xmlns:a16="http://schemas.microsoft.com/office/drawing/2014/main" val="1186641483"/>
                  </a:ext>
                </a:extLst>
              </a:tr>
              <a:tr h="1188912">
                <a:tc>
                  <a:txBody>
                    <a:bodyPr/>
                    <a:lstStyle/>
                    <a:p>
                      <a:r>
                        <a:rPr lang="en-GB" sz="1000" dirty="0">
                          <a:solidFill>
                            <a:schemeClr val="tx1"/>
                          </a:solidFill>
                        </a:rPr>
                        <a:t>Act</a:t>
                      </a:r>
                    </a:p>
                  </a:txBody>
                  <a:tcPr/>
                </a:tc>
                <a:tc>
                  <a:txBody>
                    <a:bodyPr/>
                    <a:lstStyle/>
                    <a:p>
                      <a:r>
                        <a:rPr lang="en-GB" sz="1050" dirty="0"/>
                        <a:t>Do you think there is still room for improvement? What will you do next?</a:t>
                      </a:r>
                    </a:p>
                    <a:p>
                      <a:r>
                        <a:rPr lang="en-GB" sz="1050" dirty="0"/>
                        <a:t>Will you </a:t>
                      </a:r>
                      <a:r>
                        <a:rPr lang="en-GB" sz="1050" b="1" dirty="0"/>
                        <a:t>adopt</a:t>
                      </a:r>
                      <a:r>
                        <a:rPr lang="en-GB" sz="1050" dirty="0"/>
                        <a:t> this change (keep it), </a:t>
                      </a:r>
                      <a:r>
                        <a:rPr lang="en-GB" sz="1050" b="1" dirty="0"/>
                        <a:t>adapt </a:t>
                      </a:r>
                      <a:r>
                        <a:rPr lang="en-GB" sz="1050" dirty="0"/>
                        <a:t>it for another cycle or </a:t>
                      </a:r>
                      <a:r>
                        <a:rPr lang="en-GB" sz="1050" b="1" dirty="0"/>
                        <a:t>abandon </a:t>
                      </a:r>
                      <a:r>
                        <a:rPr lang="en-GB" sz="1050" dirty="0"/>
                        <a:t>it (stop it).</a:t>
                      </a:r>
                    </a:p>
                  </a:txBody>
                  <a:tcPr/>
                </a:tc>
                <a:tc>
                  <a:txBody>
                    <a:bodyPr/>
                    <a:lstStyle/>
                    <a:p>
                      <a:endParaRPr lang="en-GB" sz="1000" dirty="0"/>
                    </a:p>
                  </a:txBody>
                  <a:tcPr/>
                </a:tc>
                <a:extLst>
                  <a:ext uri="{0D108BD9-81ED-4DB2-BD59-A6C34878D82A}">
                    <a16:rowId xmlns:a16="http://schemas.microsoft.com/office/drawing/2014/main" val="619024772"/>
                  </a:ext>
                </a:extLst>
              </a:tr>
            </a:tbl>
          </a:graphicData>
        </a:graphic>
      </p:graphicFrame>
      <p:sp>
        <p:nvSpPr>
          <p:cNvPr id="2" name="Title 1">
            <a:extLst>
              <a:ext uri="{FF2B5EF4-FFF2-40B4-BE49-F238E27FC236}">
                <a16:creationId xmlns:a16="http://schemas.microsoft.com/office/drawing/2014/main" id="{7D95EE71-61B7-480F-5BB0-9FC0E5074156}"/>
              </a:ext>
            </a:extLst>
          </p:cNvPr>
          <p:cNvSpPr>
            <a:spLocks noGrp="1"/>
          </p:cNvSpPr>
          <p:nvPr>
            <p:ph type="title"/>
          </p:nvPr>
        </p:nvSpPr>
        <p:spPr/>
        <p:txBody>
          <a:bodyPr/>
          <a:lstStyle/>
          <a:p>
            <a:r>
              <a:rPr lang="en-GB" dirty="0"/>
              <a:t>              Learning Log template</a:t>
            </a:r>
          </a:p>
        </p:txBody>
      </p:sp>
      <p:sp>
        <p:nvSpPr>
          <p:cNvPr id="6" name="Slide Number Placeholder 5">
            <a:extLst>
              <a:ext uri="{FF2B5EF4-FFF2-40B4-BE49-F238E27FC236}">
                <a16:creationId xmlns:a16="http://schemas.microsoft.com/office/drawing/2014/main" id="{AED6AB1D-4F0C-03C2-12AC-CA192BF7631F}"/>
              </a:ext>
            </a:extLst>
          </p:cNvPr>
          <p:cNvSpPr>
            <a:spLocks noGrp="1"/>
          </p:cNvSpPr>
          <p:nvPr>
            <p:ph type="sldNum" sz="quarter" idx="12"/>
          </p:nvPr>
        </p:nvSpPr>
        <p:spPr/>
        <p:txBody>
          <a:bodyPr/>
          <a:lstStyle/>
          <a:p>
            <a:fld id="{8C2D2256-61B5-3F4F-BC5F-2E9C0730E982}" type="slidenum">
              <a:rPr lang="en-GB" smtClean="0"/>
              <a:t>32</a:t>
            </a:fld>
            <a:endParaRPr lang="en-GB"/>
          </a:p>
        </p:txBody>
      </p:sp>
      <p:graphicFrame>
        <p:nvGraphicFramePr>
          <p:cNvPr id="7" name="Diagram 6">
            <a:extLst>
              <a:ext uri="{FF2B5EF4-FFF2-40B4-BE49-F238E27FC236}">
                <a16:creationId xmlns:a16="http://schemas.microsoft.com/office/drawing/2014/main" id="{4E49F12F-8756-596E-B96D-63F73203CF92}"/>
              </a:ext>
            </a:extLst>
          </p:cNvPr>
          <p:cNvGraphicFramePr/>
          <p:nvPr>
            <p:extLst>
              <p:ext uri="{D42A27DB-BD31-4B8C-83A1-F6EECF244321}">
                <p14:modId xmlns:p14="http://schemas.microsoft.com/office/powerpoint/2010/main" val="3952035110"/>
              </p:ext>
            </p:extLst>
          </p:nvPr>
        </p:nvGraphicFramePr>
        <p:xfrm>
          <a:off x="465551" y="354107"/>
          <a:ext cx="1171660" cy="1115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Footer Placeholder 21">
            <a:extLst>
              <a:ext uri="{FF2B5EF4-FFF2-40B4-BE49-F238E27FC236}">
                <a16:creationId xmlns:a16="http://schemas.microsoft.com/office/drawing/2014/main" id="{6AFD579B-4449-4BD3-6556-344D257A7A74}"/>
              </a:ext>
            </a:extLst>
          </p:cNvPr>
          <p:cNvSpPr>
            <a:spLocks noGrp="1"/>
          </p:cNvSpPr>
          <p:nvPr>
            <p:ph type="ftr" sz="quarter" idx="11"/>
          </p:nvPr>
        </p:nvSpPr>
        <p:spPr/>
        <p:txBody>
          <a:bodyPr/>
          <a:lstStyle/>
          <a:p>
            <a:r>
              <a:rPr lang="en-GB"/>
              <a:t>West of England Academy Quality Improvement Workbook</a:t>
            </a:r>
            <a:endParaRPr lang="en-GB" dirty="0"/>
          </a:p>
        </p:txBody>
      </p:sp>
    </p:spTree>
    <p:extLst>
      <p:ext uri="{BB962C8B-B14F-4D97-AF65-F5344CB8AC3E}">
        <p14:creationId xmlns:p14="http://schemas.microsoft.com/office/powerpoint/2010/main" val="3633099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1">
            <a:extLst>
              <a:ext uri="{FF2B5EF4-FFF2-40B4-BE49-F238E27FC236}">
                <a16:creationId xmlns:a16="http://schemas.microsoft.com/office/drawing/2014/main" id="{C914FC72-C9A6-34A5-15E9-7DB640409E9C}"/>
              </a:ext>
            </a:extLst>
          </p:cNvPr>
          <p:cNvGraphicFramePr>
            <a:graphicFrameLocks noGrp="1"/>
          </p:cNvGraphicFramePr>
          <p:nvPr>
            <p:ph idx="1"/>
            <p:extLst>
              <p:ext uri="{D42A27DB-BD31-4B8C-83A1-F6EECF244321}">
                <p14:modId xmlns:p14="http://schemas.microsoft.com/office/powerpoint/2010/main" val="2710295430"/>
              </p:ext>
            </p:extLst>
          </p:nvPr>
        </p:nvGraphicFramePr>
        <p:xfrm>
          <a:off x="644525" y="1600199"/>
          <a:ext cx="8617584" cy="4903696"/>
        </p:xfrm>
        <a:graphic>
          <a:graphicData uri="http://schemas.openxmlformats.org/drawingml/2006/table">
            <a:tbl>
              <a:tblPr firstCol="1" bandRow="1">
                <a:tableStyleId>{93296810-A885-4BE3-A3E7-6D5BEEA58F35}</a:tableStyleId>
              </a:tblPr>
              <a:tblGrid>
                <a:gridCol w="626926">
                  <a:extLst>
                    <a:ext uri="{9D8B030D-6E8A-4147-A177-3AD203B41FA5}">
                      <a16:colId xmlns:a16="http://schemas.microsoft.com/office/drawing/2014/main" val="3933530353"/>
                    </a:ext>
                  </a:extLst>
                </a:gridCol>
                <a:gridCol w="7990658">
                  <a:extLst>
                    <a:ext uri="{9D8B030D-6E8A-4147-A177-3AD203B41FA5}">
                      <a16:colId xmlns:a16="http://schemas.microsoft.com/office/drawing/2014/main" val="3005927517"/>
                    </a:ext>
                  </a:extLst>
                </a:gridCol>
              </a:tblGrid>
              <a:tr h="1225924">
                <a:tc>
                  <a:txBody>
                    <a:bodyPr/>
                    <a:lstStyle/>
                    <a:p>
                      <a:r>
                        <a:rPr lang="en-GB" sz="1000" dirty="0">
                          <a:solidFill>
                            <a:schemeClr val="tx1"/>
                          </a:solidFill>
                        </a:rPr>
                        <a:t>Plan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a:tc>
                <a:extLst>
                  <a:ext uri="{0D108BD9-81ED-4DB2-BD59-A6C34878D82A}">
                    <a16:rowId xmlns:a16="http://schemas.microsoft.com/office/drawing/2014/main" val="3614492515"/>
                  </a:ext>
                </a:extLst>
              </a:tr>
              <a:tr h="1225924">
                <a:tc>
                  <a:txBody>
                    <a:bodyPr/>
                    <a:lstStyle/>
                    <a:p>
                      <a:r>
                        <a:rPr lang="en-GB" sz="1000" dirty="0">
                          <a:solidFill>
                            <a:schemeClr val="tx1"/>
                          </a:solidFill>
                        </a:rPr>
                        <a:t>Do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a:tc>
                <a:extLst>
                  <a:ext uri="{0D108BD9-81ED-4DB2-BD59-A6C34878D82A}">
                    <a16:rowId xmlns:a16="http://schemas.microsoft.com/office/drawing/2014/main" val="3619980843"/>
                  </a:ext>
                </a:extLst>
              </a:tr>
              <a:tr h="1225924">
                <a:tc>
                  <a:txBody>
                    <a:bodyPr/>
                    <a:lstStyle/>
                    <a:p>
                      <a:r>
                        <a:rPr lang="en-GB" sz="1000" dirty="0">
                          <a:solidFill>
                            <a:schemeClr val="tx1"/>
                          </a:solidFill>
                        </a:rPr>
                        <a:t>Study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a:tc>
                <a:extLst>
                  <a:ext uri="{0D108BD9-81ED-4DB2-BD59-A6C34878D82A}">
                    <a16:rowId xmlns:a16="http://schemas.microsoft.com/office/drawing/2014/main" val="1186641483"/>
                  </a:ext>
                </a:extLst>
              </a:tr>
              <a:tr h="1225924">
                <a:tc>
                  <a:txBody>
                    <a:bodyPr/>
                    <a:lstStyle/>
                    <a:p>
                      <a:r>
                        <a:rPr lang="en-GB" sz="1000" dirty="0">
                          <a:solidFill>
                            <a:schemeClr val="tx1"/>
                          </a:solidFill>
                        </a:rPr>
                        <a:t>Act</a:t>
                      </a:r>
                    </a:p>
                  </a:txBody>
                  <a:tcPr/>
                </a:tc>
                <a:tc>
                  <a:txBody>
                    <a:bodyPr/>
                    <a:lstStyle/>
                    <a:p>
                      <a:endParaRPr lang="en-GB" sz="1000" dirty="0"/>
                    </a:p>
                  </a:txBody>
                  <a:tcPr/>
                </a:tc>
                <a:extLst>
                  <a:ext uri="{0D108BD9-81ED-4DB2-BD59-A6C34878D82A}">
                    <a16:rowId xmlns:a16="http://schemas.microsoft.com/office/drawing/2014/main" val="619024772"/>
                  </a:ext>
                </a:extLst>
              </a:tr>
            </a:tbl>
          </a:graphicData>
        </a:graphic>
      </p:graphicFrame>
      <p:sp>
        <p:nvSpPr>
          <p:cNvPr id="2" name="Title 1">
            <a:extLst>
              <a:ext uri="{FF2B5EF4-FFF2-40B4-BE49-F238E27FC236}">
                <a16:creationId xmlns:a16="http://schemas.microsoft.com/office/drawing/2014/main" id="{7D95EE71-61B7-480F-5BB0-9FC0E5074156}"/>
              </a:ext>
            </a:extLst>
          </p:cNvPr>
          <p:cNvSpPr>
            <a:spLocks noGrp="1"/>
          </p:cNvSpPr>
          <p:nvPr>
            <p:ph type="title"/>
          </p:nvPr>
        </p:nvSpPr>
        <p:spPr/>
        <p:txBody>
          <a:bodyPr/>
          <a:lstStyle/>
          <a:p>
            <a:r>
              <a:rPr lang="en-GB" dirty="0"/>
              <a:t>              Learning Log template</a:t>
            </a:r>
          </a:p>
        </p:txBody>
      </p:sp>
      <p:sp>
        <p:nvSpPr>
          <p:cNvPr id="6" name="Slide Number Placeholder 5">
            <a:extLst>
              <a:ext uri="{FF2B5EF4-FFF2-40B4-BE49-F238E27FC236}">
                <a16:creationId xmlns:a16="http://schemas.microsoft.com/office/drawing/2014/main" id="{AED6AB1D-4F0C-03C2-12AC-CA192BF7631F}"/>
              </a:ext>
            </a:extLst>
          </p:cNvPr>
          <p:cNvSpPr>
            <a:spLocks noGrp="1"/>
          </p:cNvSpPr>
          <p:nvPr>
            <p:ph type="sldNum" sz="quarter" idx="12"/>
          </p:nvPr>
        </p:nvSpPr>
        <p:spPr/>
        <p:txBody>
          <a:bodyPr/>
          <a:lstStyle/>
          <a:p>
            <a:fld id="{8C2D2256-61B5-3F4F-BC5F-2E9C0730E982}" type="slidenum">
              <a:rPr lang="en-GB" smtClean="0"/>
              <a:t>33</a:t>
            </a:fld>
            <a:endParaRPr lang="en-GB"/>
          </a:p>
        </p:txBody>
      </p:sp>
      <p:graphicFrame>
        <p:nvGraphicFramePr>
          <p:cNvPr id="7" name="Diagram 6">
            <a:extLst>
              <a:ext uri="{FF2B5EF4-FFF2-40B4-BE49-F238E27FC236}">
                <a16:creationId xmlns:a16="http://schemas.microsoft.com/office/drawing/2014/main" id="{4E49F12F-8756-596E-B96D-63F73203CF92}"/>
              </a:ext>
            </a:extLst>
          </p:cNvPr>
          <p:cNvGraphicFramePr/>
          <p:nvPr>
            <p:extLst>
              <p:ext uri="{D42A27DB-BD31-4B8C-83A1-F6EECF244321}">
                <p14:modId xmlns:p14="http://schemas.microsoft.com/office/powerpoint/2010/main" val="3095694279"/>
              </p:ext>
            </p:extLst>
          </p:nvPr>
        </p:nvGraphicFramePr>
        <p:xfrm>
          <a:off x="465551" y="354107"/>
          <a:ext cx="1171660" cy="1115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0AD9DE63-AE8E-91FC-49D4-C574DBD321A6}"/>
              </a:ext>
            </a:extLst>
          </p:cNvPr>
          <p:cNvSpPr>
            <a:spLocks noGrp="1"/>
          </p:cNvSpPr>
          <p:nvPr>
            <p:ph type="ftr" sz="quarter" idx="11"/>
          </p:nvPr>
        </p:nvSpPr>
        <p:spPr/>
        <p:txBody>
          <a:bodyPr/>
          <a:lstStyle/>
          <a:p>
            <a:r>
              <a:rPr lang="en-GB"/>
              <a:t>West of England Academy Quality Improvement Workbook</a:t>
            </a:r>
            <a:endParaRPr lang="en-GB" dirty="0"/>
          </a:p>
        </p:txBody>
      </p:sp>
    </p:spTree>
    <p:extLst>
      <p:ext uri="{BB962C8B-B14F-4D97-AF65-F5344CB8AC3E}">
        <p14:creationId xmlns:p14="http://schemas.microsoft.com/office/powerpoint/2010/main" val="4234868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494C3-D946-4F42-4E88-1E6178F28AD9}"/>
              </a:ext>
            </a:extLst>
          </p:cNvPr>
          <p:cNvSpPr>
            <a:spLocks noGrp="1"/>
          </p:cNvSpPr>
          <p:nvPr>
            <p:ph type="title"/>
          </p:nvPr>
        </p:nvSpPr>
        <p:spPr/>
        <p:txBody>
          <a:bodyPr/>
          <a:lstStyle/>
          <a:p>
            <a:r>
              <a:rPr lang="en-GB" dirty="0"/>
              <a:t>Sharing your learning</a:t>
            </a:r>
          </a:p>
        </p:txBody>
      </p:sp>
      <p:sp>
        <p:nvSpPr>
          <p:cNvPr id="3" name="Content Placeholder 2">
            <a:extLst>
              <a:ext uri="{FF2B5EF4-FFF2-40B4-BE49-F238E27FC236}">
                <a16:creationId xmlns:a16="http://schemas.microsoft.com/office/drawing/2014/main" id="{50F38485-BD07-5E17-797C-BBA0371594F2}"/>
              </a:ext>
            </a:extLst>
          </p:cNvPr>
          <p:cNvSpPr>
            <a:spLocks noGrp="1"/>
          </p:cNvSpPr>
          <p:nvPr>
            <p:ph idx="1"/>
          </p:nvPr>
        </p:nvSpPr>
        <p:spPr>
          <a:xfrm>
            <a:off x="643255" y="1460550"/>
            <a:ext cx="8618220" cy="1682931"/>
          </a:xfrm>
        </p:spPr>
        <p:txBody>
          <a:bodyPr>
            <a:normAutofit lnSpcReduction="10000"/>
          </a:bodyPr>
          <a:lstStyle/>
          <a:p>
            <a:r>
              <a:rPr lang="en-GB" dirty="0"/>
              <a:t>Using the information you have entered into this workbook, you now have most of the important information needed to put together a poster!</a:t>
            </a:r>
          </a:p>
          <a:p>
            <a:r>
              <a:rPr lang="en-GB" dirty="0"/>
              <a:t>You can use the colour-coding below to know what information goes where:</a:t>
            </a:r>
          </a:p>
          <a:p>
            <a:endParaRPr lang="en-GB" dirty="0"/>
          </a:p>
          <a:p>
            <a:endParaRPr lang="en-GB" dirty="0"/>
          </a:p>
          <a:p>
            <a:r>
              <a:rPr lang="en-GB" dirty="0"/>
              <a:t>Check out our guide to </a:t>
            </a:r>
            <a:r>
              <a:rPr lang="en-GB" dirty="0">
                <a:hlinkClick r:id="rId2"/>
              </a:rPr>
              <a:t>creating a QI poster </a:t>
            </a:r>
            <a:r>
              <a:rPr lang="en-GB" dirty="0"/>
              <a:t>for more information and to download editable poster templates.</a:t>
            </a:r>
          </a:p>
          <a:p>
            <a:r>
              <a:rPr lang="en-GB" dirty="0"/>
              <a:t>Once you have created your poster please complete a cover sheet and share it with others on our </a:t>
            </a:r>
            <a:r>
              <a:rPr lang="en-GB" dirty="0">
                <a:hlinkClick r:id="rId3"/>
              </a:rPr>
              <a:t>Evidence Repository</a:t>
            </a:r>
            <a:r>
              <a:rPr lang="en-GB" dirty="0"/>
              <a:t>. </a:t>
            </a:r>
          </a:p>
          <a:p>
            <a:endParaRPr lang="en-GB" dirty="0"/>
          </a:p>
        </p:txBody>
      </p:sp>
      <p:sp>
        <p:nvSpPr>
          <p:cNvPr id="4" name="Slide Number Placeholder 3">
            <a:extLst>
              <a:ext uri="{FF2B5EF4-FFF2-40B4-BE49-F238E27FC236}">
                <a16:creationId xmlns:a16="http://schemas.microsoft.com/office/drawing/2014/main" id="{32783ADB-6AC7-3F7A-0A97-5BC23F7F24EB}"/>
              </a:ext>
            </a:extLst>
          </p:cNvPr>
          <p:cNvSpPr>
            <a:spLocks noGrp="1"/>
          </p:cNvSpPr>
          <p:nvPr>
            <p:ph type="sldNum" sz="quarter" idx="12"/>
          </p:nvPr>
        </p:nvSpPr>
        <p:spPr/>
        <p:txBody>
          <a:bodyPr/>
          <a:lstStyle/>
          <a:p>
            <a:fld id="{8C2D2256-61B5-3F4F-BC5F-2E9C0730E982}" type="slidenum">
              <a:rPr lang="en-GB" smtClean="0"/>
              <a:t>34</a:t>
            </a:fld>
            <a:endParaRPr lang="en-GB"/>
          </a:p>
        </p:txBody>
      </p:sp>
      <p:graphicFrame>
        <p:nvGraphicFramePr>
          <p:cNvPr id="5" name="Table 4">
            <a:extLst>
              <a:ext uri="{FF2B5EF4-FFF2-40B4-BE49-F238E27FC236}">
                <a16:creationId xmlns:a16="http://schemas.microsoft.com/office/drawing/2014/main" id="{03A7598B-FCD3-337A-5CAF-BC04C732E3E0}"/>
              </a:ext>
            </a:extLst>
          </p:cNvPr>
          <p:cNvGraphicFramePr>
            <a:graphicFrameLocks noGrp="1"/>
          </p:cNvGraphicFramePr>
          <p:nvPr>
            <p:extLst>
              <p:ext uri="{D42A27DB-BD31-4B8C-83A1-F6EECF244321}">
                <p14:modId xmlns:p14="http://schemas.microsoft.com/office/powerpoint/2010/main" val="3171584364"/>
              </p:ext>
            </p:extLst>
          </p:nvPr>
        </p:nvGraphicFramePr>
        <p:xfrm>
          <a:off x="644525" y="3559629"/>
          <a:ext cx="8616950" cy="981520"/>
        </p:xfrm>
        <a:graphic>
          <a:graphicData uri="http://schemas.openxmlformats.org/drawingml/2006/table">
            <a:tbl>
              <a:tblPr firstRow="1" bandRow="1">
                <a:tableStyleId>{2D5ABB26-0587-4C30-8999-92F81FD0307C}</a:tableStyleId>
              </a:tblPr>
              <a:tblGrid>
                <a:gridCol w="4308475">
                  <a:extLst>
                    <a:ext uri="{9D8B030D-6E8A-4147-A177-3AD203B41FA5}">
                      <a16:colId xmlns:a16="http://schemas.microsoft.com/office/drawing/2014/main" val="3786563381"/>
                    </a:ext>
                  </a:extLst>
                </a:gridCol>
                <a:gridCol w="4308475">
                  <a:extLst>
                    <a:ext uri="{9D8B030D-6E8A-4147-A177-3AD203B41FA5}">
                      <a16:colId xmlns:a16="http://schemas.microsoft.com/office/drawing/2014/main" val="1365470390"/>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Arial" panose="020B0604020202020204" pitchFamily="34" charset="0"/>
                          <a:cs typeface="Arial" panose="020B0604020202020204" pitchFamily="34" charset="0"/>
                        </a:rPr>
                        <a:t>Background/Problem/Issue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r>
                        <a:rPr lang="en-GB" sz="1400" dirty="0">
                          <a:solidFill>
                            <a:schemeClr val="tx1"/>
                          </a:solidFill>
                          <a:latin typeface="Arial" panose="020B0604020202020204" pitchFamily="34" charset="0"/>
                          <a:cs typeface="Arial" panose="020B0604020202020204" pitchFamily="34" charset="0"/>
                        </a:rPr>
                        <a:t>Results/Data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2351763056"/>
                  </a:ext>
                </a:extLst>
              </a:tr>
              <a:tr h="0">
                <a:tc>
                  <a:txBody>
                    <a:bodyPr/>
                    <a:lstStyle/>
                    <a:p>
                      <a:r>
                        <a:rPr lang="en-GB" sz="1400" dirty="0">
                          <a:solidFill>
                            <a:schemeClr val="tx1"/>
                          </a:solidFill>
                          <a:latin typeface="Arial" panose="020B0604020202020204" pitchFamily="34" charset="0"/>
                          <a:cs typeface="Arial" panose="020B0604020202020204" pitchFamily="34" charset="0"/>
                        </a:rPr>
                        <a:t>Aim</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r>
                        <a:rPr lang="en-GB" sz="1400" dirty="0">
                          <a:solidFill>
                            <a:schemeClr val="tx1"/>
                          </a:solidFill>
                          <a:latin typeface="Arial" panose="020B0604020202020204" pitchFamily="34" charset="0"/>
                          <a:cs typeface="Arial" panose="020B0604020202020204" pitchFamily="34" charset="0"/>
                        </a:rPr>
                        <a:t>Image/Chart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1916018151"/>
                  </a:ext>
                </a:extLst>
              </a:tr>
              <a:tr h="0">
                <a:tc>
                  <a:txBody>
                    <a:bodyPr/>
                    <a:lstStyle/>
                    <a:p>
                      <a:pPr marL="0" indent="0">
                        <a:lnSpc>
                          <a:spcPct val="150000"/>
                        </a:lnSpc>
                        <a:spcBef>
                          <a:spcPts val="0"/>
                        </a:spcBef>
                        <a:buNone/>
                      </a:pPr>
                      <a:r>
                        <a:rPr lang="en-GB" sz="1400" dirty="0">
                          <a:latin typeface="Arial" panose="020B0604020202020204" pitchFamily="34" charset="0"/>
                          <a:cs typeface="Arial" panose="020B0604020202020204" pitchFamily="34" charset="0"/>
                        </a:rPr>
                        <a:t>Method/Strategy for Change</a:t>
                      </a:r>
                      <a:endParaRPr lang="en-GB"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GB" sz="1400" dirty="0">
                          <a:solidFill>
                            <a:schemeClr val="tx1"/>
                          </a:solidFill>
                          <a:latin typeface="Arial" panose="020B0604020202020204" pitchFamily="34" charset="0"/>
                          <a:cs typeface="Arial" panose="020B0604020202020204" pitchFamily="34" charset="0"/>
                        </a:rPr>
                        <a:t>Conclusions/Lessons Learned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2285368860"/>
                  </a:ext>
                </a:extLst>
              </a:tr>
            </a:tbl>
          </a:graphicData>
        </a:graphic>
      </p:graphicFrame>
      <p:sp>
        <p:nvSpPr>
          <p:cNvPr id="6" name="Title 1">
            <a:extLst>
              <a:ext uri="{FF2B5EF4-FFF2-40B4-BE49-F238E27FC236}">
                <a16:creationId xmlns:a16="http://schemas.microsoft.com/office/drawing/2014/main" id="{41733B5D-E7BE-2457-F4AA-3245A69791D7}"/>
              </a:ext>
            </a:extLst>
          </p:cNvPr>
          <p:cNvSpPr txBox="1">
            <a:spLocks/>
          </p:cNvSpPr>
          <p:nvPr/>
        </p:nvSpPr>
        <p:spPr>
          <a:xfrm>
            <a:off x="643890" y="2974842"/>
            <a:ext cx="8618220" cy="454158"/>
          </a:xfrm>
          <a:prstGeom prst="rect">
            <a:avLst/>
          </a:prstGeom>
          <a:solidFill>
            <a:schemeClr val="bg2"/>
          </a:solidFill>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2000" b="1" kern="1200" cap="none" baseline="0">
                <a:solidFill>
                  <a:schemeClr val="tx1"/>
                </a:solidFill>
                <a:latin typeface="+mj-lt"/>
                <a:ea typeface="+mj-ea"/>
                <a:cs typeface="+mj-cs"/>
              </a:defRPr>
            </a:lvl1pPr>
          </a:lstStyle>
          <a:p>
            <a:r>
              <a:rPr lang="en-GB" sz="1400" dirty="0">
                <a:latin typeface="Arial" panose="020B0604020202020204" pitchFamily="34" charset="0"/>
                <a:cs typeface="Arial" panose="020B0604020202020204" pitchFamily="34" charset="0"/>
              </a:rPr>
              <a:t>Project Title</a:t>
            </a:r>
            <a:br>
              <a:rPr lang="en-GB" sz="1400" b="0" dirty="0">
                <a:latin typeface="Arial" panose="020B0604020202020204" pitchFamily="34" charset="0"/>
                <a:cs typeface="Arial" panose="020B0604020202020204" pitchFamily="34" charset="0"/>
              </a:rPr>
            </a:br>
            <a:r>
              <a:rPr lang="en-GB" sz="1400" b="0" dirty="0">
                <a:latin typeface="Arial" panose="020B0604020202020204" pitchFamily="34" charset="0"/>
                <a:cs typeface="Arial" panose="020B0604020202020204" pitchFamily="34" charset="0"/>
              </a:rPr>
              <a:t>People involved</a:t>
            </a:r>
          </a:p>
        </p:txBody>
      </p:sp>
      <p:sp>
        <p:nvSpPr>
          <p:cNvPr id="7" name="Footer Placeholder 6">
            <a:extLst>
              <a:ext uri="{FF2B5EF4-FFF2-40B4-BE49-F238E27FC236}">
                <a16:creationId xmlns:a16="http://schemas.microsoft.com/office/drawing/2014/main" id="{8AB803A2-CE5F-C925-77E2-5550FD7C6CEE}"/>
              </a:ext>
            </a:extLst>
          </p:cNvPr>
          <p:cNvSpPr>
            <a:spLocks noGrp="1"/>
          </p:cNvSpPr>
          <p:nvPr>
            <p:ph type="ftr" sz="quarter" idx="11"/>
          </p:nvPr>
        </p:nvSpPr>
        <p:spPr/>
        <p:txBody>
          <a:bodyPr/>
          <a:lstStyle/>
          <a:p>
            <a:r>
              <a:rPr lang="en-GB" dirty="0"/>
              <a:t>West of England Academy Quality Improvement Workbook</a:t>
            </a:r>
          </a:p>
        </p:txBody>
      </p:sp>
      <p:sp>
        <p:nvSpPr>
          <p:cNvPr id="8" name="Content Placeholder 2">
            <a:extLst>
              <a:ext uri="{FF2B5EF4-FFF2-40B4-BE49-F238E27FC236}">
                <a16:creationId xmlns:a16="http://schemas.microsoft.com/office/drawing/2014/main" id="{3612F3CE-73E8-89B7-EA5D-62D1A2D8D6E2}"/>
              </a:ext>
            </a:extLst>
          </p:cNvPr>
          <p:cNvSpPr txBox="1">
            <a:spLocks/>
          </p:cNvSpPr>
          <p:nvPr/>
        </p:nvSpPr>
        <p:spPr>
          <a:xfrm>
            <a:off x="643255" y="4734338"/>
            <a:ext cx="8618220" cy="1742659"/>
          </a:xfrm>
          <a:prstGeom prst="rect">
            <a:avLst/>
          </a:prstGeom>
        </p:spPr>
        <p:txBody>
          <a:bodyPr vert="horz" lIns="91440" tIns="45720" rIns="91440" bIns="45720" numCol="2" spcCol="18000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GB" dirty="0"/>
              <a:t>Another way to share your findings is with a more detailed </a:t>
            </a:r>
            <a:r>
              <a:rPr lang="en-US" dirty="0"/>
              <a:t>improvement report. The SQUIRE guidelines set out best practice in writing up quality improvement projects and the template on the next page shows how SQUIRE maps to the sections in this workbook.</a:t>
            </a:r>
            <a:endParaRPr lang="en-GB" dirty="0"/>
          </a:p>
          <a:p>
            <a:endParaRPr lang="en-US" dirty="0"/>
          </a:p>
          <a:p>
            <a:r>
              <a:rPr lang="en-US" dirty="0"/>
              <a:t>Before you start you might find it helpful to read some existing projects published in</a:t>
            </a:r>
            <a:r>
              <a:rPr lang="en-US" dirty="0">
                <a:hlinkClick r:id="rId4"/>
              </a:rPr>
              <a:t> BMJ Quality Improvement Reports</a:t>
            </a:r>
            <a:r>
              <a:rPr lang="en-US" dirty="0"/>
              <a:t> to understand how others have documented and structured their work. </a:t>
            </a:r>
          </a:p>
          <a:p>
            <a:pPr lvl="2"/>
            <a:r>
              <a:rPr lang="en-US" dirty="0"/>
              <a:t>If you are a member of the </a:t>
            </a:r>
            <a:r>
              <a:rPr lang="en-US" dirty="0">
                <a:hlinkClick r:id="rId5"/>
              </a:rPr>
              <a:t>Q community </a:t>
            </a:r>
            <a:r>
              <a:rPr lang="en-US" dirty="0"/>
              <a:t>this comes with opportunities to </a:t>
            </a:r>
            <a:r>
              <a:rPr lang="en-US" dirty="0">
                <a:hlinkClick r:id="rId6"/>
              </a:rPr>
              <a:t>publish your work</a:t>
            </a:r>
            <a:r>
              <a:rPr lang="en-US" dirty="0"/>
              <a:t>.</a:t>
            </a:r>
          </a:p>
        </p:txBody>
      </p:sp>
      <p:pic>
        <p:nvPicPr>
          <p:cNvPr id="11" name="Picture 10" descr="A picture containing text, sign, queen, clipart&#10;&#10;Description automatically generated">
            <a:extLst>
              <a:ext uri="{FF2B5EF4-FFF2-40B4-BE49-F238E27FC236}">
                <a16:creationId xmlns:a16="http://schemas.microsoft.com/office/drawing/2014/main" id="{2F7B670B-17AA-0023-1876-FE9490AA7B08}"/>
              </a:ext>
            </a:extLst>
          </p:cNvPr>
          <p:cNvPicPr>
            <a:picLocks noChangeAspect="1"/>
          </p:cNvPicPr>
          <p:nvPr/>
        </p:nvPicPr>
        <p:blipFill>
          <a:blip r:embed="rId7"/>
          <a:stretch>
            <a:fillRect/>
          </a:stretch>
        </p:blipFill>
        <p:spPr>
          <a:xfrm>
            <a:off x="5049875" y="5605667"/>
            <a:ext cx="695958" cy="695958"/>
          </a:xfrm>
          <a:prstGeom prst="rect">
            <a:avLst/>
          </a:prstGeom>
        </p:spPr>
      </p:pic>
    </p:spTree>
    <p:extLst>
      <p:ext uri="{BB962C8B-B14F-4D97-AF65-F5344CB8AC3E}">
        <p14:creationId xmlns:p14="http://schemas.microsoft.com/office/powerpoint/2010/main" val="3586915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298DE-4149-482F-B32A-8D13AE5E6F72}"/>
              </a:ext>
            </a:extLst>
          </p:cNvPr>
          <p:cNvSpPr>
            <a:spLocks noGrp="1"/>
          </p:cNvSpPr>
          <p:nvPr>
            <p:ph type="title"/>
          </p:nvPr>
        </p:nvSpPr>
        <p:spPr>
          <a:xfrm>
            <a:off x="265526" y="141890"/>
            <a:ext cx="9374956" cy="481574"/>
          </a:xfrm>
          <a:solidFill>
            <a:schemeClr val="tx1"/>
          </a:solidFill>
          <a:ln>
            <a:solidFill>
              <a:schemeClr val="tx1"/>
            </a:solidFill>
          </a:ln>
        </p:spPr>
        <p:txBody>
          <a:bodyPr>
            <a:normAutofit/>
          </a:bodyPr>
          <a:lstStyle/>
          <a:p>
            <a:pPr algn="ctr"/>
            <a:r>
              <a:rPr lang="en-GB" sz="2566" dirty="0">
                <a:solidFill>
                  <a:schemeClr val="bg1"/>
                </a:solidFill>
                <a:latin typeface="Arial" panose="020B0604020202020204" pitchFamily="34" charset="0"/>
                <a:cs typeface="Arial" panose="020B0604020202020204" pitchFamily="34" charset="0"/>
              </a:rPr>
              <a:t>Project title</a:t>
            </a:r>
          </a:p>
        </p:txBody>
      </p:sp>
      <p:sp>
        <p:nvSpPr>
          <p:cNvPr id="3" name="Content Placeholder 2">
            <a:extLst>
              <a:ext uri="{FF2B5EF4-FFF2-40B4-BE49-F238E27FC236}">
                <a16:creationId xmlns:a16="http://schemas.microsoft.com/office/drawing/2014/main" id="{D94A8B7D-421B-43CE-B15F-6A9E84C51D07}"/>
              </a:ext>
            </a:extLst>
          </p:cNvPr>
          <p:cNvSpPr>
            <a:spLocks noGrp="1"/>
          </p:cNvSpPr>
          <p:nvPr>
            <p:ph sz="half" idx="1"/>
          </p:nvPr>
        </p:nvSpPr>
        <p:spPr>
          <a:xfrm>
            <a:off x="265526" y="1227194"/>
            <a:ext cx="4558521" cy="1595431"/>
          </a:xfrm>
          <a:solidFill>
            <a:schemeClr val="bg1"/>
          </a:solidFill>
          <a:ln>
            <a:solidFill>
              <a:schemeClr val="tx1"/>
            </a:solidFill>
          </a:ln>
        </p:spPr>
        <p:txBody>
          <a:bodyPr numCol="1">
            <a:normAutofit/>
          </a:bodyPr>
          <a:lstStyle/>
          <a:p>
            <a:pPr>
              <a:lnSpc>
                <a:spcPct val="150000"/>
              </a:lnSpc>
              <a:spcBef>
                <a:spcPts val="0"/>
              </a:spcBef>
            </a:pPr>
            <a:r>
              <a:rPr lang="en-GB" sz="1443" dirty="0">
                <a:latin typeface="Arial" panose="020B0604020202020204" pitchFamily="34" charset="0"/>
                <a:cs typeface="Arial" panose="020B0604020202020204" pitchFamily="34" charset="0"/>
              </a:rPr>
              <a:t>Background/Problem/Issue</a:t>
            </a:r>
          </a:p>
          <a:p>
            <a:pPr>
              <a:lnSpc>
                <a:spcPct val="150000"/>
              </a:lnSpc>
              <a:spcBef>
                <a:spcPts val="0"/>
              </a:spcBef>
            </a:pPr>
            <a:r>
              <a:rPr lang="en-GB" sz="641" dirty="0">
                <a:latin typeface="Arial" panose="020B0604020202020204" pitchFamily="34" charset="0"/>
                <a:cs typeface="Arial" panose="020B0604020202020204" pitchFamily="34" charset="0"/>
              </a:rPr>
              <a:t>ENTER TEXT HERE</a:t>
            </a:r>
          </a:p>
        </p:txBody>
      </p:sp>
      <p:sp>
        <p:nvSpPr>
          <p:cNvPr id="4" name="Content Placeholder 3">
            <a:extLst>
              <a:ext uri="{FF2B5EF4-FFF2-40B4-BE49-F238E27FC236}">
                <a16:creationId xmlns:a16="http://schemas.microsoft.com/office/drawing/2014/main" id="{CDEE3F40-D2A7-4BD7-AE14-FA7E9AFB8C10}"/>
              </a:ext>
            </a:extLst>
          </p:cNvPr>
          <p:cNvSpPr>
            <a:spLocks noGrp="1"/>
          </p:cNvSpPr>
          <p:nvPr>
            <p:ph sz="half" idx="2"/>
          </p:nvPr>
        </p:nvSpPr>
        <p:spPr>
          <a:xfrm>
            <a:off x="5081961" y="1227194"/>
            <a:ext cx="4558521" cy="1595431"/>
          </a:xfrm>
          <a:solidFill>
            <a:schemeClr val="bg1"/>
          </a:solidFill>
          <a:ln>
            <a:solidFill>
              <a:schemeClr val="tx1"/>
            </a:solidFill>
          </a:ln>
        </p:spPr>
        <p:txBody>
          <a:bodyPr>
            <a:normAutofit/>
          </a:bodyPr>
          <a:lstStyle/>
          <a:p>
            <a:pPr>
              <a:lnSpc>
                <a:spcPct val="150000"/>
              </a:lnSpc>
              <a:spcBef>
                <a:spcPts val="0"/>
              </a:spcBef>
            </a:pPr>
            <a:r>
              <a:rPr lang="en-GB" sz="1443" dirty="0">
                <a:latin typeface="Arial" panose="020B0604020202020204" pitchFamily="34" charset="0"/>
                <a:cs typeface="Arial" panose="020B0604020202020204" pitchFamily="34" charset="0"/>
              </a:rPr>
              <a:t>Results/Data</a:t>
            </a:r>
          </a:p>
          <a:p>
            <a:pPr>
              <a:lnSpc>
                <a:spcPct val="150000"/>
              </a:lnSpc>
              <a:spcBef>
                <a:spcPts val="0"/>
              </a:spcBef>
            </a:pPr>
            <a:r>
              <a:rPr lang="en-GB" sz="641" dirty="0">
                <a:latin typeface="Arial" panose="020B0604020202020204" pitchFamily="34" charset="0"/>
                <a:cs typeface="Arial" panose="020B0604020202020204" pitchFamily="34" charset="0"/>
              </a:rPr>
              <a:t>ENTER TEXT HERE</a:t>
            </a:r>
          </a:p>
          <a:p>
            <a:pPr>
              <a:lnSpc>
                <a:spcPct val="150000"/>
              </a:lnSpc>
              <a:spcBef>
                <a:spcPts val="0"/>
              </a:spcBef>
            </a:pPr>
            <a:endParaRPr lang="en-GB" sz="1593"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A5DBB64A-8815-4E8F-9711-2F75DF9751E6}"/>
              </a:ext>
            </a:extLst>
          </p:cNvPr>
          <p:cNvSpPr txBox="1">
            <a:spLocks/>
          </p:cNvSpPr>
          <p:nvPr/>
        </p:nvSpPr>
        <p:spPr>
          <a:xfrm>
            <a:off x="265522" y="758962"/>
            <a:ext cx="9374956" cy="332735"/>
          </a:xfrm>
          <a:prstGeom prst="rect">
            <a:avLst/>
          </a:prstGeom>
          <a:solidFill>
            <a:schemeClr val="bg2"/>
          </a:solidFill>
          <a:ln>
            <a:solidFill>
              <a:schemeClr val="tx1"/>
            </a:solidFill>
          </a:ln>
        </p:spPr>
        <p:txBody>
          <a:bodyPr vert="horz" lIns="72822" tIns="36411" rIns="72822" bIns="3641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245" dirty="0">
                <a:solidFill>
                  <a:schemeClr val="bg1"/>
                </a:solidFill>
                <a:latin typeface="Arial" panose="020B0604020202020204" pitchFamily="34" charset="0"/>
                <a:cs typeface="Arial" panose="020B0604020202020204" pitchFamily="34" charset="0"/>
              </a:rPr>
              <a:t>People involved</a:t>
            </a:r>
          </a:p>
        </p:txBody>
      </p:sp>
      <p:sp>
        <p:nvSpPr>
          <p:cNvPr id="8" name="Content Placeholder 2">
            <a:extLst>
              <a:ext uri="{FF2B5EF4-FFF2-40B4-BE49-F238E27FC236}">
                <a16:creationId xmlns:a16="http://schemas.microsoft.com/office/drawing/2014/main" id="{C19437E6-3F73-46DC-9EAB-C8244B71226B}"/>
              </a:ext>
            </a:extLst>
          </p:cNvPr>
          <p:cNvSpPr txBox="1">
            <a:spLocks/>
          </p:cNvSpPr>
          <p:nvPr/>
        </p:nvSpPr>
        <p:spPr>
          <a:xfrm>
            <a:off x="265524" y="2984211"/>
            <a:ext cx="4558521" cy="1496324"/>
          </a:xfrm>
          <a:prstGeom prst="rect">
            <a:avLst/>
          </a:prstGeom>
          <a:solidFill>
            <a:schemeClr val="bg1"/>
          </a:solidFill>
          <a:ln>
            <a:solidFill>
              <a:schemeClr val="tx1"/>
            </a:solidFill>
          </a:ln>
        </p:spPr>
        <p:txBody>
          <a:bodyPr vert="horz" lIns="72822" tIns="36411" rIns="72822" bIns="3641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n-GB" sz="1443" dirty="0">
                <a:latin typeface="Arial" panose="020B0604020202020204" pitchFamily="34" charset="0"/>
                <a:cs typeface="Arial" panose="020B0604020202020204" pitchFamily="34" charset="0"/>
              </a:rPr>
              <a:t>Aim</a:t>
            </a:r>
          </a:p>
          <a:p>
            <a:pPr marL="0" indent="0">
              <a:lnSpc>
                <a:spcPct val="150000"/>
              </a:lnSpc>
              <a:spcBef>
                <a:spcPts val="0"/>
              </a:spcBef>
              <a:buNone/>
            </a:pPr>
            <a:r>
              <a:rPr lang="en-GB" sz="641" dirty="0">
                <a:latin typeface="Arial" panose="020B0604020202020204" pitchFamily="34" charset="0"/>
                <a:cs typeface="Arial" panose="020B0604020202020204" pitchFamily="34" charset="0"/>
              </a:rPr>
              <a:t>ENTER TEXT HERE</a:t>
            </a:r>
          </a:p>
          <a:p>
            <a:pPr marL="0" indent="0">
              <a:lnSpc>
                <a:spcPct val="150000"/>
              </a:lnSpc>
              <a:spcBef>
                <a:spcPts val="0"/>
              </a:spcBef>
              <a:buNone/>
            </a:pPr>
            <a:endParaRPr lang="en-GB" sz="1593"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7BD0421F-C447-49F8-B8CF-99B43B2F835B}"/>
              </a:ext>
            </a:extLst>
          </p:cNvPr>
          <p:cNvSpPr txBox="1">
            <a:spLocks/>
          </p:cNvSpPr>
          <p:nvPr/>
        </p:nvSpPr>
        <p:spPr>
          <a:xfrm>
            <a:off x="265526" y="4602714"/>
            <a:ext cx="4558520" cy="1770335"/>
          </a:xfrm>
          <a:prstGeom prst="rect">
            <a:avLst/>
          </a:prstGeom>
          <a:solidFill>
            <a:schemeClr val="bg1"/>
          </a:solidFill>
          <a:ln>
            <a:solidFill>
              <a:schemeClr val="tx1"/>
            </a:solidFill>
          </a:ln>
        </p:spPr>
        <p:txBody>
          <a:bodyPr vert="horz" lIns="72822" tIns="36411" rIns="72822" bIns="3641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n-GB" sz="1443" dirty="0">
                <a:latin typeface="Arial" panose="020B0604020202020204" pitchFamily="34" charset="0"/>
                <a:cs typeface="Arial" panose="020B0604020202020204" pitchFamily="34" charset="0"/>
              </a:rPr>
              <a:t>Method/Strategy for Change</a:t>
            </a:r>
          </a:p>
          <a:p>
            <a:pPr marL="0" indent="0">
              <a:lnSpc>
                <a:spcPct val="150000"/>
              </a:lnSpc>
              <a:spcBef>
                <a:spcPts val="0"/>
              </a:spcBef>
              <a:buNone/>
            </a:pPr>
            <a:r>
              <a:rPr lang="en-GB" sz="641" dirty="0">
                <a:latin typeface="Arial" panose="020B0604020202020204" pitchFamily="34" charset="0"/>
                <a:cs typeface="Arial" panose="020B0604020202020204" pitchFamily="34" charset="0"/>
              </a:rPr>
              <a:t>ENTER TEXT HERE</a:t>
            </a:r>
          </a:p>
          <a:p>
            <a:pPr marL="0" indent="0">
              <a:lnSpc>
                <a:spcPct val="150000"/>
              </a:lnSpc>
              <a:spcBef>
                <a:spcPts val="0"/>
              </a:spcBef>
              <a:buNone/>
            </a:pPr>
            <a:endParaRPr lang="en-GB" sz="1593" dirty="0">
              <a:latin typeface="Arial" panose="020B0604020202020204" pitchFamily="34" charset="0"/>
              <a:cs typeface="Arial" panose="020B0604020202020204" pitchFamily="34" charset="0"/>
            </a:endParaRPr>
          </a:p>
        </p:txBody>
      </p:sp>
      <p:sp>
        <p:nvSpPr>
          <p:cNvPr id="10" name="Content Placeholder 3">
            <a:extLst>
              <a:ext uri="{FF2B5EF4-FFF2-40B4-BE49-F238E27FC236}">
                <a16:creationId xmlns:a16="http://schemas.microsoft.com/office/drawing/2014/main" id="{E5317D3E-4B5E-4C34-A319-B213517D9281}"/>
              </a:ext>
            </a:extLst>
          </p:cNvPr>
          <p:cNvSpPr txBox="1">
            <a:spLocks/>
          </p:cNvSpPr>
          <p:nvPr/>
        </p:nvSpPr>
        <p:spPr>
          <a:xfrm>
            <a:off x="5081961" y="4602714"/>
            <a:ext cx="4558521" cy="1770335"/>
          </a:xfrm>
          <a:prstGeom prst="rect">
            <a:avLst/>
          </a:prstGeom>
          <a:solidFill>
            <a:schemeClr val="bg1"/>
          </a:solidFill>
          <a:ln>
            <a:solidFill>
              <a:schemeClr val="tx1"/>
            </a:solidFill>
          </a:ln>
        </p:spPr>
        <p:txBody>
          <a:bodyPr vert="horz" lIns="72822" tIns="36411" rIns="72822" bIns="3641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n-GB" sz="1443" dirty="0">
                <a:latin typeface="Arial" panose="020B0604020202020204" pitchFamily="34" charset="0"/>
                <a:cs typeface="Arial" panose="020B0604020202020204" pitchFamily="34" charset="0"/>
              </a:rPr>
              <a:t>Conclusions/Lessons Learned</a:t>
            </a:r>
          </a:p>
          <a:p>
            <a:pPr marL="0" indent="0">
              <a:lnSpc>
                <a:spcPct val="150000"/>
              </a:lnSpc>
              <a:spcBef>
                <a:spcPts val="0"/>
              </a:spcBef>
              <a:buNone/>
            </a:pPr>
            <a:r>
              <a:rPr lang="en-GB" sz="641" dirty="0">
                <a:latin typeface="Arial" panose="020B0604020202020204" pitchFamily="34" charset="0"/>
                <a:cs typeface="Arial" panose="020B0604020202020204" pitchFamily="34" charset="0"/>
              </a:rPr>
              <a:t>ENTER TEXT HERE</a:t>
            </a:r>
          </a:p>
          <a:p>
            <a:pPr marL="0" indent="0">
              <a:lnSpc>
                <a:spcPct val="150000"/>
              </a:lnSpc>
              <a:spcBef>
                <a:spcPts val="0"/>
              </a:spcBef>
              <a:buNone/>
            </a:pPr>
            <a:endParaRPr lang="en-GB" sz="1593" dirty="0">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72E184F8-19AA-4DE6-8091-37E41A5C66A7}"/>
              </a:ext>
            </a:extLst>
          </p:cNvPr>
          <p:cNvSpPr txBox="1">
            <a:spLocks/>
          </p:cNvSpPr>
          <p:nvPr/>
        </p:nvSpPr>
        <p:spPr>
          <a:xfrm>
            <a:off x="5081961" y="2984211"/>
            <a:ext cx="4558521" cy="1496324"/>
          </a:xfrm>
          <a:prstGeom prst="rect">
            <a:avLst/>
          </a:prstGeom>
          <a:solidFill>
            <a:schemeClr val="bg1"/>
          </a:solidFill>
          <a:ln>
            <a:solidFill>
              <a:schemeClr val="tx1"/>
            </a:solidFill>
          </a:ln>
        </p:spPr>
        <p:txBody>
          <a:bodyPr vert="horz" lIns="72822" tIns="36411" rIns="72822" bIns="3641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n-GB" sz="1443" dirty="0">
                <a:latin typeface="Arial" panose="020B0604020202020204" pitchFamily="34" charset="0"/>
                <a:cs typeface="Arial" panose="020B0604020202020204" pitchFamily="34" charset="0"/>
              </a:rPr>
              <a:t>Image/Chart</a:t>
            </a:r>
          </a:p>
          <a:p>
            <a:pPr marL="0" indent="0">
              <a:lnSpc>
                <a:spcPct val="150000"/>
              </a:lnSpc>
              <a:spcBef>
                <a:spcPts val="0"/>
              </a:spcBef>
              <a:buNone/>
            </a:pPr>
            <a:r>
              <a:rPr lang="en-GB" sz="641" dirty="0">
                <a:latin typeface="Arial" panose="020B0604020202020204" pitchFamily="34" charset="0"/>
                <a:cs typeface="Arial" panose="020B0604020202020204" pitchFamily="34" charset="0"/>
              </a:rPr>
              <a:t>ENTER TEXT HERE</a:t>
            </a:r>
          </a:p>
          <a:p>
            <a:pPr marL="0" indent="0">
              <a:lnSpc>
                <a:spcPct val="150000"/>
              </a:lnSpc>
              <a:spcBef>
                <a:spcPts val="0"/>
              </a:spcBef>
              <a:buNone/>
            </a:pPr>
            <a:endParaRPr lang="en-GB" sz="1593"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3765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494C3-D946-4F42-4E88-1E6178F28AD9}"/>
              </a:ext>
            </a:extLst>
          </p:cNvPr>
          <p:cNvSpPr>
            <a:spLocks noGrp="1"/>
          </p:cNvSpPr>
          <p:nvPr>
            <p:ph type="title"/>
          </p:nvPr>
        </p:nvSpPr>
        <p:spPr>
          <a:xfrm>
            <a:off x="215153" y="415893"/>
            <a:ext cx="8618220" cy="705198"/>
          </a:xfrm>
        </p:spPr>
        <p:txBody>
          <a:bodyPr/>
          <a:lstStyle/>
          <a:p>
            <a:r>
              <a:rPr lang="en-GB" dirty="0"/>
              <a:t>SQUIRE template </a:t>
            </a:r>
            <a:r>
              <a:rPr lang="en-GB" b="0" dirty="0"/>
              <a:t>mapped to the sections of this workbook</a:t>
            </a:r>
          </a:p>
        </p:txBody>
      </p:sp>
      <p:sp>
        <p:nvSpPr>
          <p:cNvPr id="4" name="Slide Number Placeholder 3">
            <a:extLst>
              <a:ext uri="{FF2B5EF4-FFF2-40B4-BE49-F238E27FC236}">
                <a16:creationId xmlns:a16="http://schemas.microsoft.com/office/drawing/2014/main" id="{32783ADB-6AC7-3F7A-0A97-5BC23F7F24EB}"/>
              </a:ext>
            </a:extLst>
          </p:cNvPr>
          <p:cNvSpPr>
            <a:spLocks noGrp="1"/>
          </p:cNvSpPr>
          <p:nvPr>
            <p:ph type="sldNum" sz="quarter" idx="12"/>
          </p:nvPr>
        </p:nvSpPr>
        <p:spPr/>
        <p:txBody>
          <a:bodyPr/>
          <a:lstStyle/>
          <a:p>
            <a:fld id="{8C2D2256-61B5-3F4F-BC5F-2E9C0730E982}" type="slidenum">
              <a:rPr lang="en-GB" smtClean="0"/>
              <a:t>36</a:t>
            </a:fld>
            <a:endParaRPr lang="en-GB"/>
          </a:p>
        </p:txBody>
      </p:sp>
      <p:sp>
        <p:nvSpPr>
          <p:cNvPr id="8" name="Content Placeholder 2">
            <a:extLst>
              <a:ext uri="{FF2B5EF4-FFF2-40B4-BE49-F238E27FC236}">
                <a16:creationId xmlns:a16="http://schemas.microsoft.com/office/drawing/2014/main" id="{3612F3CE-73E8-89B7-EA5D-62D1A2D8D6E2}"/>
              </a:ext>
            </a:extLst>
          </p:cNvPr>
          <p:cNvSpPr txBox="1">
            <a:spLocks/>
          </p:cNvSpPr>
          <p:nvPr/>
        </p:nvSpPr>
        <p:spPr>
          <a:xfrm>
            <a:off x="643255" y="4734338"/>
            <a:ext cx="8618220" cy="1682931"/>
          </a:xfrm>
          <a:prstGeom prst="rect">
            <a:avLst/>
          </a:prstGeom>
        </p:spPr>
        <p:txBody>
          <a:bodyPr vert="horz" lIns="91440" tIns="45720" rIns="91440" bIns="45720" numCol="2" spcCol="18000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endParaRPr lang="en-GB" dirty="0"/>
          </a:p>
        </p:txBody>
      </p:sp>
      <p:graphicFrame>
        <p:nvGraphicFramePr>
          <p:cNvPr id="10" name="Content Placeholder 9">
            <a:extLst>
              <a:ext uri="{FF2B5EF4-FFF2-40B4-BE49-F238E27FC236}">
                <a16:creationId xmlns:a16="http://schemas.microsoft.com/office/drawing/2014/main" id="{72B118D6-B1AA-EB06-0875-B60A7FF66F6D}"/>
              </a:ext>
            </a:extLst>
          </p:cNvPr>
          <p:cNvGraphicFramePr>
            <a:graphicFrameLocks noGrp="1"/>
          </p:cNvGraphicFramePr>
          <p:nvPr>
            <p:ph idx="1"/>
            <p:extLst>
              <p:ext uri="{D42A27DB-BD31-4B8C-83A1-F6EECF244321}">
                <p14:modId xmlns:p14="http://schemas.microsoft.com/office/powerpoint/2010/main" val="2613212241"/>
              </p:ext>
            </p:extLst>
          </p:nvPr>
        </p:nvGraphicFramePr>
        <p:xfrm>
          <a:off x="268941" y="864533"/>
          <a:ext cx="9421906" cy="5667635"/>
        </p:xfrm>
        <a:graphic>
          <a:graphicData uri="http://schemas.openxmlformats.org/drawingml/2006/table">
            <a:tbl>
              <a:tblPr firstRow="1" bandRow="1">
                <a:tableStyleId>{5940675A-B579-460E-94D1-54222C63F5DA}</a:tableStyleId>
              </a:tblPr>
              <a:tblGrid>
                <a:gridCol w="1379106">
                  <a:extLst>
                    <a:ext uri="{9D8B030D-6E8A-4147-A177-3AD203B41FA5}">
                      <a16:colId xmlns:a16="http://schemas.microsoft.com/office/drawing/2014/main" val="2176872502"/>
                    </a:ext>
                  </a:extLst>
                </a:gridCol>
                <a:gridCol w="8042800">
                  <a:extLst>
                    <a:ext uri="{9D8B030D-6E8A-4147-A177-3AD203B41FA5}">
                      <a16:colId xmlns:a16="http://schemas.microsoft.com/office/drawing/2014/main" val="3672943621"/>
                    </a:ext>
                  </a:extLst>
                </a:gridCol>
              </a:tblGrid>
              <a:tr h="355594">
                <a:tc>
                  <a:txBody>
                    <a:bodyPr/>
                    <a:lstStyle/>
                    <a:p>
                      <a:r>
                        <a:rPr lang="en-GB" sz="1000" b="1" dirty="0"/>
                        <a:t>Title</a:t>
                      </a:r>
                    </a:p>
                  </a:txBody>
                  <a:tcPr>
                    <a:solidFill>
                      <a:schemeClr val="bg2"/>
                    </a:solidFill>
                  </a:tcPr>
                </a:tc>
                <a:tc>
                  <a:txBody>
                    <a:bodyPr/>
                    <a:lstStyle/>
                    <a:p>
                      <a:r>
                        <a:rPr lang="en-GB" sz="1000" dirty="0"/>
                        <a:t>Indicate that the article concerns an initiative to improve healthcare</a:t>
                      </a:r>
                    </a:p>
                  </a:txBody>
                  <a:tcPr/>
                </a:tc>
                <a:extLst>
                  <a:ext uri="{0D108BD9-81ED-4DB2-BD59-A6C34878D82A}">
                    <a16:rowId xmlns:a16="http://schemas.microsoft.com/office/drawing/2014/main" val="3743628609"/>
                  </a:ext>
                </a:extLst>
              </a:tr>
              <a:tr h="547068">
                <a:tc>
                  <a:txBody>
                    <a:bodyPr/>
                    <a:lstStyle/>
                    <a:p>
                      <a:r>
                        <a:rPr lang="en-GB" sz="1000" b="1" dirty="0"/>
                        <a:t>Abstract</a:t>
                      </a:r>
                    </a:p>
                  </a:txBody>
                  <a:tcPr>
                    <a:solidFill>
                      <a:schemeClr val="bg2"/>
                    </a:solidFill>
                  </a:tcPr>
                </a:tc>
                <a:tc>
                  <a:txBody>
                    <a:bodyPr/>
                    <a:lstStyle/>
                    <a:p>
                      <a:r>
                        <a:rPr lang="en-GB" sz="1000" dirty="0"/>
                        <a:t>This is a summary of your work and is the most important section to attract a reader's attention. Please ensure you include a brief background to the problem, the method for your quality improvement project, the overall results and conclusion. Keep it succinct and factual. </a:t>
                      </a:r>
                    </a:p>
                  </a:txBody>
                  <a:tcPr/>
                </a:tc>
                <a:extLst>
                  <a:ext uri="{0D108BD9-81ED-4DB2-BD59-A6C34878D82A}">
                    <a16:rowId xmlns:a16="http://schemas.microsoft.com/office/drawing/2014/main" val="945737780"/>
                  </a:ext>
                </a:extLst>
              </a:tr>
              <a:tr h="930015">
                <a:tc>
                  <a:txBody>
                    <a:bodyPr/>
                    <a:lstStyle/>
                    <a:p>
                      <a:r>
                        <a:rPr lang="en-GB" sz="1000" b="1" dirty="0"/>
                        <a:t>Problem</a:t>
                      </a:r>
                    </a:p>
                  </a:txBody>
                  <a:tcPr>
                    <a:solidFill>
                      <a:schemeClr val="accent2"/>
                    </a:solidFill>
                  </a:tcPr>
                </a:tc>
                <a:tc>
                  <a:txBody>
                    <a:bodyPr/>
                    <a:lstStyle/>
                    <a:p>
                      <a:r>
                        <a:rPr lang="en-GB" sz="1000" dirty="0"/>
                        <a:t>In this section you will need to summarise your problem and the focus of your project. You will need to outline your SMART aim for your project (for example; the aim was to reduce medication errors from 15% to 5% across six elderly care wards in three months).</a:t>
                      </a:r>
                    </a:p>
                    <a:p>
                      <a:r>
                        <a:rPr lang="en-GB" sz="1000" dirty="0"/>
                        <a:t>Give some details about your local context including; the type of organisation you work in, the size of your organisation, details about the staff members who work there and perhaps a little bit about your local patient population. It might be useful for others to include how you got started with this project and what drove you to tackle this problem. </a:t>
                      </a:r>
                    </a:p>
                  </a:txBody>
                  <a:tcPr/>
                </a:tc>
                <a:extLst>
                  <a:ext uri="{0D108BD9-81ED-4DB2-BD59-A6C34878D82A}">
                    <a16:rowId xmlns:a16="http://schemas.microsoft.com/office/drawing/2014/main" val="1410752584"/>
                  </a:ext>
                </a:extLst>
              </a:tr>
              <a:tr h="738541">
                <a:tc>
                  <a:txBody>
                    <a:bodyPr/>
                    <a:lstStyle/>
                    <a:p>
                      <a:r>
                        <a:rPr lang="en-GB" sz="1000" b="1" dirty="0"/>
                        <a:t>Background</a:t>
                      </a:r>
                    </a:p>
                  </a:txBody>
                  <a:tcPr>
                    <a:solidFill>
                      <a:schemeClr val="accent1"/>
                    </a:solidFill>
                  </a:tcPr>
                </a:tc>
                <a:tc>
                  <a:txBody>
                    <a:bodyPr/>
                    <a:lstStyle/>
                    <a:p>
                      <a:r>
                        <a:rPr lang="en-GB" sz="1000" dirty="0"/>
                        <a:t>This section gives the reader background information about the problem and provides up-to-date, research and knowledge from the literature.</a:t>
                      </a:r>
                    </a:p>
                    <a:p>
                      <a:r>
                        <a:rPr lang="en-GB" sz="1000" dirty="0"/>
                        <a:t>Summarise the literature you have found on the background t your problem here. What existing evidence is there that this problem exists? What evidence is there that other people have tried to solve this problem in the past? Is there any evidence for what works and what doesn't to solve your problem? </a:t>
                      </a:r>
                    </a:p>
                  </a:txBody>
                  <a:tcPr/>
                </a:tc>
                <a:extLst>
                  <a:ext uri="{0D108BD9-81ED-4DB2-BD59-A6C34878D82A}">
                    <a16:rowId xmlns:a16="http://schemas.microsoft.com/office/drawing/2014/main" val="887843006"/>
                  </a:ext>
                </a:extLst>
              </a:tr>
              <a:tr h="738541">
                <a:tc>
                  <a:txBody>
                    <a:bodyPr/>
                    <a:lstStyle/>
                    <a:p>
                      <a:r>
                        <a:rPr lang="en-GB" sz="1000" b="1" dirty="0"/>
                        <a:t>Measurement</a:t>
                      </a:r>
                    </a:p>
                  </a:txBody>
                  <a:tcPr>
                    <a:solidFill>
                      <a:schemeClr val="accent4"/>
                    </a:solidFill>
                  </a:tcPr>
                </a:tc>
                <a:tc>
                  <a:txBody>
                    <a:bodyPr/>
                    <a:lstStyle/>
                    <a:p>
                      <a:r>
                        <a:rPr lang="en-GB" sz="1000" dirty="0"/>
                        <a:t>Describe which measures you selected for studying processes and the outcomes of the intervention(s), including rationale for choosing them, their operational definitions, and their validity and reliability. Describe how you planned to collect this data throughout your project and how frequently. Outline how you planned to establish if the observed outcomes were due to your interventions.</a:t>
                      </a:r>
                    </a:p>
                    <a:p>
                      <a:r>
                        <a:rPr lang="en-GB" sz="1000" dirty="0"/>
                        <a:t>You must also include here, the results of your baseline measurement.</a:t>
                      </a:r>
                    </a:p>
                  </a:txBody>
                  <a:tcPr/>
                </a:tc>
                <a:extLst>
                  <a:ext uri="{0D108BD9-81ED-4DB2-BD59-A6C34878D82A}">
                    <a16:rowId xmlns:a16="http://schemas.microsoft.com/office/drawing/2014/main" val="1499353121"/>
                  </a:ext>
                </a:extLst>
              </a:tr>
              <a:tr h="930015">
                <a:tc>
                  <a:txBody>
                    <a:bodyPr/>
                    <a:lstStyle/>
                    <a:p>
                      <a:r>
                        <a:rPr lang="en-GB" sz="1000" b="1" dirty="0"/>
                        <a:t>Design</a:t>
                      </a:r>
                    </a:p>
                  </a:txBody>
                  <a:tcPr>
                    <a:solidFill>
                      <a:schemeClr val="accent3"/>
                    </a:solidFill>
                  </a:tcPr>
                </a:tc>
                <a:tc>
                  <a:txBody>
                    <a:bodyPr/>
                    <a:lstStyle/>
                    <a:p>
                      <a:r>
                        <a:rPr lang="en-GB" sz="1000" dirty="0"/>
                        <a:t>Describe the intervention (or series of interventions) that you planned to implement to improve the quality of care you deliver. Describe any reasons or assumptions that were used to develop the intervention(s) and reasons why you expected them to work. Outline how you consulted/engaged with your team members or organisations. Who was in your project team? Did you anticipate/predict any problems at this stage? Describe how you planned to make your intervention sustainable. </a:t>
                      </a:r>
                    </a:p>
                    <a:p>
                      <a:r>
                        <a:rPr lang="en-GB" sz="1000" dirty="0"/>
                        <a:t>This step is critical for others to understand the thinking behind the development of your intervention. </a:t>
                      </a:r>
                    </a:p>
                  </a:txBody>
                  <a:tcPr/>
                </a:tc>
                <a:extLst>
                  <a:ext uri="{0D108BD9-81ED-4DB2-BD59-A6C34878D82A}">
                    <a16:rowId xmlns:a16="http://schemas.microsoft.com/office/drawing/2014/main" val="3374070319"/>
                  </a:ext>
                </a:extLst>
              </a:tr>
              <a:tr h="1312962">
                <a:tc>
                  <a:txBody>
                    <a:bodyPr/>
                    <a:lstStyle/>
                    <a:p>
                      <a:r>
                        <a:rPr lang="en-GB" sz="1000" b="1" dirty="0"/>
                        <a:t>Strategy</a:t>
                      </a:r>
                    </a:p>
                  </a:txBody>
                  <a:tcPr>
                    <a:solidFill>
                      <a:schemeClr val="accent6"/>
                    </a:solidFill>
                  </a:tcPr>
                </a:tc>
                <a:tc>
                  <a:txBody>
                    <a:bodyPr/>
                    <a:lstStyle/>
                    <a:p>
                      <a:r>
                        <a:rPr lang="en-GB" sz="1000" dirty="0"/>
                        <a:t>In this section you should explain your strategy for improvement to the reader and discuss how you implemented your improvement cycles. In most cases you will have tried a number of progressive improvement cycles, some of which will not have been successful. It is important that you also share these to help others avoid similar difficulties. Remember that data should be collected continuously throughout your project. </a:t>
                      </a:r>
                    </a:p>
                    <a:p>
                      <a:r>
                        <a:rPr lang="en-GB" sz="1000" dirty="0"/>
                        <a:t>This is a difficult section to document and will contain a lot of information. For each PDSA cycle you should describe your aim, your change hypothesis and strategy for change. Describe how you implemented the change and the data you collected. Describe your key learning from each cycle of change, and discuss how this learning impacted on your change process. How well did your predictions of what change was needed match your outcomes? What worked more effectively than anticipated and what had less effect than predicted? </a:t>
                      </a:r>
                    </a:p>
                  </a:txBody>
                  <a:tcPr/>
                </a:tc>
                <a:extLst>
                  <a:ext uri="{0D108BD9-81ED-4DB2-BD59-A6C34878D82A}">
                    <a16:rowId xmlns:a16="http://schemas.microsoft.com/office/drawing/2014/main" val="3513521565"/>
                  </a:ext>
                </a:extLst>
              </a:tr>
            </a:tbl>
          </a:graphicData>
        </a:graphic>
      </p:graphicFrame>
    </p:spTree>
    <p:extLst>
      <p:ext uri="{BB962C8B-B14F-4D97-AF65-F5344CB8AC3E}">
        <p14:creationId xmlns:p14="http://schemas.microsoft.com/office/powerpoint/2010/main" val="4178508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494C3-D946-4F42-4E88-1E6178F28AD9}"/>
              </a:ext>
            </a:extLst>
          </p:cNvPr>
          <p:cNvSpPr>
            <a:spLocks noGrp="1"/>
          </p:cNvSpPr>
          <p:nvPr>
            <p:ph type="title"/>
          </p:nvPr>
        </p:nvSpPr>
        <p:spPr>
          <a:xfrm>
            <a:off x="215153" y="415893"/>
            <a:ext cx="8618220" cy="705198"/>
          </a:xfrm>
        </p:spPr>
        <p:txBody>
          <a:bodyPr/>
          <a:lstStyle/>
          <a:p>
            <a:r>
              <a:rPr lang="en-GB" dirty="0"/>
              <a:t>SQUIRE template </a:t>
            </a:r>
            <a:r>
              <a:rPr lang="en-GB" b="0" dirty="0"/>
              <a:t>mapped to the sections of this workbook</a:t>
            </a:r>
          </a:p>
        </p:txBody>
      </p:sp>
      <p:sp>
        <p:nvSpPr>
          <p:cNvPr id="4" name="Slide Number Placeholder 3">
            <a:extLst>
              <a:ext uri="{FF2B5EF4-FFF2-40B4-BE49-F238E27FC236}">
                <a16:creationId xmlns:a16="http://schemas.microsoft.com/office/drawing/2014/main" id="{32783ADB-6AC7-3F7A-0A97-5BC23F7F24EB}"/>
              </a:ext>
            </a:extLst>
          </p:cNvPr>
          <p:cNvSpPr>
            <a:spLocks noGrp="1"/>
          </p:cNvSpPr>
          <p:nvPr>
            <p:ph type="sldNum" sz="quarter" idx="12"/>
          </p:nvPr>
        </p:nvSpPr>
        <p:spPr/>
        <p:txBody>
          <a:bodyPr/>
          <a:lstStyle/>
          <a:p>
            <a:fld id="{8C2D2256-61B5-3F4F-BC5F-2E9C0730E982}" type="slidenum">
              <a:rPr lang="en-GB" smtClean="0"/>
              <a:t>37</a:t>
            </a:fld>
            <a:endParaRPr lang="en-GB"/>
          </a:p>
        </p:txBody>
      </p:sp>
      <p:sp>
        <p:nvSpPr>
          <p:cNvPr id="8" name="Content Placeholder 2">
            <a:extLst>
              <a:ext uri="{FF2B5EF4-FFF2-40B4-BE49-F238E27FC236}">
                <a16:creationId xmlns:a16="http://schemas.microsoft.com/office/drawing/2014/main" id="{3612F3CE-73E8-89B7-EA5D-62D1A2D8D6E2}"/>
              </a:ext>
            </a:extLst>
          </p:cNvPr>
          <p:cNvSpPr txBox="1">
            <a:spLocks/>
          </p:cNvSpPr>
          <p:nvPr/>
        </p:nvSpPr>
        <p:spPr>
          <a:xfrm>
            <a:off x="643255" y="4734338"/>
            <a:ext cx="8618220" cy="1682931"/>
          </a:xfrm>
          <a:prstGeom prst="rect">
            <a:avLst/>
          </a:prstGeom>
        </p:spPr>
        <p:txBody>
          <a:bodyPr vert="horz" lIns="91440" tIns="45720" rIns="91440" bIns="45720" numCol="2" spcCol="18000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endParaRPr lang="en-GB" dirty="0"/>
          </a:p>
        </p:txBody>
      </p:sp>
      <p:graphicFrame>
        <p:nvGraphicFramePr>
          <p:cNvPr id="10" name="Content Placeholder 9">
            <a:extLst>
              <a:ext uri="{FF2B5EF4-FFF2-40B4-BE49-F238E27FC236}">
                <a16:creationId xmlns:a16="http://schemas.microsoft.com/office/drawing/2014/main" id="{72B118D6-B1AA-EB06-0875-B60A7FF66F6D}"/>
              </a:ext>
            </a:extLst>
          </p:cNvPr>
          <p:cNvGraphicFramePr>
            <a:graphicFrameLocks noGrp="1"/>
          </p:cNvGraphicFramePr>
          <p:nvPr>
            <p:ph idx="1"/>
            <p:extLst>
              <p:ext uri="{D42A27DB-BD31-4B8C-83A1-F6EECF244321}">
                <p14:modId xmlns:p14="http://schemas.microsoft.com/office/powerpoint/2010/main" val="2224234229"/>
              </p:ext>
            </p:extLst>
          </p:nvPr>
        </p:nvGraphicFramePr>
        <p:xfrm>
          <a:off x="377225" y="988743"/>
          <a:ext cx="9421906" cy="5257800"/>
        </p:xfrm>
        <a:graphic>
          <a:graphicData uri="http://schemas.openxmlformats.org/drawingml/2006/table">
            <a:tbl>
              <a:tblPr firstRow="1" bandRow="1">
                <a:tableStyleId>{5940675A-B579-460E-94D1-54222C63F5DA}</a:tableStyleId>
              </a:tblPr>
              <a:tblGrid>
                <a:gridCol w="1379106">
                  <a:extLst>
                    <a:ext uri="{9D8B030D-6E8A-4147-A177-3AD203B41FA5}">
                      <a16:colId xmlns:a16="http://schemas.microsoft.com/office/drawing/2014/main" val="2176872502"/>
                    </a:ext>
                  </a:extLst>
                </a:gridCol>
                <a:gridCol w="8042800">
                  <a:extLst>
                    <a:ext uri="{9D8B030D-6E8A-4147-A177-3AD203B41FA5}">
                      <a16:colId xmlns:a16="http://schemas.microsoft.com/office/drawing/2014/main" val="3672943621"/>
                    </a:ext>
                  </a:extLst>
                </a:gridCol>
              </a:tblGrid>
              <a:tr h="443421">
                <a:tc>
                  <a:txBody>
                    <a:bodyPr/>
                    <a:lstStyle/>
                    <a:p>
                      <a:r>
                        <a:rPr lang="en-GB" sz="1000" b="1" dirty="0"/>
                        <a:t>Results</a:t>
                      </a:r>
                    </a:p>
                  </a:txBody>
                  <a:tcPr>
                    <a:solidFill>
                      <a:schemeClr val="accent5"/>
                    </a:solidFill>
                  </a:tcPr>
                </a:tc>
                <a:tc>
                  <a:txBody>
                    <a:bodyPr/>
                    <a:lstStyle/>
                    <a:p>
                      <a:r>
                        <a:rPr lang="en-GB" sz="1050" dirty="0"/>
                        <a:t>Provide a summary of what your results and run-chart/control chart showed. Describe the variation in your data. Were the interventions you made responsible for any improvements? Describe how contextual elements interacted with the intervention(s) and affected your results. Compare your results to your baseline measurement.</a:t>
                      </a:r>
                    </a:p>
                    <a:p>
                      <a:r>
                        <a:rPr lang="en-GB" sz="1050" dirty="0"/>
                        <a:t>Comment on how you assessed whether the data was complete and accurate- was there any missing data? Please comment on whether there were any unintended consequences such as unexpected benefits, problems, failures or costs associated with the intervention(s).</a:t>
                      </a:r>
                    </a:p>
                  </a:txBody>
                  <a:tcPr/>
                </a:tc>
                <a:extLst>
                  <a:ext uri="{0D108BD9-81ED-4DB2-BD59-A6C34878D82A}">
                    <a16:rowId xmlns:a16="http://schemas.microsoft.com/office/drawing/2014/main" val="2671184719"/>
                  </a:ext>
                </a:extLst>
              </a:tr>
              <a:tr h="808590">
                <a:tc>
                  <a:txBody>
                    <a:bodyPr/>
                    <a:lstStyle/>
                    <a:p>
                      <a:r>
                        <a:rPr lang="en-GB" sz="1000" b="1" dirty="0"/>
                        <a:t>Lessons and limitations</a:t>
                      </a:r>
                    </a:p>
                  </a:txBody>
                  <a:tcPr>
                    <a:solidFill>
                      <a:schemeClr val="accent6"/>
                    </a:solidFill>
                  </a:tcPr>
                </a:tc>
                <a:tc>
                  <a:txBody>
                    <a:bodyPr/>
                    <a:lstStyle/>
                    <a:p>
                      <a:r>
                        <a:rPr lang="en-GB" sz="1050" dirty="0"/>
                        <a:t>In this section, discuss the lessons you learnt from the project and its limitations. Comment on the strengths of the project. Describe any problems you faced and how you navigated these. If you were to undertake this project again, what would you do differently?</a:t>
                      </a:r>
                    </a:p>
                    <a:p>
                      <a:r>
                        <a:rPr lang="en-GB" sz="1050" dirty="0"/>
                        <a:t>Reflect on your project's limitations. For example, did you realise as the project was implemented that your results would be affected by unforeseen factors such as a small sample size or the turnaround of patients or staff? Comment on the limits of generalisability. Describe whether chance, bias, or confounding have affected your results and whether there was any imprecision in the design or analysis of the project. Are more data points required? Were efforts made to minimise/adjust for any limitations?</a:t>
                      </a:r>
                    </a:p>
                    <a:p>
                      <a:r>
                        <a:rPr lang="en-GB" sz="1050" dirty="0"/>
                        <a:t>Although we accept publications using different improvement approaches, we would expect you to have modified your intervention as it was implemented and undergone a process of continuous improvement, measurement and learning. If your project does not fit with this approach then we would like to see reflections and learning here about how you could have incorporated continuous improvement and measurement approaches in your project. </a:t>
                      </a:r>
                    </a:p>
                  </a:txBody>
                  <a:tcPr/>
                </a:tc>
                <a:extLst>
                  <a:ext uri="{0D108BD9-81ED-4DB2-BD59-A6C34878D82A}">
                    <a16:rowId xmlns:a16="http://schemas.microsoft.com/office/drawing/2014/main" val="1456020402"/>
                  </a:ext>
                </a:extLst>
              </a:tr>
              <a:tr h="717298">
                <a:tc>
                  <a:txBody>
                    <a:bodyPr/>
                    <a:lstStyle/>
                    <a:p>
                      <a:r>
                        <a:rPr lang="en-GB" sz="1000" b="1" dirty="0"/>
                        <a:t>Conclusion</a:t>
                      </a:r>
                    </a:p>
                  </a:txBody>
                  <a:tcPr>
                    <a:solidFill>
                      <a:schemeClr val="accent6"/>
                    </a:solidFill>
                  </a:tcPr>
                </a:tc>
                <a:tc>
                  <a:txBody>
                    <a:bodyPr/>
                    <a:lstStyle/>
                    <a:p>
                      <a:r>
                        <a:rPr lang="en-GB" sz="1050" dirty="0"/>
                        <a:t>You should reflect on your background research, noting what is already known on this topic and what your project adds. You should refer back to your aims statement – did your project achieve its aims? Did you adjust your aims as you went along? Was it a useful project? Were your measures appropriate and did you use balancing measures? Think about what your senior sponsor would like to see as an output of your work and what can help others to make the case for undertaking a similar piece of work – or for doing something differently if your project was not successful. Please describe your cost analysis here, were there any financial savings that your project made? Being able to demonstrate that your intervention delivered savings really helps to add value.</a:t>
                      </a:r>
                    </a:p>
                    <a:p>
                      <a:r>
                        <a:rPr lang="en-GB" sz="1050" dirty="0"/>
                        <a:t>Give an assessment of whether you think your project is sustainable- do you have enough data? What have you done to try to ensure that your work continues? Comment on how you would spread your project and whether it could be replicated elsewhere. Discuss what your next steps will be and whether further study in the field is required. </a:t>
                      </a:r>
                    </a:p>
                    <a:p>
                      <a:r>
                        <a:rPr lang="en-GB" sz="1050" dirty="0"/>
                        <a:t>The point of the conclusion is not to rewrite the whole project, but to give an overview of how the whole project was conducted, what it achieved, and some personal reflections.</a:t>
                      </a:r>
                    </a:p>
                  </a:txBody>
                  <a:tcPr/>
                </a:tc>
                <a:extLst>
                  <a:ext uri="{0D108BD9-81ED-4DB2-BD59-A6C34878D82A}">
                    <a16:rowId xmlns:a16="http://schemas.microsoft.com/office/drawing/2014/main" val="24405466"/>
                  </a:ext>
                </a:extLst>
              </a:tr>
              <a:tr h="260836">
                <a:tc>
                  <a:txBody>
                    <a:bodyPr/>
                    <a:lstStyle/>
                    <a:p>
                      <a:r>
                        <a:rPr lang="en-GB" sz="1000" b="1" dirty="0"/>
                        <a:t>References</a:t>
                      </a:r>
                    </a:p>
                  </a:txBody>
                  <a:tcPr>
                    <a:solidFill>
                      <a:schemeClr val="bg2"/>
                    </a:solidFill>
                  </a:tcPr>
                </a:tc>
                <a:tc>
                  <a:txBody>
                    <a:bodyPr/>
                    <a:lstStyle/>
                    <a:p>
                      <a:r>
                        <a:rPr lang="en-GB" sz="1050" dirty="0"/>
                        <a:t>In this section you should record any references to published material that you refer to elsewhere in your project. This is particularly likely to include material from background reading or from your conclusions.</a:t>
                      </a:r>
                    </a:p>
                  </a:txBody>
                  <a:tcPr/>
                </a:tc>
                <a:extLst>
                  <a:ext uri="{0D108BD9-81ED-4DB2-BD59-A6C34878D82A}">
                    <a16:rowId xmlns:a16="http://schemas.microsoft.com/office/drawing/2014/main" val="2197680519"/>
                  </a:ext>
                </a:extLst>
              </a:tr>
              <a:tr h="169543">
                <a:tc>
                  <a:txBody>
                    <a:bodyPr/>
                    <a:lstStyle/>
                    <a:p>
                      <a:r>
                        <a:rPr lang="en-GB" sz="1000" b="1" dirty="0"/>
                        <a:t>Acknowledgements</a:t>
                      </a:r>
                    </a:p>
                  </a:txBody>
                  <a:tcPr>
                    <a:solidFill>
                      <a:schemeClr val="bg2"/>
                    </a:solidFill>
                  </a:tcPr>
                </a:tc>
                <a:tc>
                  <a:txBody>
                    <a:bodyPr/>
                    <a:lstStyle/>
                    <a:p>
                      <a:r>
                        <a:rPr lang="en-GB" sz="1050" dirty="0"/>
                        <a:t>Please include here the names of anyone who is not on the author list but whose input you wish to acknowledge. </a:t>
                      </a:r>
                    </a:p>
                  </a:txBody>
                  <a:tcPr/>
                </a:tc>
                <a:extLst>
                  <a:ext uri="{0D108BD9-81ED-4DB2-BD59-A6C34878D82A}">
                    <a16:rowId xmlns:a16="http://schemas.microsoft.com/office/drawing/2014/main" val="691308602"/>
                  </a:ext>
                </a:extLst>
              </a:tr>
            </a:tbl>
          </a:graphicData>
        </a:graphic>
      </p:graphicFrame>
    </p:spTree>
    <p:extLst>
      <p:ext uri="{BB962C8B-B14F-4D97-AF65-F5344CB8AC3E}">
        <p14:creationId xmlns:p14="http://schemas.microsoft.com/office/powerpoint/2010/main" val="2151557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63A25E-EF59-2159-35FC-26D52D9A3050}"/>
              </a:ext>
            </a:extLst>
          </p:cNvPr>
          <p:cNvSpPr>
            <a:spLocks noGrp="1"/>
          </p:cNvSpPr>
          <p:nvPr>
            <p:ph idx="1"/>
          </p:nvPr>
        </p:nvSpPr>
        <p:spPr>
          <a:xfrm>
            <a:off x="643890" y="2031088"/>
            <a:ext cx="8618220" cy="4439484"/>
          </a:xfrm>
        </p:spPr>
        <p:txBody>
          <a:bodyPr/>
          <a:lstStyle/>
          <a:p>
            <a:r>
              <a:rPr lang="en-GB" dirty="0"/>
              <a:t>We hope this workbook has been helpful to facilitate your QI Journey. We’d love to hear your questions or suggestions to make improvements. Contact us at </a:t>
            </a:r>
            <a:r>
              <a:rPr lang="en-GB" u="sng" dirty="0">
                <a:hlinkClick r:id="rId2"/>
              </a:rPr>
              <a:t>weahsn.academy@nhs.net</a:t>
            </a:r>
            <a:r>
              <a:rPr lang="en-GB" dirty="0"/>
              <a:t> </a:t>
            </a:r>
          </a:p>
          <a:p>
            <a:r>
              <a:rPr lang="en-GB" dirty="0"/>
              <a:t>The West of England Academy offers a wide range of free resources to healthcare professionals and innovators across the region. To find out more, visit our </a:t>
            </a:r>
            <a:r>
              <a:rPr lang="en-GB" u="sng" dirty="0">
                <a:hlinkClick r:id="rId3"/>
              </a:rPr>
              <a:t>website</a:t>
            </a:r>
            <a:r>
              <a:rPr lang="en-GB" dirty="0"/>
              <a:t> or follow our hashtag #WEAHSNAcademy on Twitter. </a:t>
            </a:r>
          </a:p>
          <a:p>
            <a:endParaRPr lang="en-GB" dirty="0"/>
          </a:p>
          <a:p>
            <a:r>
              <a:rPr lang="en-GB" dirty="0"/>
              <a:t>Thank you. </a:t>
            </a:r>
          </a:p>
          <a:p>
            <a:r>
              <a:rPr lang="en-GB" b="1" dirty="0"/>
              <a:t>West of England Academy team. </a:t>
            </a:r>
          </a:p>
          <a:p>
            <a:endParaRPr lang="en-GB" dirty="0"/>
          </a:p>
          <a:p>
            <a:endParaRPr lang="en-GB" dirty="0"/>
          </a:p>
          <a:p>
            <a:r>
              <a:rPr lang="en-GB" sz="1200" dirty="0"/>
              <a:t>Created February 2022</a:t>
            </a:r>
          </a:p>
          <a:p>
            <a:r>
              <a:rPr lang="en-GB" sz="1200" dirty="0"/>
              <a:t>Version 2.3 August 2022</a:t>
            </a:r>
          </a:p>
          <a:p>
            <a:endParaRPr lang="en-GB" dirty="0"/>
          </a:p>
        </p:txBody>
      </p:sp>
      <p:sp>
        <p:nvSpPr>
          <p:cNvPr id="4" name="Slide Number Placeholder 3">
            <a:extLst>
              <a:ext uri="{FF2B5EF4-FFF2-40B4-BE49-F238E27FC236}">
                <a16:creationId xmlns:a16="http://schemas.microsoft.com/office/drawing/2014/main" id="{91077B80-CC52-FFFD-3953-AEA232019296}"/>
              </a:ext>
            </a:extLst>
          </p:cNvPr>
          <p:cNvSpPr>
            <a:spLocks noGrp="1"/>
          </p:cNvSpPr>
          <p:nvPr>
            <p:ph type="sldNum" sz="quarter" idx="12"/>
          </p:nvPr>
        </p:nvSpPr>
        <p:spPr/>
        <p:txBody>
          <a:bodyPr/>
          <a:lstStyle/>
          <a:p>
            <a:fld id="{8C2D2256-61B5-3F4F-BC5F-2E9C0730E982}" type="slidenum">
              <a:rPr lang="en-GB" smtClean="0"/>
              <a:t>38</a:t>
            </a:fld>
            <a:endParaRPr lang="en-GB"/>
          </a:p>
        </p:txBody>
      </p:sp>
      <p:pic>
        <p:nvPicPr>
          <p:cNvPr id="6" name="Picture 5" descr="Graphical user interface, text&#10;&#10;Description automatically generated">
            <a:extLst>
              <a:ext uri="{FF2B5EF4-FFF2-40B4-BE49-F238E27FC236}">
                <a16:creationId xmlns:a16="http://schemas.microsoft.com/office/drawing/2014/main" id="{3C7FC034-41DC-D7B0-744D-398712E157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8675" y="513189"/>
            <a:ext cx="4932946" cy="1897139"/>
          </a:xfrm>
          <a:prstGeom prst="rect">
            <a:avLst/>
          </a:prstGeom>
        </p:spPr>
      </p:pic>
    </p:spTree>
    <p:extLst>
      <p:ext uri="{BB962C8B-B14F-4D97-AF65-F5344CB8AC3E}">
        <p14:creationId xmlns:p14="http://schemas.microsoft.com/office/powerpoint/2010/main" val="3704315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23A4E-CC89-9015-D587-5657A1B03537}"/>
              </a:ext>
            </a:extLst>
          </p:cNvPr>
          <p:cNvSpPr>
            <a:spLocks noGrp="1"/>
          </p:cNvSpPr>
          <p:nvPr>
            <p:ph type="title"/>
          </p:nvPr>
        </p:nvSpPr>
        <p:spPr>
          <a:solidFill>
            <a:schemeClr val="bg2"/>
          </a:solidFill>
        </p:spPr>
        <p:txBody>
          <a:bodyPr/>
          <a:lstStyle/>
          <a:p>
            <a:r>
              <a:rPr lang="en-GB" dirty="0">
                <a:latin typeface="Arial" panose="020B0604020202020204" pitchFamily="34" charset="0"/>
                <a:cs typeface="Arial" panose="020B0604020202020204" pitchFamily="34" charset="0"/>
              </a:rPr>
              <a:t>Project Title</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People involved</a:t>
            </a:r>
          </a:p>
        </p:txBody>
      </p:sp>
      <p:graphicFrame>
        <p:nvGraphicFramePr>
          <p:cNvPr id="5" name="Table 5">
            <a:extLst>
              <a:ext uri="{FF2B5EF4-FFF2-40B4-BE49-F238E27FC236}">
                <a16:creationId xmlns:a16="http://schemas.microsoft.com/office/drawing/2014/main" id="{EEE02766-6753-BDA1-D159-AAD9C8528F5D}"/>
              </a:ext>
            </a:extLst>
          </p:cNvPr>
          <p:cNvGraphicFramePr>
            <a:graphicFrameLocks noGrp="1"/>
          </p:cNvGraphicFramePr>
          <p:nvPr>
            <p:ph idx="1"/>
            <p:extLst>
              <p:ext uri="{D42A27DB-BD31-4B8C-83A1-F6EECF244321}">
                <p14:modId xmlns:p14="http://schemas.microsoft.com/office/powerpoint/2010/main" val="3656624114"/>
              </p:ext>
            </p:extLst>
          </p:nvPr>
        </p:nvGraphicFramePr>
        <p:xfrm>
          <a:off x="644525" y="1600199"/>
          <a:ext cx="8616950" cy="4843464"/>
        </p:xfrm>
        <a:graphic>
          <a:graphicData uri="http://schemas.openxmlformats.org/drawingml/2006/table">
            <a:tbl>
              <a:tblPr firstRow="1" bandRow="1">
                <a:tableStyleId>{2D5ABB26-0587-4C30-8999-92F81FD0307C}</a:tableStyleId>
              </a:tblPr>
              <a:tblGrid>
                <a:gridCol w="4308475">
                  <a:extLst>
                    <a:ext uri="{9D8B030D-6E8A-4147-A177-3AD203B41FA5}">
                      <a16:colId xmlns:a16="http://schemas.microsoft.com/office/drawing/2014/main" val="859169523"/>
                    </a:ext>
                  </a:extLst>
                </a:gridCol>
                <a:gridCol w="4308475">
                  <a:extLst>
                    <a:ext uri="{9D8B030D-6E8A-4147-A177-3AD203B41FA5}">
                      <a16:colId xmlns:a16="http://schemas.microsoft.com/office/drawing/2014/main" val="3327384522"/>
                    </a:ext>
                  </a:extLst>
                </a:gridCol>
              </a:tblGrid>
              <a:tr h="16144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Arial" panose="020B0604020202020204" pitchFamily="34" charset="0"/>
                          <a:cs typeface="Arial" panose="020B0604020202020204" pitchFamily="34" charset="0"/>
                        </a:rPr>
                        <a:t>Background/Problem/Issue</a:t>
                      </a:r>
                    </a:p>
                  </a:txBody>
                  <a:tcPr>
                    <a:solidFill>
                      <a:schemeClr val="accent1"/>
                    </a:solidFill>
                  </a:tcPr>
                </a:tc>
                <a:tc>
                  <a:txBody>
                    <a:bodyPr/>
                    <a:lstStyle/>
                    <a:p>
                      <a:r>
                        <a:rPr lang="en-GB" sz="1400" dirty="0">
                          <a:solidFill>
                            <a:schemeClr val="tx1"/>
                          </a:solidFill>
                          <a:latin typeface="Arial" panose="020B0604020202020204" pitchFamily="34" charset="0"/>
                          <a:cs typeface="Arial" panose="020B0604020202020204" pitchFamily="34" charset="0"/>
                        </a:rPr>
                        <a:t>Results/Data</a:t>
                      </a:r>
                    </a:p>
                    <a:p>
                      <a:endParaRPr lang="en-GB" sz="1400" dirty="0">
                        <a:solidFill>
                          <a:schemeClr val="tx1"/>
                        </a:solidFill>
                        <a:latin typeface="Arial" panose="020B0604020202020204" pitchFamily="34" charset="0"/>
                        <a:cs typeface="Arial" panose="020B0604020202020204" pitchFamily="34" charset="0"/>
                      </a:endParaRPr>
                    </a:p>
                  </a:txBody>
                  <a:tcPr>
                    <a:solidFill>
                      <a:schemeClr val="accent4"/>
                    </a:solidFill>
                  </a:tcPr>
                </a:tc>
                <a:extLst>
                  <a:ext uri="{0D108BD9-81ED-4DB2-BD59-A6C34878D82A}">
                    <a16:rowId xmlns:a16="http://schemas.microsoft.com/office/drawing/2014/main" val="146167331"/>
                  </a:ext>
                </a:extLst>
              </a:tr>
              <a:tr h="1614488">
                <a:tc>
                  <a:txBody>
                    <a:bodyPr/>
                    <a:lstStyle/>
                    <a:p>
                      <a:r>
                        <a:rPr lang="en-GB" sz="1400" dirty="0">
                          <a:solidFill>
                            <a:schemeClr val="tx1"/>
                          </a:solidFill>
                          <a:latin typeface="Arial" panose="020B0604020202020204" pitchFamily="34" charset="0"/>
                          <a:cs typeface="Arial" panose="020B0604020202020204" pitchFamily="34" charset="0"/>
                        </a:rPr>
                        <a:t>Aim</a:t>
                      </a:r>
                    </a:p>
                  </a:txBody>
                  <a:tcPr>
                    <a:solidFill>
                      <a:schemeClr val="accent2"/>
                    </a:solidFill>
                  </a:tcPr>
                </a:tc>
                <a:tc>
                  <a:txBody>
                    <a:bodyPr/>
                    <a:lstStyle/>
                    <a:p>
                      <a:r>
                        <a:rPr lang="en-GB" sz="1400" dirty="0">
                          <a:solidFill>
                            <a:schemeClr val="tx1"/>
                          </a:solidFill>
                          <a:latin typeface="Arial" panose="020B0604020202020204" pitchFamily="34" charset="0"/>
                          <a:cs typeface="Arial" panose="020B0604020202020204" pitchFamily="34" charset="0"/>
                        </a:rPr>
                        <a:t>Image/Chart</a:t>
                      </a:r>
                    </a:p>
                    <a:p>
                      <a:endParaRPr lang="en-GB" sz="1400" dirty="0">
                        <a:solidFill>
                          <a:schemeClr val="tx1"/>
                        </a:solidFill>
                        <a:latin typeface="Arial" panose="020B0604020202020204" pitchFamily="34" charset="0"/>
                        <a:cs typeface="Arial" panose="020B0604020202020204" pitchFamily="34" charset="0"/>
                      </a:endParaRPr>
                    </a:p>
                  </a:txBody>
                  <a:tcPr>
                    <a:solidFill>
                      <a:schemeClr val="accent5"/>
                    </a:solidFill>
                  </a:tcPr>
                </a:tc>
                <a:extLst>
                  <a:ext uri="{0D108BD9-81ED-4DB2-BD59-A6C34878D82A}">
                    <a16:rowId xmlns:a16="http://schemas.microsoft.com/office/drawing/2014/main" val="756043495"/>
                  </a:ext>
                </a:extLst>
              </a:tr>
              <a:tr h="1614488">
                <a:tc>
                  <a:txBody>
                    <a:bodyPr/>
                    <a:lstStyle/>
                    <a:p>
                      <a:pPr marL="0" indent="0">
                        <a:lnSpc>
                          <a:spcPct val="150000"/>
                        </a:lnSpc>
                        <a:spcBef>
                          <a:spcPts val="0"/>
                        </a:spcBef>
                        <a:buNone/>
                      </a:pPr>
                      <a:r>
                        <a:rPr lang="en-GB" sz="1400" dirty="0">
                          <a:latin typeface="Arial" panose="020B0604020202020204" pitchFamily="34" charset="0"/>
                          <a:cs typeface="Arial" panose="020B0604020202020204" pitchFamily="34" charset="0"/>
                        </a:rPr>
                        <a:t>Method/Strategy for Change</a:t>
                      </a:r>
                      <a:endParaRPr lang="en-GB" sz="1400" dirty="0">
                        <a:solidFill>
                          <a:schemeClr val="tx1"/>
                        </a:solidFill>
                        <a:latin typeface="Arial" panose="020B0604020202020204" pitchFamily="34" charset="0"/>
                        <a:cs typeface="Arial" panose="020B0604020202020204" pitchFamily="34" charset="0"/>
                      </a:endParaRPr>
                    </a:p>
                  </a:txBody>
                  <a:tcPr>
                    <a:solidFill>
                      <a:schemeClr val="accent3">
                        <a:lumMod val="40000"/>
                        <a:lumOff val="60000"/>
                      </a:schemeClr>
                    </a:solidFill>
                  </a:tcPr>
                </a:tc>
                <a:tc>
                  <a:txBody>
                    <a:bodyPr/>
                    <a:lstStyle/>
                    <a:p>
                      <a:r>
                        <a:rPr lang="en-GB" sz="1400" dirty="0">
                          <a:solidFill>
                            <a:schemeClr val="tx1"/>
                          </a:solidFill>
                          <a:latin typeface="Arial" panose="020B0604020202020204" pitchFamily="34" charset="0"/>
                          <a:cs typeface="Arial" panose="020B0604020202020204" pitchFamily="34" charset="0"/>
                        </a:rPr>
                        <a:t>Conclusions/Lessons Learned</a:t>
                      </a:r>
                    </a:p>
                    <a:p>
                      <a:endParaRPr lang="en-GB" sz="1400" dirty="0">
                        <a:solidFill>
                          <a:schemeClr val="tx1"/>
                        </a:solidFill>
                        <a:latin typeface="Arial" panose="020B0604020202020204" pitchFamily="34" charset="0"/>
                        <a:cs typeface="Arial" panose="020B0604020202020204" pitchFamily="34" charset="0"/>
                      </a:endParaRPr>
                    </a:p>
                    <a:p>
                      <a:endParaRPr lang="en-GB" sz="1400" dirty="0">
                        <a:solidFill>
                          <a:schemeClr val="tx1"/>
                        </a:solidFill>
                        <a:latin typeface="Arial" panose="020B0604020202020204" pitchFamily="34" charset="0"/>
                        <a:cs typeface="Arial" panose="020B0604020202020204" pitchFamily="34" charset="0"/>
                      </a:endParaRPr>
                    </a:p>
                  </a:txBody>
                  <a:tcPr>
                    <a:solidFill>
                      <a:schemeClr val="accent6"/>
                    </a:solidFill>
                  </a:tcPr>
                </a:tc>
                <a:extLst>
                  <a:ext uri="{0D108BD9-81ED-4DB2-BD59-A6C34878D82A}">
                    <a16:rowId xmlns:a16="http://schemas.microsoft.com/office/drawing/2014/main" val="825192865"/>
                  </a:ext>
                </a:extLst>
              </a:tr>
            </a:tbl>
          </a:graphicData>
        </a:graphic>
      </p:graphicFrame>
      <p:sp>
        <p:nvSpPr>
          <p:cNvPr id="3" name="Slide Number Placeholder 2">
            <a:extLst>
              <a:ext uri="{FF2B5EF4-FFF2-40B4-BE49-F238E27FC236}">
                <a16:creationId xmlns:a16="http://schemas.microsoft.com/office/drawing/2014/main" id="{5A9001A3-3940-0C97-9AB2-F390CC8C808C}"/>
              </a:ext>
            </a:extLst>
          </p:cNvPr>
          <p:cNvSpPr>
            <a:spLocks noGrp="1"/>
          </p:cNvSpPr>
          <p:nvPr>
            <p:ph type="sldNum" sz="quarter" idx="12"/>
          </p:nvPr>
        </p:nvSpPr>
        <p:spPr/>
        <p:txBody>
          <a:bodyPr/>
          <a:lstStyle/>
          <a:p>
            <a:fld id="{8C2D2256-61B5-3F4F-BC5F-2E9C0730E982}" type="slidenum">
              <a:rPr lang="en-GB" smtClean="0"/>
              <a:t>4</a:t>
            </a:fld>
            <a:endParaRPr lang="en-GB"/>
          </a:p>
        </p:txBody>
      </p:sp>
      <p:sp>
        <p:nvSpPr>
          <p:cNvPr id="4" name="Title 1">
            <a:extLst>
              <a:ext uri="{FF2B5EF4-FFF2-40B4-BE49-F238E27FC236}">
                <a16:creationId xmlns:a16="http://schemas.microsoft.com/office/drawing/2014/main" id="{3F2C1DB2-9CDF-81DC-7906-48C88A4B9B47}"/>
              </a:ext>
            </a:extLst>
          </p:cNvPr>
          <p:cNvSpPr txBox="1">
            <a:spLocks/>
          </p:cNvSpPr>
          <p:nvPr/>
        </p:nvSpPr>
        <p:spPr>
          <a:xfrm>
            <a:off x="643890" y="281146"/>
            <a:ext cx="6958181" cy="70519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1" kern="1200" cap="none" baseline="0">
                <a:solidFill>
                  <a:schemeClr val="tx1"/>
                </a:solidFill>
                <a:latin typeface="+mj-lt"/>
                <a:ea typeface="+mj-ea"/>
                <a:cs typeface="+mj-cs"/>
              </a:defRPr>
            </a:lvl1pPr>
          </a:lstStyle>
          <a:p>
            <a:r>
              <a:rPr lang="en-GB" sz="1400" b="0" dirty="0"/>
              <a:t>The table below uses colour to show the different sections of the QI Poster Template and how they relate to the stages of your QI journey through this workbook. </a:t>
            </a:r>
          </a:p>
        </p:txBody>
      </p:sp>
      <p:sp>
        <p:nvSpPr>
          <p:cNvPr id="6" name="Footer Placeholder 5">
            <a:extLst>
              <a:ext uri="{FF2B5EF4-FFF2-40B4-BE49-F238E27FC236}">
                <a16:creationId xmlns:a16="http://schemas.microsoft.com/office/drawing/2014/main" id="{FE388C1C-DEDF-DC54-41F5-8EB5783860CA}"/>
              </a:ext>
            </a:extLst>
          </p:cNvPr>
          <p:cNvSpPr>
            <a:spLocks noGrp="1"/>
          </p:cNvSpPr>
          <p:nvPr>
            <p:ph type="ftr" sz="quarter" idx="11"/>
          </p:nvPr>
        </p:nvSpPr>
        <p:spPr/>
        <p:txBody>
          <a:bodyPr/>
          <a:lstStyle/>
          <a:p>
            <a:r>
              <a:rPr lang="en-GB"/>
              <a:t>West of England Academy Quality Improvement Workbook</a:t>
            </a:r>
            <a:endParaRPr lang="en-GB" dirty="0"/>
          </a:p>
        </p:txBody>
      </p:sp>
    </p:spTree>
    <p:extLst>
      <p:ext uri="{BB962C8B-B14F-4D97-AF65-F5344CB8AC3E}">
        <p14:creationId xmlns:p14="http://schemas.microsoft.com/office/powerpoint/2010/main" val="1830575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5A5E5B-AF59-7F26-1E25-B394F0725747}"/>
              </a:ext>
            </a:extLst>
          </p:cNvPr>
          <p:cNvSpPr>
            <a:spLocks noGrp="1"/>
          </p:cNvSpPr>
          <p:nvPr>
            <p:ph type="title"/>
          </p:nvPr>
        </p:nvSpPr>
        <p:spPr/>
        <p:txBody>
          <a:bodyPr/>
          <a:lstStyle/>
          <a:p>
            <a:r>
              <a:rPr lang="en-GB" dirty="0">
                <a:solidFill>
                  <a:schemeClr val="accent1"/>
                </a:solidFill>
              </a:rPr>
              <a:t>Stage 1: Understand the challenge</a:t>
            </a:r>
          </a:p>
        </p:txBody>
      </p:sp>
      <p:sp>
        <p:nvSpPr>
          <p:cNvPr id="5" name="Content Placeholder 4">
            <a:extLst>
              <a:ext uri="{FF2B5EF4-FFF2-40B4-BE49-F238E27FC236}">
                <a16:creationId xmlns:a16="http://schemas.microsoft.com/office/drawing/2014/main" id="{0B77CCB6-7027-2274-7E23-FF9059CE66E2}"/>
              </a:ext>
            </a:extLst>
          </p:cNvPr>
          <p:cNvSpPr>
            <a:spLocks noGrp="1"/>
          </p:cNvSpPr>
          <p:nvPr>
            <p:ph idx="1"/>
          </p:nvPr>
        </p:nvSpPr>
        <p:spPr>
          <a:xfrm>
            <a:off x="643889" y="1297840"/>
            <a:ext cx="8618220" cy="4663440"/>
          </a:xfrm>
        </p:spPr>
        <p:txBody>
          <a:bodyPr>
            <a:normAutofit lnSpcReduction="10000"/>
          </a:bodyPr>
          <a:lstStyle/>
          <a:p>
            <a:r>
              <a:rPr lang="en-GB" dirty="0"/>
              <a:t>It is important to take the time to fully understand the problem you are trying to solve. </a:t>
            </a:r>
          </a:p>
          <a:p>
            <a:r>
              <a:rPr lang="en-GB" dirty="0"/>
              <a:t>Complete </a:t>
            </a:r>
            <a:r>
              <a:rPr lang="en-GB" dirty="0">
                <a:hlinkClick r:id="rId2" action="ppaction://hlinksldjump"/>
              </a:rPr>
              <a:t>5 Whys</a:t>
            </a:r>
            <a:r>
              <a:rPr lang="en-GB" dirty="0"/>
              <a:t>, </a:t>
            </a:r>
            <a:r>
              <a:rPr lang="en-GB" dirty="0">
                <a:hlinkClick r:id="rId3" action="ppaction://hlinksldjump"/>
              </a:rPr>
              <a:t>stakeholder mapping </a:t>
            </a:r>
            <a:r>
              <a:rPr lang="en-GB" dirty="0"/>
              <a:t>and </a:t>
            </a:r>
            <a:r>
              <a:rPr lang="en-GB" dirty="0">
                <a:hlinkClick r:id="rId4" action="ppaction://hlinksldjump"/>
              </a:rPr>
              <a:t>process mapping</a:t>
            </a:r>
            <a:r>
              <a:rPr lang="en-GB" dirty="0"/>
              <a:t>. </a:t>
            </a:r>
          </a:p>
          <a:p>
            <a:r>
              <a:rPr lang="en-GB" dirty="0"/>
              <a:t>If you skip this stage, you might waste time making a solution that doesn’t solve your issue.</a:t>
            </a:r>
          </a:p>
          <a:p>
            <a:r>
              <a:rPr lang="en-GB" dirty="0"/>
              <a:t>At the end of this stage you will have the information you need for your poster on the </a:t>
            </a:r>
            <a:r>
              <a:rPr lang="en-GB" b="1" dirty="0">
                <a:solidFill>
                  <a:schemeClr val="accent1"/>
                </a:solidFill>
              </a:rPr>
              <a:t>Background/ Problem/ Issue</a:t>
            </a:r>
            <a:r>
              <a:rPr lang="en-GB" dirty="0">
                <a:solidFill>
                  <a:schemeClr val="accent1"/>
                </a:solidFill>
              </a:rPr>
              <a:t>.</a:t>
            </a:r>
          </a:p>
          <a:p>
            <a:endParaRPr lang="en-GB" dirty="0">
              <a:solidFill>
                <a:schemeClr val="accent1"/>
              </a:solidFill>
            </a:endParaRPr>
          </a:p>
          <a:p>
            <a:endParaRPr lang="en-GB" dirty="0">
              <a:solidFill>
                <a:schemeClr val="accent1"/>
              </a:solidFill>
            </a:endParaRPr>
          </a:p>
          <a:p>
            <a:endParaRPr lang="en-GB" dirty="0"/>
          </a:p>
          <a:p>
            <a:endParaRPr lang="en-GB" dirty="0"/>
          </a:p>
          <a:p>
            <a:r>
              <a:rPr lang="en-GB" b="1" dirty="0"/>
              <a:t>About the tools:</a:t>
            </a:r>
          </a:p>
          <a:p>
            <a:r>
              <a:rPr lang="en-GB" b="1" dirty="0"/>
              <a:t>5 Whys </a:t>
            </a:r>
            <a:r>
              <a:rPr lang="en-GB" dirty="0"/>
              <a:t>is a simple tool to help you start to identify the root cause of a problem. Use the </a:t>
            </a:r>
            <a:r>
              <a:rPr lang="en-GB" u="sng" dirty="0">
                <a:hlinkClick r:id="rId5"/>
              </a:rPr>
              <a:t>5 Whys facilitator slides</a:t>
            </a:r>
            <a:r>
              <a:rPr lang="en-GB" dirty="0"/>
              <a:t> to help facilitate this as a team activity. For more detail on this tool, please visit the </a:t>
            </a:r>
            <a:r>
              <a:rPr lang="en-GB" u="sng" dirty="0">
                <a:hlinkClick r:id="rId6"/>
              </a:rPr>
              <a:t>relevant page in the toolkit</a:t>
            </a:r>
            <a:r>
              <a:rPr lang="en-GB" dirty="0"/>
              <a:t> </a:t>
            </a:r>
          </a:p>
          <a:p>
            <a:pPr fontAlgn="base"/>
            <a:r>
              <a:rPr lang="en-GB" b="1" dirty="0"/>
              <a:t>Stakeholders</a:t>
            </a:r>
            <a:r>
              <a:rPr lang="en-GB" dirty="0"/>
              <a:t> are everyone involved, interested in and benefiting from your project work. Understanding and engaging with your stakeholders is crucial to the success of your project as they can be champions of your work or create barriers.  </a:t>
            </a:r>
          </a:p>
          <a:p>
            <a:pPr fontAlgn="base"/>
            <a:r>
              <a:rPr lang="en-GB" u="sng" dirty="0">
                <a:hlinkClick r:id="rId7"/>
              </a:rPr>
              <a:t>Use the stakeholder facilitator slides</a:t>
            </a:r>
            <a:r>
              <a:rPr lang="en-GB" dirty="0"/>
              <a:t> to help facilitate mapping as a team activity. For more detail on the tool, please visit the </a:t>
            </a:r>
            <a:r>
              <a:rPr lang="en-GB" u="sng" dirty="0">
                <a:hlinkClick r:id="rId8"/>
              </a:rPr>
              <a:t>relevant page in the toolkit</a:t>
            </a:r>
            <a:r>
              <a:rPr lang="en-GB" u="sng" dirty="0"/>
              <a:t> </a:t>
            </a:r>
            <a:r>
              <a:rPr lang="en-GB" dirty="0"/>
              <a:t> </a:t>
            </a:r>
          </a:p>
          <a:p>
            <a:r>
              <a:rPr lang="en-GB" b="1" dirty="0"/>
              <a:t>Process mapping </a:t>
            </a:r>
            <a:r>
              <a:rPr lang="en-GB" dirty="0"/>
              <a:t>can be used to demonstrate the:</a:t>
            </a:r>
          </a:p>
          <a:p>
            <a:pPr marL="285750" lvl="0" indent="-285750">
              <a:buFont typeface="Arial" panose="020B0604020202020204" pitchFamily="34" charset="0"/>
              <a:buChar char="•"/>
            </a:pPr>
            <a:r>
              <a:rPr lang="en-GB" dirty="0"/>
              <a:t>Current way of working to identify areas for improvement, for example where the same activity is repeated unnecessarily or where there is a ‘bottle neck’.</a:t>
            </a:r>
          </a:p>
          <a:p>
            <a:pPr marL="285750" lvl="0" indent="-285750">
              <a:buFont typeface="Arial" panose="020B0604020202020204" pitchFamily="34" charset="0"/>
              <a:buChar char="•"/>
            </a:pPr>
            <a:r>
              <a:rPr lang="en-GB" dirty="0"/>
              <a:t>A new ‘improved’ process, for example you can map what the process would look like if you changed it in some way. </a:t>
            </a:r>
          </a:p>
          <a:p>
            <a:pPr fontAlgn="base"/>
            <a:r>
              <a:rPr lang="en-GB" dirty="0"/>
              <a:t>Use the </a:t>
            </a:r>
            <a:r>
              <a:rPr lang="en-GB" u="sng" dirty="0">
                <a:hlinkClick r:id="rId9"/>
              </a:rPr>
              <a:t>process mapping facilitator slides</a:t>
            </a:r>
            <a:r>
              <a:rPr lang="en-GB" dirty="0"/>
              <a:t>  to help facilitate this as a team activity. For more detail on the tool, please visit the </a:t>
            </a:r>
            <a:r>
              <a:rPr lang="en-GB" u="sng" dirty="0">
                <a:hlinkClick r:id="rId10"/>
              </a:rPr>
              <a:t>relevant page in the toolkit</a:t>
            </a:r>
            <a:r>
              <a:rPr lang="en-GB" dirty="0"/>
              <a:t>. </a:t>
            </a:r>
          </a:p>
        </p:txBody>
      </p:sp>
      <p:graphicFrame>
        <p:nvGraphicFramePr>
          <p:cNvPr id="8" name="Table 5">
            <a:extLst>
              <a:ext uri="{FF2B5EF4-FFF2-40B4-BE49-F238E27FC236}">
                <a16:creationId xmlns:a16="http://schemas.microsoft.com/office/drawing/2014/main" id="{9661F766-5C41-8FFB-0552-C608C05540B0}"/>
              </a:ext>
            </a:extLst>
          </p:cNvPr>
          <p:cNvGraphicFramePr>
            <a:graphicFrameLocks/>
          </p:cNvGraphicFramePr>
          <p:nvPr>
            <p:extLst>
              <p:ext uri="{D42A27DB-BD31-4B8C-83A1-F6EECF244321}">
                <p14:modId xmlns:p14="http://schemas.microsoft.com/office/powerpoint/2010/main" val="3431995298"/>
              </p:ext>
            </p:extLst>
          </p:nvPr>
        </p:nvGraphicFramePr>
        <p:xfrm>
          <a:off x="643887" y="3429000"/>
          <a:ext cx="4090960" cy="893619"/>
        </p:xfrm>
        <a:graphic>
          <a:graphicData uri="http://schemas.openxmlformats.org/drawingml/2006/table">
            <a:tbl>
              <a:tblPr firstRow="1" bandRow="1">
                <a:tableStyleId>{2D5ABB26-0587-4C30-8999-92F81FD0307C}</a:tableStyleId>
              </a:tblPr>
              <a:tblGrid>
                <a:gridCol w="2045480">
                  <a:extLst>
                    <a:ext uri="{9D8B030D-6E8A-4147-A177-3AD203B41FA5}">
                      <a16:colId xmlns:a16="http://schemas.microsoft.com/office/drawing/2014/main" val="859169523"/>
                    </a:ext>
                  </a:extLst>
                </a:gridCol>
                <a:gridCol w="2045480">
                  <a:extLst>
                    <a:ext uri="{9D8B030D-6E8A-4147-A177-3AD203B41FA5}">
                      <a16:colId xmlns:a16="http://schemas.microsoft.com/office/drawing/2014/main" val="3327384522"/>
                    </a:ext>
                  </a:extLst>
                </a:gridCol>
              </a:tblGrid>
              <a:tr h="2978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Arial" panose="020B0604020202020204" pitchFamily="34" charset="0"/>
                          <a:cs typeface="Arial" panose="020B0604020202020204" pitchFamily="34" charset="0"/>
                        </a:rPr>
                        <a:t>Background/Problem/Issue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algn="ctr"/>
                      <a:r>
                        <a:rPr lang="en-GB" sz="1000" dirty="0">
                          <a:solidFill>
                            <a:schemeClr val="tx1"/>
                          </a:solidFill>
                          <a:latin typeface="Arial" panose="020B0604020202020204" pitchFamily="34" charset="0"/>
                          <a:cs typeface="Arial" panose="020B0604020202020204" pitchFamily="34" charset="0"/>
                        </a:rPr>
                        <a:t>Results/Data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46167331"/>
                  </a:ext>
                </a:extLst>
              </a:tr>
              <a:tr h="297873">
                <a:tc>
                  <a:txBody>
                    <a:bodyPr/>
                    <a:lstStyle/>
                    <a:p>
                      <a:r>
                        <a:rPr lang="en-GB" sz="1000" dirty="0">
                          <a:solidFill>
                            <a:schemeClr val="tx1"/>
                          </a:solidFill>
                          <a:latin typeface="Arial" panose="020B0604020202020204" pitchFamily="34" charset="0"/>
                          <a:cs typeface="Arial" panose="020B0604020202020204" pitchFamily="34" charset="0"/>
                        </a:rPr>
                        <a:t>Aim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en-GB" sz="1000" dirty="0">
                          <a:solidFill>
                            <a:schemeClr val="tx1"/>
                          </a:solidFill>
                          <a:latin typeface="Arial" panose="020B0604020202020204" pitchFamily="34" charset="0"/>
                          <a:cs typeface="Arial" panose="020B0604020202020204" pitchFamily="34" charset="0"/>
                        </a:rPr>
                        <a:t>Image/Chart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756043495"/>
                  </a:ext>
                </a:extLst>
              </a:tr>
              <a:tr h="297873">
                <a:tc>
                  <a:txBody>
                    <a:bodyPr/>
                    <a:lstStyle/>
                    <a:p>
                      <a:pPr marL="0" indent="0">
                        <a:lnSpc>
                          <a:spcPct val="150000"/>
                        </a:lnSpc>
                        <a:spcBef>
                          <a:spcPts val="0"/>
                        </a:spcBef>
                        <a:buNone/>
                      </a:pPr>
                      <a:r>
                        <a:rPr lang="en-GB" sz="1000" dirty="0">
                          <a:latin typeface="Arial" panose="020B0604020202020204" pitchFamily="34" charset="0"/>
                          <a:cs typeface="Arial" panose="020B0604020202020204" pitchFamily="34" charset="0"/>
                        </a:rPr>
                        <a:t>Method/Strategy for Change</a:t>
                      </a:r>
                      <a:endParaRPr lang="en-GB" sz="10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en-GB" sz="1000" dirty="0">
                          <a:solidFill>
                            <a:schemeClr val="tx1"/>
                          </a:solidFill>
                          <a:latin typeface="Arial" panose="020B0604020202020204" pitchFamily="34" charset="0"/>
                          <a:cs typeface="Arial" panose="020B0604020202020204" pitchFamily="34" charset="0"/>
                        </a:rPr>
                        <a:t>Conclusions/Lessons Learned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825192865"/>
                  </a:ext>
                </a:extLst>
              </a:tr>
            </a:tbl>
          </a:graphicData>
        </a:graphic>
      </p:graphicFrame>
      <p:sp>
        <p:nvSpPr>
          <p:cNvPr id="9" name="Slide Number Placeholder 8">
            <a:extLst>
              <a:ext uri="{FF2B5EF4-FFF2-40B4-BE49-F238E27FC236}">
                <a16:creationId xmlns:a16="http://schemas.microsoft.com/office/drawing/2014/main" id="{E9BA0EFB-9760-442E-60F4-C8AFDD70A525}"/>
              </a:ext>
            </a:extLst>
          </p:cNvPr>
          <p:cNvSpPr>
            <a:spLocks noGrp="1"/>
          </p:cNvSpPr>
          <p:nvPr>
            <p:ph type="sldNum" sz="quarter" idx="12"/>
          </p:nvPr>
        </p:nvSpPr>
        <p:spPr/>
        <p:txBody>
          <a:bodyPr/>
          <a:lstStyle/>
          <a:p>
            <a:fld id="{8C2D2256-61B5-3F4F-BC5F-2E9C0730E982}" type="slidenum">
              <a:rPr lang="en-GB" smtClean="0"/>
              <a:t>5</a:t>
            </a:fld>
            <a:endParaRPr lang="en-GB"/>
          </a:p>
        </p:txBody>
      </p:sp>
      <p:sp>
        <p:nvSpPr>
          <p:cNvPr id="10" name="Footer Placeholder 9">
            <a:extLst>
              <a:ext uri="{FF2B5EF4-FFF2-40B4-BE49-F238E27FC236}">
                <a16:creationId xmlns:a16="http://schemas.microsoft.com/office/drawing/2014/main" id="{A5D5C5D9-DDA2-C125-C4FD-15667F3AC7EE}"/>
              </a:ext>
            </a:extLst>
          </p:cNvPr>
          <p:cNvSpPr>
            <a:spLocks noGrp="1"/>
          </p:cNvSpPr>
          <p:nvPr>
            <p:ph type="ftr" sz="quarter" idx="11"/>
          </p:nvPr>
        </p:nvSpPr>
        <p:spPr/>
        <p:txBody>
          <a:bodyPr/>
          <a:lstStyle/>
          <a:p>
            <a:r>
              <a:rPr lang="en-GB" dirty="0"/>
              <a:t>West of England Academy Quality Improvement Workbook</a:t>
            </a:r>
          </a:p>
        </p:txBody>
      </p:sp>
    </p:spTree>
    <p:extLst>
      <p:ext uri="{BB962C8B-B14F-4D97-AF65-F5344CB8AC3E}">
        <p14:creationId xmlns:p14="http://schemas.microsoft.com/office/powerpoint/2010/main" val="2117450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28EA7-A725-D323-4872-D7CE1CE006A8}"/>
              </a:ext>
            </a:extLst>
          </p:cNvPr>
          <p:cNvSpPr>
            <a:spLocks noGrp="1"/>
          </p:cNvSpPr>
          <p:nvPr>
            <p:ph type="title"/>
          </p:nvPr>
        </p:nvSpPr>
        <p:spPr/>
        <p:txBody>
          <a:bodyPr/>
          <a:lstStyle/>
          <a:p>
            <a:r>
              <a:rPr lang="en-GB" dirty="0"/>
              <a:t>Quality improvement tool: 5 Whys</a:t>
            </a:r>
          </a:p>
        </p:txBody>
      </p:sp>
      <p:pic>
        <p:nvPicPr>
          <p:cNvPr id="6" name="Picture 5" descr="Graphical user interface, diagram, application&#10;&#10;Description automatically generated">
            <a:extLst>
              <a:ext uri="{FF2B5EF4-FFF2-40B4-BE49-F238E27FC236}">
                <a16:creationId xmlns:a16="http://schemas.microsoft.com/office/drawing/2014/main" id="{5EBD5938-B660-0560-0F64-9EBEF84810B8}"/>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9618" t="13744" b="22275"/>
          <a:stretch/>
        </p:blipFill>
        <p:spPr bwMode="auto">
          <a:xfrm>
            <a:off x="1498342" y="3152363"/>
            <a:ext cx="6405740" cy="3400679"/>
          </a:xfrm>
          <a:prstGeom prst="rect">
            <a:avLst/>
          </a:prstGeom>
          <a:ln>
            <a:noFill/>
          </a:ln>
          <a:extLst>
            <a:ext uri="{53640926-AAD7-44D8-BBD7-CCE9431645EC}">
              <a14:shadowObscured xmlns:a14="http://schemas.microsoft.com/office/drawing/2010/main"/>
            </a:ext>
          </a:extLst>
        </p:spPr>
      </p:pic>
      <p:pic>
        <p:nvPicPr>
          <p:cNvPr id="7" name="Graphic 6" descr="Wrench with solid fill">
            <a:extLst>
              <a:ext uri="{FF2B5EF4-FFF2-40B4-BE49-F238E27FC236}">
                <a16:creationId xmlns:a16="http://schemas.microsoft.com/office/drawing/2014/main" id="{2B41BC3B-035A-616A-BBB6-4097F17A83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6035" y="575303"/>
            <a:ext cx="541669" cy="541669"/>
          </a:xfrm>
          <a:prstGeom prst="rect">
            <a:avLst/>
          </a:prstGeom>
        </p:spPr>
      </p:pic>
      <p:sp>
        <p:nvSpPr>
          <p:cNvPr id="8" name="Slide Number Placeholder 7">
            <a:extLst>
              <a:ext uri="{FF2B5EF4-FFF2-40B4-BE49-F238E27FC236}">
                <a16:creationId xmlns:a16="http://schemas.microsoft.com/office/drawing/2014/main" id="{B52676FE-EBC2-3F2A-4F3E-405CBBC645B5}"/>
              </a:ext>
            </a:extLst>
          </p:cNvPr>
          <p:cNvSpPr>
            <a:spLocks noGrp="1"/>
          </p:cNvSpPr>
          <p:nvPr>
            <p:ph type="sldNum" sz="quarter" idx="12"/>
          </p:nvPr>
        </p:nvSpPr>
        <p:spPr/>
        <p:txBody>
          <a:bodyPr/>
          <a:lstStyle/>
          <a:p>
            <a:fld id="{8C2D2256-61B5-3F4F-BC5F-2E9C0730E982}" type="slidenum">
              <a:rPr lang="en-GB" smtClean="0"/>
              <a:t>6</a:t>
            </a:fld>
            <a:endParaRPr lang="en-GB"/>
          </a:p>
        </p:txBody>
      </p:sp>
      <p:graphicFrame>
        <p:nvGraphicFramePr>
          <p:cNvPr id="9" name="Content Placeholder 2">
            <a:extLst>
              <a:ext uri="{FF2B5EF4-FFF2-40B4-BE49-F238E27FC236}">
                <a16:creationId xmlns:a16="http://schemas.microsoft.com/office/drawing/2014/main" id="{5C6C8BD7-DA03-5DD4-F407-A25E3E9AA4ED}"/>
              </a:ext>
            </a:extLst>
          </p:cNvPr>
          <p:cNvGraphicFramePr>
            <a:graphicFrameLocks/>
          </p:cNvGraphicFramePr>
          <p:nvPr>
            <p:extLst>
              <p:ext uri="{D42A27DB-BD31-4B8C-83A1-F6EECF244321}">
                <p14:modId xmlns:p14="http://schemas.microsoft.com/office/powerpoint/2010/main" val="4126564124"/>
              </p:ext>
            </p:extLst>
          </p:nvPr>
        </p:nvGraphicFramePr>
        <p:xfrm>
          <a:off x="643889" y="1337010"/>
          <a:ext cx="8795945" cy="18153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Content Placeholder 2">
            <a:extLst>
              <a:ext uri="{FF2B5EF4-FFF2-40B4-BE49-F238E27FC236}">
                <a16:creationId xmlns:a16="http://schemas.microsoft.com/office/drawing/2014/main" id="{96A99612-56E1-D2BC-1132-772BC400E466}"/>
              </a:ext>
            </a:extLst>
          </p:cNvPr>
          <p:cNvSpPr>
            <a:spLocks noGrp="1"/>
          </p:cNvSpPr>
          <p:nvPr>
            <p:ph idx="1"/>
          </p:nvPr>
        </p:nvSpPr>
        <p:spPr>
          <a:xfrm>
            <a:off x="643889" y="3372401"/>
            <a:ext cx="3166110" cy="1218076"/>
          </a:xfrm>
        </p:spPr>
        <p:txBody>
          <a:bodyPr numCol="1">
            <a:normAutofit/>
          </a:bodyPr>
          <a:lstStyle/>
          <a:p>
            <a:r>
              <a:rPr lang="en-GB" dirty="0"/>
              <a:t>Example:</a:t>
            </a:r>
          </a:p>
        </p:txBody>
      </p:sp>
      <p:sp>
        <p:nvSpPr>
          <p:cNvPr id="11" name="Footer Placeholder 10">
            <a:extLst>
              <a:ext uri="{FF2B5EF4-FFF2-40B4-BE49-F238E27FC236}">
                <a16:creationId xmlns:a16="http://schemas.microsoft.com/office/drawing/2014/main" id="{E5394125-E9CA-0610-EA96-BCC67A5EE5AF}"/>
              </a:ext>
            </a:extLst>
          </p:cNvPr>
          <p:cNvSpPr>
            <a:spLocks noGrp="1"/>
          </p:cNvSpPr>
          <p:nvPr>
            <p:ph type="ftr" sz="quarter" idx="11"/>
          </p:nvPr>
        </p:nvSpPr>
        <p:spPr/>
        <p:txBody>
          <a:bodyPr/>
          <a:lstStyle/>
          <a:p>
            <a:r>
              <a:rPr lang="en-GB" dirty="0"/>
              <a:t>West of England Academy Quality Improvement Workbook</a:t>
            </a:r>
          </a:p>
        </p:txBody>
      </p:sp>
    </p:spTree>
    <p:extLst>
      <p:ext uri="{BB962C8B-B14F-4D97-AF65-F5344CB8AC3E}">
        <p14:creationId xmlns:p14="http://schemas.microsoft.com/office/powerpoint/2010/main" val="1472737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B656D-B41E-EFCF-C99E-D9B00812E2CE}"/>
              </a:ext>
            </a:extLst>
          </p:cNvPr>
          <p:cNvSpPr>
            <a:spLocks noGrp="1"/>
          </p:cNvSpPr>
          <p:nvPr>
            <p:ph type="title"/>
          </p:nvPr>
        </p:nvSpPr>
        <p:spPr/>
        <p:txBody>
          <a:bodyPr/>
          <a:lstStyle/>
          <a:p>
            <a:r>
              <a:rPr lang="en-GB" dirty="0"/>
              <a:t>5 Whys Template</a:t>
            </a:r>
          </a:p>
        </p:txBody>
      </p:sp>
      <p:graphicFrame>
        <p:nvGraphicFramePr>
          <p:cNvPr id="5" name="Table 5">
            <a:extLst>
              <a:ext uri="{FF2B5EF4-FFF2-40B4-BE49-F238E27FC236}">
                <a16:creationId xmlns:a16="http://schemas.microsoft.com/office/drawing/2014/main" id="{DF6F4527-998E-3FF6-200F-71D3B73E3BC8}"/>
              </a:ext>
            </a:extLst>
          </p:cNvPr>
          <p:cNvGraphicFramePr>
            <a:graphicFrameLocks noGrp="1"/>
          </p:cNvGraphicFramePr>
          <p:nvPr>
            <p:ph idx="1"/>
            <p:extLst>
              <p:ext uri="{D42A27DB-BD31-4B8C-83A1-F6EECF244321}">
                <p14:modId xmlns:p14="http://schemas.microsoft.com/office/powerpoint/2010/main" val="2484823247"/>
              </p:ext>
            </p:extLst>
          </p:nvPr>
        </p:nvGraphicFramePr>
        <p:xfrm>
          <a:off x="645159" y="1293029"/>
          <a:ext cx="8616950" cy="4800598"/>
        </p:xfrm>
        <a:graphic>
          <a:graphicData uri="http://schemas.openxmlformats.org/drawingml/2006/table">
            <a:tbl>
              <a:tblPr firstRow="1" lastRow="1" bandRow="1">
                <a:tableStyleId>{5C22544A-7EE6-4342-B048-85BDC9FD1C3A}</a:tableStyleId>
              </a:tblPr>
              <a:tblGrid>
                <a:gridCol w="3023466">
                  <a:extLst>
                    <a:ext uri="{9D8B030D-6E8A-4147-A177-3AD203B41FA5}">
                      <a16:colId xmlns:a16="http://schemas.microsoft.com/office/drawing/2014/main" val="1416722591"/>
                    </a:ext>
                  </a:extLst>
                </a:gridCol>
                <a:gridCol w="5593484">
                  <a:extLst>
                    <a:ext uri="{9D8B030D-6E8A-4147-A177-3AD203B41FA5}">
                      <a16:colId xmlns:a16="http://schemas.microsoft.com/office/drawing/2014/main" val="2189281707"/>
                    </a:ext>
                  </a:extLst>
                </a:gridCol>
              </a:tblGrid>
              <a:tr h="621354">
                <a:tc>
                  <a:txBody>
                    <a:bodyPr/>
                    <a:lstStyle/>
                    <a:p>
                      <a:r>
                        <a:rPr lang="en-GB" sz="1400" dirty="0"/>
                        <a:t>What do you think the problem is?</a:t>
                      </a:r>
                    </a:p>
                  </a:txBody>
                  <a:tcPr anchor="ctr"/>
                </a:tc>
                <a:tc>
                  <a:txBody>
                    <a:bodyPr/>
                    <a:lstStyle/>
                    <a:p>
                      <a:endParaRPr lang="en-GB" sz="1400"/>
                    </a:p>
                  </a:txBody>
                  <a:tcPr/>
                </a:tc>
                <a:extLst>
                  <a:ext uri="{0D108BD9-81ED-4DB2-BD59-A6C34878D82A}">
                    <a16:rowId xmlns:a16="http://schemas.microsoft.com/office/drawing/2014/main" val="1069770789"/>
                  </a:ext>
                </a:extLst>
              </a:tr>
              <a:tr h="621354">
                <a:tc>
                  <a:txBody>
                    <a:bodyPr/>
                    <a:lstStyle/>
                    <a:p>
                      <a:r>
                        <a:rPr lang="en-GB" sz="1400" dirty="0"/>
                        <a:t>Why?</a:t>
                      </a:r>
                    </a:p>
                  </a:txBody>
                  <a:tcPr anchor="ctr"/>
                </a:tc>
                <a:tc>
                  <a:txBody>
                    <a:bodyPr/>
                    <a:lstStyle/>
                    <a:p>
                      <a:endParaRPr lang="en-GB" sz="1400" dirty="0"/>
                    </a:p>
                  </a:txBody>
                  <a:tcPr/>
                </a:tc>
                <a:extLst>
                  <a:ext uri="{0D108BD9-81ED-4DB2-BD59-A6C34878D82A}">
                    <a16:rowId xmlns:a16="http://schemas.microsoft.com/office/drawing/2014/main" val="2522095953"/>
                  </a:ext>
                </a:extLst>
              </a:tr>
              <a:tr h="621354">
                <a:tc>
                  <a:txBody>
                    <a:bodyPr/>
                    <a:lstStyle/>
                    <a:p>
                      <a:r>
                        <a:rPr lang="en-GB" sz="1400" dirty="0"/>
                        <a:t>Why is that happening?</a:t>
                      </a:r>
                    </a:p>
                  </a:txBody>
                  <a:tcPr anchor="ctr"/>
                </a:tc>
                <a:tc>
                  <a:txBody>
                    <a:bodyPr/>
                    <a:lstStyle/>
                    <a:p>
                      <a:endParaRPr lang="en-GB" sz="1400" dirty="0"/>
                    </a:p>
                  </a:txBody>
                  <a:tcPr/>
                </a:tc>
                <a:extLst>
                  <a:ext uri="{0D108BD9-81ED-4DB2-BD59-A6C34878D82A}">
                    <a16:rowId xmlns:a16="http://schemas.microsoft.com/office/drawing/2014/main" val="1515880000"/>
                  </a:ext>
                </a:extLst>
              </a:tr>
              <a:tr h="621354">
                <a:tc>
                  <a:txBody>
                    <a:bodyPr/>
                    <a:lstStyle/>
                    <a:p>
                      <a:r>
                        <a:rPr lang="en-GB" sz="1400" dirty="0"/>
                        <a:t>Why is that?</a:t>
                      </a:r>
                    </a:p>
                  </a:txBody>
                  <a:tcPr anchor="ctr"/>
                </a:tc>
                <a:tc>
                  <a:txBody>
                    <a:bodyPr/>
                    <a:lstStyle/>
                    <a:p>
                      <a:endParaRPr lang="en-GB" sz="1400"/>
                    </a:p>
                  </a:txBody>
                  <a:tcPr/>
                </a:tc>
                <a:extLst>
                  <a:ext uri="{0D108BD9-81ED-4DB2-BD59-A6C34878D82A}">
                    <a16:rowId xmlns:a16="http://schemas.microsoft.com/office/drawing/2014/main" val="1897263405"/>
                  </a:ext>
                </a:extLst>
              </a:tr>
              <a:tr h="621354">
                <a:tc>
                  <a:txBody>
                    <a:bodyPr/>
                    <a:lstStyle/>
                    <a:p>
                      <a:r>
                        <a:rPr lang="en-GB" sz="1400" dirty="0"/>
                        <a:t>Why is that?</a:t>
                      </a:r>
                    </a:p>
                  </a:txBody>
                  <a:tcPr anchor="ctr"/>
                </a:tc>
                <a:tc>
                  <a:txBody>
                    <a:bodyPr/>
                    <a:lstStyle/>
                    <a:p>
                      <a:endParaRPr lang="en-GB" sz="1400" dirty="0"/>
                    </a:p>
                  </a:txBody>
                  <a:tcPr/>
                </a:tc>
                <a:extLst>
                  <a:ext uri="{0D108BD9-81ED-4DB2-BD59-A6C34878D82A}">
                    <a16:rowId xmlns:a16="http://schemas.microsoft.com/office/drawing/2014/main" val="3788654118"/>
                  </a:ext>
                </a:extLst>
              </a:tr>
              <a:tr h="621354">
                <a:tc>
                  <a:txBody>
                    <a:bodyPr/>
                    <a:lstStyle/>
                    <a:p>
                      <a:r>
                        <a:rPr lang="en-GB" sz="1400" dirty="0"/>
                        <a:t>Why is that?</a:t>
                      </a:r>
                    </a:p>
                  </a:txBody>
                  <a:tcPr anchor="ctr"/>
                </a:tc>
                <a:tc>
                  <a:txBody>
                    <a:bodyPr/>
                    <a:lstStyle/>
                    <a:p>
                      <a:endParaRPr lang="en-GB" sz="1400" dirty="0"/>
                    </a:p>
                  </a:txBody>
                  <a:tcPr/>
                </a:tc>
                <a:extLst>
                  <a:ext uri="{0D108BD9-81ED-4DB2-BD59-A6C34878D82A}">
                    <a16:rowId xmlns:a16="http://schemas.microsoft.com/office/drawing/2014/main" val="2698599791"/>
                  </a:ext>
                </a:extLst>
              </a:tr>
              <a:tr h="1072474">
                <a:tc>
                  <a:txBody>
                    <a:bodyPr/>
                    <a:lstStyle/>
                    <a:p>
                      <a:r>
                        <a:rPr lang="en-GB" sz="1400" b="1" dirty="0"/>
                        <a:t>Can you redefine the problem? What do you think the problem is? </a:t>
                      </a:r>
                      <a:endParaRPr lang="en-GB" sz="1400" dirty="0"/>
                    </a:p>
                  </a:txBody>
                  <a:tcPr anchor="ctr"/>
                </a:tc>
                <a:tc>
                  <a:txBody>
                    <a:bodyPr/>
                    <a:lstStyle/>
                    <a:p>
                      <a:endParaRPr lang="en-GB" sz="1400" dirty="0"/>
                    </a:p>
                  </a:txBody>
                  <a:tcPr/>
                </a:tc>
                <a:extLst>
                  <a:ext uri="{0D108BD9-81ED-4DB2-BD59-A6C34878D82A}">
                    <a16:rowId xmlns:a16="http://schemas.microsoft.com/office/drawing/2014/main" val="2974232087"/>
                  </a:ext>
                </a:extLst>
              </a:tr>
            </a:tbl>
          </a:graphicData>
        </a:graphic>
      </p:graphicFrame>
      <p:sp>
        <p:nvSpPr>
          <p:cNvPr id="6" name="Slide Number Placeholder 5">
            <a:extLst>
              <a:ext uri="{FF2B5EF4-FFF2-40B4-BE49-F238E27FC236}">
                <a16:creationId xmlns:a16="http://schemas.microsoft.com/office/drawing/2014/main" id="{A02AB375-A2CA-312D-CD61-839B6979951D}"/>
              </a:ext>
            </a:extLst>
          </p:cNvPr>
          <p:cNvSpPr>
            <a:spLocks noGrp="1"/>
          </p:cNvSpPr>
          <p:nvPr>
            <p:ph type="sldNum" sz="quarter" idx="12"/>
          </p:nvPr>
        </p:nvSpPr>
        <p:spPr/>
        <p:txBody>
          <a:bodyPr/>
          <a:lstStyle/>
          <a:p>
            <a:fld id="{8C2D2256-61B5-3F4F-BC5F-2E9C0730E982}" type="slidenum">
              <a:rPr lang="en-GB" smtClean="0"/>
              <a:t>7</a:t>
            </a:fld>
            <a:endParaRPr lang="en-GB"/>
          </a:p>
        </p:txBody>
      </p:sp>
      <p:sp>
        <p:nvSpPr>
          <p:cNvPr id="7" name="Footer Placeholder 6">
            <a:extLst>
              <a:ext uri="{FF2B5EF4-FFF2-40B4-BE49-F238E27FC236}">
                <a16:creationId xmlns:a16="http://schemas.microsoft.com/office/drawing/2014/main" id="{DA4B8FDF-C301-FE3B-444D-4781976270D8}"/>
              </a:ext>
            </a:extLst>
          </p:cNvPr>
          <p:cNvSpPr>
            <a:spLocks noGrp="1"/>
          </p:cNvSpPr>
          <p:nvPr>
            <p:ph type="ftr" sz="quarter" idx="11"/>
          </p:nvPr>
        </p:nvSpPr>
        <p:spPr/>
        <p:txBody>
          <a:bodyPr/>
          <a:lstStyle/>
          <a:p>
            <a:r>
              <a:rPr lang="en-GB" dirty="0"/>
              <a:t>West of England Academy Quality Improvement Workbook</a:t>
            </a:r>
          </a:p>
        </p:txBody>
      </p:sp>
    </p:spTree>
    <p:extLst>
      <p:ext uri="{BB962C8B-B14F-4D97-AF65-F5344CB8AC3E}">
        <p14:creationId xmlns:p14="http://schemas.microsoft.com/office/powerpoint/2010/main" val="2794720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B6A25-2268-49C2-5B44-D989E0FD7B87}"/>
              </a:ext>
            </a:extLst>
          </p:cNvPr>
          <p:cNvSpPr>
            <a:spLocks noGrp="1"/>
          </p:cNvSpPr>
          <p:nvPr>
            <p:ph type="title"/>
          </p:nvPr>
        </p:nvSpPr>
        <p:spPr/>
        <p:txBody>
          <a:bodyPr/>
          <a:lstStyle/>
          <a:p>
            <a:r>
              <a:rPr lang="en-GB" dirty="0"/>
              <a:t>Quality improvement tool: Stakeholder mapping</a:t>
            </a:r>
            <a:br>
              <a:rPr lang="en-GB" dirty="0"/>
            </a:br>
            <a:endParaRPr lang="en-GB" dirty="0"/>
          </a:p>
        </p:txBody>
      </p:sp>
      <p:graphicFrame>
        <p:nvGraphicFramePr>
          <p:cNvPr id="11" name="Content Placeholder 2">
            <a:extLst>
              <a:ext uri="{FF2B5EF4-FFF2-40B4-BE49-F238E27FC236}">
                <a16:creationId xmlns:a16="http://schemas.microsoft.com/office/drawing/2014/main" id="{CD3D219F-7F12-001A-D077-C7535F40DCC2}"/>
              </a:ext>
            </a:extLst>
          </p:cNvPr>
          <p:cNvGraphicFramePr>
            <a:graphicFrameLocks noGrp="1"/>
          </p:cNvGraphicFramePr>
          <p:nvPr>
            <p:ph idx="1"/>
            <p:extLst>
              <p:ext uri="{D42A27DB-BD31-4B8C-83A1-F6EECF244321}">
                <p14:modId xmlns:p14="http://schemas.microsoft.com/office/powerpoint/2010/main" val="178703037"/>
              </p:ext>
            </p:extLst>
          </p:nvPr>
        </p:nvGraphicFramePr>
        <p:xfrm>
          <a:off x="529389" y="1306042"/>
          <a:ext cx="8732721" cy="5170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Graphic 7" descr="Wrench with solid fill">
            <a:extLst>
              <a:ext uri="{FF2B5EF4-FFF2-40B4-BE49-F238E27FC236}">
                <a16:creationId xmlns:a16="http://schemas.microsoft.com/office/drawing/2014/main" id="{2FC081D7-B0A5-3CA0-4A3A-75A51B8C3D1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6035" y="575303"/>
            <a:ext cx="541669" cy="541669"/>
          </a:xfrm>
          <a:prstGeom prst="rect">
            <a:avLst/>
          </a:prstGeom>
        </p:spPr>
      </p:pic>
      <p:sp>
        <p:nvSpPr>
          <p:cNvPr id="9" name="Slide Number Placeholder 8">
            <a:extLst>
              <a:ext uri="{FF2B5EF4-FFF2-40B4-BE49-F238E27FC236}">
                <a16:creationId xmlns:a16="http://schemas.microsoft.com/office/drawing/2014/main" id="{8D885572-452B-E355-A16D-CB953C6A2EE0}"/>
              </a:ext>
            </a:extLst>
          </p:cNvPr>
          <p:cNvSpPr>
            <a:spLocks noGrp="1"/>
          </p:cNvSpPr>
          <p:nvPr>
            <p:ph type="sldNum" sz="quarter" idx="12"/>
          </p:nvPr>
        </p:nvSpPr>
        <p:spPr/>
        <p:txBody>
          <a:bodyPr/>
          <a:lstStyle/>
          <a:p>
            <a:fld id="{8C2D2256-61B5-3F4F-BC5F-2E9C0730E982}" type="slidenum">
              <a:rPr lang="en-GB" smtClean="0"/>
              <a:t>8</a:t>
            </a:fld>
            <a:endParaRPr lang="en-GB"/>
          </a:p>
        </p:txBody>
      </p:sp>
      <p:pic>
        <p:nvPicPr>
          <p:cNvPr id="3" name="Picture 2" descr="Example of Stakeholder Mapping (Bryson, 2004; Young, 2008 ...">
            <a:extLst>
              <a:ext uri="{FF2B5EF4-FFF2-40B4-BE49-F238E27FC236}">
                <a16:creationId xmlns:a16="http://schemas.microsoft.com/office/drawing/2014/main" id="{A984D36F-BF2D-9F71-EC3C-BB3CDD4FDC15}"/>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78185" y="2011240"/>
            <a:ext cx="1839615" cy="1610265"/>
          </a:xfrm>
          <a:prstGeom prst="rect">
            <a:avLst/>
          </a:prstGeom>
          <a:noFill/>
          <a:ln>
            <a:noFill/>
          </a:ln>
        </p:spPr>
      </p:pic>
      <p:sp>
        <p:nvSpPr>
          <p:cNvPr id="5" name="Footer Placeholder 4">
            <a:extLst>
              <a:ext uri="{FF2B5EF4-FFF2-40B4-BE49-F238E27FC236}">
                <a16:creationId xmlns:a16="http://schemas.microsoft.com/office/drawing/2014/main" id="{4ED6F32D-7BE7-F0E0-734F-7F40E6C7C7EC}"/>
              </a:ext>
            </a:extLst>
          </p:cNvPr>
          <p:cNvSpPr>
            <a:spLocks noGrp="1"/>
          </p:cNvSpPr>
          <p:nvPr>
            <p:ph type="ftr" sz="quarter" idx="11"/>
          </p:nvPr>
        </p:nvSpPr>
        <p:spPr/>
        <p:txBody>
          <a:bodyPr/>
          <a:lstStyle/>
          <a:p>
            <a:r>
              <a:rPr lang="en-GB"/>
              <a:t>West of England Academy Quality Improvement Workbook</a:t>
            </a:r>
            <a:endParaRPr lang="en-GB" dirty="0"/>
          </a:p>
        </p:txBody>
      </p:sp>
    </p:spTree>
    <p:extLst>
      <p:ext uri="{BB962C8B-B14F-4D97-AF65-F5344CB8AC3E}">
        <p14:creationId xmlns:p14="http://schemas.microsoft.com/office/powerpoint/2010/main" val="416572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F41FB-823E-FFD1-DFC0-C125432FF229}"/>
              </a:ext>
            </a:extLst>
          </p:cNvPr>
          <p:cNvSpPr>
            <a:spLocks noGrp="1"/>
          </p:cNvSpPr>
          <p:nvPr>
            <p:ph type="title"/>
          </p:nvPr>
        </p:nvSpPr>
        <p:spPr/>
        <p:txBody>
          <a:bodyPr/>
          <a:lstStyle/>
          <a:p>
            <a:r>
              <a:rPr lang="en-GB" dirty="0"/>
              <a:t>Stakeholder mapping template</a:t>
            </a:r>
          </a:p>
        </p:txBody>
      </p:sp>
      <p:graphicFrame>
        <p:nvGraphicFramePr>
          <p:cNvPr id="5" name="Table 5">
            <a:extLst>
              <a:ext uri="{FF2B5EF4-FFF2-40B4-BE49-F238E27FC236}">
                <a16:creationId xmlns:a16="http://schemas.microsoft.com/office/drawing/2014/main" id="{843E78E4-50E4-5BC8-7B6A-BC2FF02AD953}"/>
              </a:ext>
            </a:extLst>
          </p:cNvPr>
          <p:cNvGraphicFramePr>
            <a:graphicFrameLocks noGrp="1"/>
          </p:cNvGraphicFramePr>
          <p:nvPr>
            <p:ph idx="1"/>
            <p:extLst>
              <p:ext uri="{D42A27DB-BD31-4B8C-83A1-F6EECF244321}">
                <p14:modId xmlns:p14="http://schemas.microsoft.com/office/powerpoint/2010/main" val="3767901980"/>
              </p:ext>
            </p:extLst>
          </p:nvPr>
        </p:nvGraphicFramePr>
        <p:xfrm>
          <a:off x="643889" y="1371600"/>
          <a:ext cx="8374785" cy="4984247"/>
        </p:xfrm>
        <a:graphic>
          <a:graphicData uri="http://schemas.openxmlformats.org/drawingml/2006/table">
            <a:tbl>
              <a:tblPr firstRow="1" firstCol="1">
                <a:tableStyleId>{5C22544A-7EE6-4342-B048-85BDC9FD1C3A}</a:tableStyleId>
              </a:tblPr>
              <a:tblGrid>
                <a:gridCol w="1121930">
                  <a:extLst>
                    <a:ext uri="{9D8B030D-6E8A-4147-A177-3AD203B41FA5}">
                      <a16:colId xmlns:a16="http://schemas.microsoft.com/office/drawing/2014/main" val="1920738061"/>
                    </a:ext>
                  </a:extLst>
                </a:gridCol>
                <a:gridCol w="3335481">
                  <a:extLst>
                    <a:ext uri="{9D8B030D-6E8A-4147-A177-3AD203B41FA5}">
                      <a16:colId xmlns:a16="http://schemas.microsoft.com/office/drawing/2014/main" val="4060397637"/>
                    </a:ext>
                  </a:extLst>
                </a:gridCol>
                <a:gridCol w="3917374">
                  <a:extLst>
                    <a:ext uri="{9D8B030D-6E8A-4147-A177-3AD203B41FA5}">
                      <a16:colId xmlns:a16="http://schemas.microsoft.com/office/drawing/2014/main" val="3221738382"/>
                    </a:ext>
                  </a:extLst>
                </a:gridCol>
              </a:tblGrid>
              <a:tr h="454848">
                <a:tc>
                  <a:txBody>
                    <a:bodyPr/>
                    <a:lstStyle/>
                    <a:p>
                      <a:endParaRPr lang="en-GB" sz="1400" dirty="0"/>
                    </a:p>
                  </a:txBody>
                  <a:tcPr/>
                </a:tc>
                <a:tc>
                  <a:txBody>
                    <a:bodyPr/>
                    <a:lstStyle/>
                    <a:p>
                      <a:r>
                        <a:rPr lang="en-GB" sz="1400" dirty="0"/>
                        <a:t>Low interest</a:t>
                      </a:r>
                    </a:p>
                  </a:txBody>
                  <a:tcPr/>
                </a:tc>
                <a:tc>
                  <a:txBody>
                    <a:bodyPr/>
                    <a:lstStyle/>
                    <a:p>
                      <a:r>
                        <a:rPr lang="en-GB" sz="1400" dirty="0"/>
                        <a:t>High interest</a:t>
                      </a:r>
                    </a:p>
                  </a:txBody>
                  <a:tcPr/>
                </a:tc>
                <a:extLst>
                  <a:ext uri="{0D108BD9-81ED-4DB2-BD59-A6C34878D82A}">
                    <a16:rowId xmlns:a16="http://schemas.microsoft.com/office/drawing/2014/main" val="513515432"/>
                  </a:ext>
                </a:extLst>
              </a:tr>
              <a:tr h="2129504">
                <a:tc>
                  <a:txBody>
                    <a:bodyPr/>
                    <a:lstStyle/>
                    <a:p>
                      <a:r>
                        <a:rPr lang="en-GB" sz="1400" dirty="0"/>
                        <a:t>High power</a:t>
                      </a:r>
                    </a:p>
                  </a:txBody>
                  <a:tcPr/>
                </a:tc>
                <a:tc>
                  <a:txBody>
                    <a:bodyPr/>
                    <a:lstStyle/>
                    <a:p>
                      <a:r>
                        <a:rPr lang="en-GB" sz="1400" dirty="0"/>
                        <a:t>Keep satisfied</a:t>
                      </a:r>
                    </a:p>
                  </a:txBody>
                  <a:tcPr/>
                </a:tc>
                <a:tc>
                  <a:txBody>
                    <a:bodyPr/>
                    <a:lstStyle/>
                    <a:p>
                      <a:r>
                        <a:rPr lang="en-GB" sz="1400" dirty="0"/>
                        <a:t>Manage closely</a:t>
                      </a:r>
                    </a:p>
                  </a:txBody>
                  <a:tcPr/>
                </a:tc>
                <a:extLst>
                  <a:ext uri="{0D108BD9-81ED-4DB2-BD59-A6C34878D82A}">
                    <a16:rowId xmlns:a16="http://schemas.microsoft.com/office/drawing/2014/main" val="662685260"/>
                  </a:ext>
                </a:extLst>
              </a:tr>
              <a:tr h="2399895">
                <a:tc>
                  <a:txBody>
                    <a:bodyPr/>
                    <a:lstStyle/>
                    <a:p>
                      <a:r>
                        <a:rPr lang="en-GB" sz="1400" dirty="0"/>
                        <a:t>Low power</a:t>
                      </a:r>
                    </a:p>
                  </a:txBody>
                  <a:tcPr/>
                </a:tc>
                <a:tc>
                  <a:txBody>
                    <a:bodyPr/>
                    <a:lstStyle/>
                    <a:p>
                      <a:r>
                        <a:rPr lang="en-GB" sz="1400" dirty="0"/>
                        <a:t>Monitor (minimum effort)</a:t>
                      </a:r>
                    </a:p>
                  </a:txBody>
                  <a:tcPr/>
                </a:tc>
                <a:tc>
                  <a:txBody>
                    <a:bodyPr/>
                    <a:lstStyle/>
                    <a:p>
                      <a:r>
                        <a:rPr lang="en-GB" sz="1400" dirty="0"/>
                        <a:t>Keep informed</a:t>
                      </a:r>
                    </a:p>
                  </a:txBody>
                  <a:tcPr/>
                </a:tc>
                <a:extLst>
                  <a:ext uri="{0D108BD9-81ED-4DB2-BD59-A6C34878D82A}">
                    <a16:rowId xmlns:a16="http://schemas.microsoft.com/office/drawing/2014/main" val="2189277681"/>
                  </a:ext>
                </a:extLst>
              </a:tr>
            </a:tbl>
          </a:graphicData>
        </a:graphic>
      </p:graphicFrame>
      <p:sp>
        <p:nvSpPr>
          <p:cNvPr id="8" name="Slide Number Placeholder 7">
            <a:extLst>
              <a:ext uri="{FF2B5EF4-FFF2-40B4-BE49-F238E27FC236}">
                <a16:creationId xmlns:a16="http://schemas.microsoft.com/office/drawing/2014/main" id="{28C8E41B-13F1-AA0A-7B30-9392E5806FF3}"/>
              </a:ext>
            </a:extLst>
          </p:cNvPr>
          <p:cNvSpPr>
            <a:spLocks noGrp="1"/>
          </p:cNvSpPr>
          <p:nvPr>
            <p:ph type="sldNum" sz="quarter" idx="12"/>
          </p:nvPr>
        </p:nvSpPr>
        <p:spPr/>
        <p:txBody>
          <a:bodyPr/>
          <a:lstStyle/>
          <a:p>
            <a:fld id="{8C2D2256-61B5-3F4F-BC5F-2E9C0730E982}" type="slidenum">
              <a:rPr lang="en-GB" smtClean="0"/>
              <a:t>9</a:t>
            </a:fld>
            <a:endParaRPr lang="en-GB"/>
          </a:p>
        </p:txBody>
      </p:sp>
      <p:sp>
        <p:nvSpPr>
          <p:cNvPr id="9" name="Footer Placeholder 8">
            <a:extLst>
              <a:ext uri="{FF2B5EF4-FFF2-40B4-BE49-F238E27FC236}">
                <a16:creationId xmlns:a16="http://schemas.microsoft.com/office/drawing/2014/main" id="{411C9F74-FF36-88A8-978C-8324889DB840}"/>
              </a:ext>
            </a:extLst>
          </p:cNvPr>
          <p:cNvSpPr>
            <a:spLocks noGrp="1"/>
          </p:cNvSpPr>
          <p:nvPr>
            <p:ph type="ftr" sz="quarter" idx="11"/>
          </p:nvPr>
        </p:nvSpPr>
        <p:spPr/>
        <p:txBody>
          <a:bodyPr/>
          <a:lstStyle/>
          <a:p>
            <a:r>
              <a:rPr lang="en-GB" dirty="0"/>
              <a:t>West of England Academy Quality Improvement Workbook</a:t>
            </a:r>
          </a:p>
        </p:txBody>
      </p:sp>
    </p:spTree>
    <p:extLst>
      <p:ext uri="{BB962C8B-B14F-4D97-AF65-F5344CB8AC3E}">
        <p14:creationId xmlns:p14="http://schemas.microsoft.com/office/powerpoint/2010/main" val="931614794"/>
      </p:ext>
    </p:extLst>
  </p:cSld>
  <p:clrMapOvr>
    <a:masterClrMapping/>
  </p:clrMapOvr>
</p:sld>
</file>

<file path=ppt/theme/theme1.xml><?xml version="1.0" encoding="utf-8"?>
<a:theme xmlns:a="http://schemas.openxmlformats.org/drawingml/2006/main" name="Vapor Trail">
  <a:themeElements>
    <a:clrScheme name="AHSN-mid">
      <a:dk1>
        <a:srgbClr val="000000"/>
      </a:dk1>
      <a:lt1>
        <a:srgbClr val="FFFFFF"/>
      </a:lt1>
      <a:dk2>
        <a:srgbClr val="454545"/>
      </a:dk2>
      <a:lt2>
        <a:srgbClr val="DADADA"/>
      </a:lt2>
      <a:accent1>
        <a:srgbClr val="C97D91"/>
      </a:accent1>
      <a:accent2>
        <a:srgbClr val="F5AB9E"/>
      </a:accent2>
      <a:accent3>
        <a:srgbClr val="E9BF35"/>
      </a:accent3>
      <a:accent4>
        <a:srgbClr val="85CFE0"/>
      </a:accent4>
      <a:accent5>
        <a:srgbClr val="D5DEF1"/>
      </a:accent5>
      <a:accent6>
        <a:srgbClr val="E9DDED"/>
      </a:accent6>
      <a:hlink>
        <a:srgbClr val="57788F"/>
      </a:hlink>
      <a:folHlink>
        <a:srgbClr val="5778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418</TotalTime>
  <Words>6162</Words>
  <Application>Microsoft Office PowerPoint</Application>
  <PresentationFormat>A4 Paper (210x297 mm)</PresentationFormat>
  <Paragraphs>689</Paragraphs>
  <Slides>38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Vapor Trail</vt:lpstr>
      <vt:lpstr>Quality improvement (QI) journey workbook</vt:lpstr>
      <vt:lpstr>What is the workbook?</vt:lpstr>
      <vt:lpstr>Contents</vt:lpstr>
      <vt:lpstr>Project Title People involved</vt:lpstr>
      <vt:lpstr>Stage 1: Understand the challenge</vt:lpstr>
      <vt:lpstr>Quality improvement tool: 5 Whys</vt:lpstr>
      <vt:lpstr>5 Whys Template</vt:lpstr>
      <vt:lpstr>Quality improvement tool: Stakeholder mapping </vt:lpstr>
      <vt:lpstr>Stakeholder mapping template</vt:lpstr>
      <vt:lpstr>Quality improvement tool: Process mapping  </vt:lpstr>
      <vt:lpstr>Process mapping template</vt:lpstr>
      <vt:lpstr>Stage 2: Set a SMART Target</vt:lpstr>
      <vt:lpstr>Quality improvement tool: SMART Target </vt:lpstr>
      <vt:lpstr>SMART Target template</vt:lpstr>
      <vt:lpstr>Stage 3: Identify your measures</vt:lpstr>
      <vt:lpstr>Identifying your measures</vt:lpstr>
      <vt:lpstr>Defining your measures template</vt:lpstr>
      <vt:lpstr>Representing data on charts</vt:lpstr>
      <vt:lpstr>Stage 4: Create and select change ideas</vt:lpstr>
      <vt:lpstr>Quality improvement tool: Greenhousing</vt:lpstr>
      <vt:lpstr>Change ideas template</vt:lpstr>
      <vt:lpstr>Quality improvement tool: TRIZ </vt:lpstr>
      <vt:lpstr>TRIZ Template</vt:lpstr>
      <vt:lpstr>MOSCOW template</vt:lpstr>
      <vt:lpstr>Stage 5: Plan the project</vt:lpstr>
      <vt:lpstr>Quality improvement tool: Driver diagram</vt:lpstr>
      <vt:lpstr>Driver diagram template</vt:lpstr>
      <vt:lpstr>Quality improvement tool: Communications plan  </vt:lpstr>
      <vt:lpstr>Communications plan template</vt:lpstr>
      <vt:lpstr>Project check in template</vt:lpstr>
      <vt:lpstr>Stage 6: Test change ideas</vt:lpstr>
      <vt:lpstr>              Learning Log template</vt:lpstr>
      <vt:lpstr>              Learning Log template</vt:lpstr>
      <vt:lpstr>Sharing your learning</vt:lpstr>
      <vt:lpstr>Project title</vt:lpstr>
      <vt:lpstr>SQUIRE template mapped to the sections of this workbook</vt:lpstr>
      <vt:lpstr>SQUIRE template mapped to the sections of this workbook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 Delaney</dc:creator>
  <cp:lastModifiedBy>TAYLOR-ELLIOTT, Sam (WEST OF ENGLAND AHSN)</cp:lastModifiedBy>
  <cp:revision>21</cp:revision>
  <cp:lastPrinted>2022-07-27T21:56:25Z</cp:lastPrinted>
  <dcterms:created xsi:type="dcterms:W3CDTF">2022-07-27T17:38:20Z</dcterms:created>
  <dcterms:modified xsi:type="dcterms:W3CDTF">2022-08-18T09:55:10Z</dcterms:modified>
</cp:coreProperties>
</file>