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30275213" cy="2138362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40" d="100"/>
          <a:sy n="40" d="100"/>
        </p:scale>
        <p:origin x="43" y="-130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70641" y="3499590"/>
            <a:ext cx="25733931" cy="7444669"/>
          </a:xfrm>
        </p:spPr>
        <p:txBody>
          <a:bodyPr anchor="b"/>
          <a:lstStyle>
            <a:lvl1pPr algn="ctr">
              <a:defRPr sz="1870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84402" y="11231355"/>
            <a:ext cx="22706410" cy="5162758"/>
          </a:xfrm>
        </p:spPr>
        <p:txBody>
          <a:bodyPr/>
          <a:lstStyle>
            <a:lvl1pPr marL="0" indent="0" algn="ctr">
              <a:buNone/>
              <a:defRPr sz="7483"/>
            </a:lvl1pPr>
            <a:lvl2pPr marL="1425595" indent="0" algn="ctr">
              <a:buNone/>
              <a:defRPr sz="6236"/>
            </a:lvl2pPr>
            <a:lvl3pPr marL="2851191" indent="0" algn="ctr">
              <a:buNone/>
              <a:defRPr sz="5613"/>
            </a:lvl3pPr>
            <a:lvl4pPr marL="4276786" indent="0" algn="ctr">
              <a:buNone/>
              <a:defRPr sz="4989"/>
            </a:lvl4pPr>
            <a:lvl5pPr marL="5702381" indent="0" algn="ctr">
              <a:buNone/>
              <a:defRPr sz="4989"/>
            </a:lvl5pPr>
            <a:lvl6pPr marL="7127977" indent="0" algn="ctr">
              <a:buNone/>
              <a:defRPr sz="4989"/>
            </a:lvl6pPr>
            <a:lvl7pPr marL="8553572" indent="0" algn="ctr">
              <a:buNone/>
              <a:defRPr sz="4989"/>
            </a:lvl7pPr>
            <a:lvl8pPr marL="9979167" indent="0" algn="ctr">
              <a:buNone/>
              <a:defRPr sz="4989"/>
            </a:lvl8pPr>
            <a:lvl9pPr marL="11404763" indent="0" algn="ctr">
              <a:buNone/>
              <a:defRPr sz="4989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C766B-B964-4DCE-8932-C612C0CD15D5}" type="datetimeFigureOut">
              <a:rPr lang="en-GB" smtClean="0"/>
              <a:t>12/10/2021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255CF-4957-466C-9DEF-33CD4C50D9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33418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C766B-B964-4DCE-8932-C612C0CD15D5}" type="datetimeFigureOut">
              <a:rPr lang="en-GB" smtClean="0"/>
              <a:t>12/10/2021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255CF-4957-466C-9DEF-33CD4C50D9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30923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1665701" y="1138480"/>
            <a:ext cx="6528093" cy="1812163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081423" y="1138480"/>
            <a:ext cx="19205838" cy="1812163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C766B-B964-4DCE-8932-C612C0CD15D5}" type="datetimeFigureOut">
              <a:rPr lang="en-GB" smtClean="0"/>
              <a:t>12/10/2021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255CF-4957-466C-9DEF-33CD4C50D9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68826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C766B-B964-4DCE-8932-C612C0CD15D5}" type="datetimeFigureOut">
              <a:rPr lang="en-GB" smtClean="0"/>
              <a:t>12/10/2021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255CF-4957-466C-9DEF-33CD4C50D9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60506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65654" y="5331063"/>
            <a:ext cx="26112371" cy="8894992"/>
          </a:xfrm>
        </p:spPr>
        <p:txBody>
          <a:bodyPr anchor="b"/>
          <a:lstStyle>
            <a:lvl1pPr>
              <a:defRPr sz="1870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65654" y="14310205"/>
            <a:ext cx="26112371" cy="4677666"/>
          </a:xfrm>
        </p:spPr>
        <p:txBody>
          <a:bodyPr/>
          <a:lstStyle>
            <a:lvl1pPr marL="0" indent="0">
              <a:buNone/>
              <a:defRPr sz="7483">
                <a:solidFill>
                  <a:schemeClr val="tx1"/>
                </a:solidFill>
              </a:defRPr>
            </a:lvl1pPr>
            <a:lvl2pPr marL="1425595" indent="0">
              <a:buNone/>
              <a:defRPr sz="6236">
                <a:solidFill>
                  <a:schemeClr val="tx1">
                    <a:tint val="75000"/>
                  </a:schemeClr>
                </a:solidFill>
              </a:defRPr>
            </a:lvl2pPr>
            <a:lvl3pPr marL="2851191" indent="0">
              <a:buNone/>
              <a:defRPr sz="5613">
                <a:solidFill>
                  <a:schemeClr val="tx1">
                    <a:tint val="75000"/>
                  </a:schemeClr>
                </a:solidFill>
              </a:defRPr>
            </a:lvl3pPr>
            <a:lvl4pPr marL="4276786" indent="0">
              <a:buNone/>
              <a:defRPr sz="4989">
                <a:solidFill>
                  <a:schemeClr val="tx1">
                    <a:tint val="75000"/>
                  </a:schemeClr>
                </a:solidFill>
              </a:defRPr>
            </a:lvl4pPr>
            <a:lvl5pPr marL="5702381" indent="0">
              <a:buNone/>
              <a:defRPr sz="4989">
                <a:solidFill>
                  <a:schemeClr val="tx1">
                    <a:tint val="75000"/>
                  </a:schemeClr>
                </a:solidFill>
              </a:defRPr>
            </a:lvl5pPr>
            <a:lvl6pPr marL="7127977" indent="0">
              <a:buNone/>
              <a:defRPr sz="4989">
                <a:solidFill>
                  <a:schemeClr val="tx1">
                    <a:tint val="75000"/>
                  </a:schemeClr>
                </a:solidFill>
              </a:defRPr>
            </a:lvl6pPr>
            <a:lvl7pPr marL="8553572" indent="0">
              <a:buNone/>
              <a:defRPr sz="4989">
                <a:solidFill>
                  <a:schemeClr val="tx1">
                    <a:tint val="75000"/>
                  </a:schemeClr>
                </a:solidFill>
              </a:defRPr>
            </a:lvl7pPr>
            <a:lvl8pPr marL="9979167" indent="0">
              <a:buNone/>
              <a:defRPr sz="4989">
                <a:solidFill>
                  <a:schemeClr val="tx1">
                    <a:tint val="75000"/>
                  </a:schemeClr>
                </a:solidFill>
              </a:defRPr>
            </a:lvl8pPr>
            <a:lvl9pPr marL="11404763" indent="0">
              <a:buNone/>
              <a:defRPr sz="498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C766B-B964-4DCE-8932-C612C0CD15D5}" type="datetimeFigureOut">
              <a:rPr lang="en-GB" smtClean="0"/>
              <a:t>12/10/2021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255CF-4957-466C-9DEF-33CD4C50D9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7116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081421" y="5692400"/>
            <a:ext cx="12866966" cy="135677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326826" y="5692400"/>
            <a:ext cx="12866966" cy="135677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C766B-B964-4DCE-8932-C612C0CD15D5}" type="datetimeFigureOut">
              <a:rPr lang="en-GB" smtClean="0"/>
              <a:t>12/10/2021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255CF-4957-466C-9DEF-33CD4C50D9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77641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1138485"/>
            <a:ext cx="26112371" cy="413317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5368" y="5241960"/>
            <a:ext cx="12807832" cy="2569003"/>
          </a:xfrm>
        </p:spPr>
        <p:txBody>
          <a:bodyPr anchor="b"/>
          <a:lstStyle>
            <a:lvl1pPr marL="0" indent="0">
              <a:buNone/>
              <a:defRPr sz="7483" b="1"/>
            </a:lvl1pPr>
            <a:lvl2pPr marL="1425595" indent="0">
              <a:buNone/>
              <a:defRPr sz="6236" b="1"/>
            </a:lvl2pPr>
            <a:lvl3pPr marL="2851191" indent="0">
              <a:buNone/>
              <a:defRPr sz="5613" b="1"/>
            </a:lvl3pPr>
            <a:lvl4pPr marL="4276786" indent="0">
              <a:buNone/>
              <a:defRPr sz="4989" b="1"/>
            </a:lvl4pPr>
            <a:lvl5pPr marL="5702381" indent="0">
              <a:buNone/>
              <a:defRPr sz="4989" b="1"/>
            </a:lvl5pPr>
            <a:lvl6pPr marL="7127977" indent="0">
              <a:buNone/>
              <a:defRPr sz="4989" b="1"/>
            </a:lvl6pPr>
            <a:lvl7pPr marL="8553572" indent="0">
              <a:buNone/>
              <a:defRPr sz="4989" b="1"/>
            </a:lvl7pPr>
            <a:lvl8pPr marL="9979167" indent="0">
              <a:buNone/>
              <a:defRPr sz="4989" b="1"/>
            </a:lvl8pPr>
            <a:lvl9pPr marL="11404763" indent="0">
              <a:buNone/>
              <a:defRPr sz="4989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085368" y="7810963"/>
            <a:ext cx="12807832" cy="1148875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5326828" y="5241960"/>
            <a:ext cx="12870909" cy="2569003"/>
          </a:xfrm>
        </p:spPr>
        <p:txBody>
          <a:bodyPr anchor="b"/>
          <a:lstStyle>
            <a:lvl1pPr marL="0" indent="0">
              <a:buNone/>
              <a:defRPr sz="7483" b="1"/>
            </a:lvl1pPr>
            <a:lvl2pPr marL="1425595" indent="0">
              <a:buNone/>
              <a:defRPr sz="6236" b="1"/>
            </a:lvl2pPr>
            <a:lvl3pPr marL="2851191" indent="0">
              <a:buNone/>
              <a:defRPr sz="5613" b="1"/>
            </a:lvl3pPr>
            <a:lvl4pPr marL="4276786" indent="0">
              <a:buNone/>
              <a:defRPr sz="4989" b="1"/>
            </a:lvl4pPr>
            <a:lvl5pPr marL="5702381" indent="0">
              <a:buNone/>
              <a:defRPr sz="4989" b="1"/>
            </a:lvl5pPr>
            <a:lvl6pPr marL="7127977" indent="0">
              <a:buNone/>
              <a:defRPr sz="4989" b="1"/>
            </a:lvl6pPr>
            <a:lvl7pPr marL="8553572" indent="0">
              <a:buNone/>
              <a:defRPr sz="4989" b="1"/>
            </a:lvl7pPr>
            <a:lvl8pPr marL="9979167" indent="0">
              <a:buNone/>
              <a:defRPr sz="4989" b="1"/>
            </a:lvl8pPr>
            <a:lvl9pPr marL="11404763" indent="0">
              <a:buNone/>
              <a:defRPr sz="4989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5326828" y="7810963"/>
            <a:ext cx="12870909" cy="1148875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C766B-B964-4DCE-8932-C612C0CD15D5}" type="datetimeFigureOut">
              <a:rPr lang="en-GB" smtClean="0"/>
              <a:t>12/10/2021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255CF-4957-466C-9DEF-33CD4C50D9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31226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C766B-B964-4DCE-8932-C612C0CD15D5}" type="datetimeFigureOut">
              <a:rPr lang="en-GB" smtClean="0"/>
              <a:t>12/10/2021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255CF-4957-466C-9DEF-33CD4C50D9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25971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C766B-B964-4DCE-8932-C612C0CD15D5}" type="datetimeFigureOut">
              <a:rPr lang="en-GB" smtClean="0"/>
              <a:t>12/10/2021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255CF-4957-466C-9DEF-33CD4C50D9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7299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1425575"/>
            <a:ext cx="9764544" cy="4989513"/>
          </a:xfrm>
        </p:spPr>
        <p:txBody>
          <a:bodyPr anchor="b"/>
          <a:lstStyle>
            <a:lvl1pPr>
              <a:defRPr sz="997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70909" y="3078850"/>
            <a:ext cx="15326827" cy="15196234"/>
          </a:xfrm>
        </p:spPr>
        <p:txBody>
          <a:bodyPr/>
          <a:lstStyle>
            <a:lvl1pPr>
              <a:defRPr sz="9978"/>
            </a:lvl1pPr>
            <a:lvl2pPr>
              <a:defRPr sz="8731"/>
            </a:lvl2pPr>
            <a:lvl3pPr>
              <a:defRPr sz="7483"/>
            </a:lvl3pPr>
            <a:lvl4pPr>
              <a:defRPr sz="6236"/>
            </a:lvl4pPr>
            <a:lvl5pPr>
              <a:defRPr sz="6236"/>
            </a:lvl5pPr>
            <a:lvl6pPr>
              <a:defRPr sz="6236"/>
            </a:lvl6pPr>
            <a:lvl7pPr>
              <a:defRPr sz="6236"/>
            </a:lvl7pPr>
            <a:lvl8pPr>
              <a:defRPr sz="6236"/>
            </a:lvl8pPr>
            <a:lvl9pPr>
              <a:defRPr sz="6236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5364" y="6415088"/>
            <a:ext cx="9764544" cy="11884743"/>
          </a:xfrm>
        </p:spPr>
        <p:txBody>
          <a:bodyPr/>
          <a:lstStyle>
            <a:lvl1pPr marL="0" indent="0">
              <a:buNone/>
              <a:defRPr sz="4989"/>
            </a:lvl1pPr>
            <a:lvl2pPr marL="1425595" indent="0">
              <a:buNone/>
              <a:defRPr sz="4365"/>
            </a:lvl2pPr>
            <a:lvl3pPr marL="2851191" indent="0">
              <a:buNone/>
              <a:defRPr sz="3742"/>
            </a:lvl3pPr>
            <a:lvl4pPr marL="4276786" indent="0">
              <a:buNone/>
              <a:defRPr sz="3118"/>
            </a:lvl4pPr>
            <a:lvl5pPr marL="5702381" indent="0">
              <a:buNone/>
              <a:defRPr sz="3118"/>
            </a:lvl5pPr>
            <a:lvl6pPr marL="7127977" indent="0">
              <a:buNone/>
              <a:defRPr sz="3118"/>
            </a:lvl6pPr>
            <a:lvl7pPr marL="8553572" indent="0">
              <a:buNone/>
              <a:defRPr sz="3118"/>
            </a:lvl7pPr>
            <a:lvl8pPr marL="9979167" indent="0">
              <a:buNone/>
              <a:defRPr sz="3118"/>
            </a:lvl8pPr>
            <a:lvl9pPr marL="11404763" indent="0">
              <a:buNone/>
              <a:defRPr sz="3118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C766B-B964-4DCE-8932-C612C0CD15D5}" type="datetimeFigureOut">
              <a:rPr lang="en-GB" smtClean="0"/>
              <a:t>12/10/2021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255CF-4957-466C-9DEF-33CD4C50D9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74332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1425575"/>
            <a:ext cx="9764544" cy="4989513"/>
          </a:xfrm>
        </p:spPr>
        <p:txBody>
          <a:bodyPr anchor="b"/>
          <a:lstStyle>
            <a:lvl1pPr>
              <a:defRPr sz="997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70909" y="3078850"/>
            <a:ext cx="15326827" cy="15196234"/>
          </a:xfrm>
        </p:spPr>
        <p:txBody>
          <a:bodyPr anchor="t"/>
          <a:lstStyle>
            <a:lvl1pPr marL="0" indent="0">
              <a:buNone/>
              <a:defRPr sz="9978"/>
            </a:lvl1pPr>
            <a:lvl2pPr marL="1425595" indent="0">
              <a:buNone/>
              <a:defRPr sz="8731"/>
            </a:lvl2pPr>
            <a:lvl3pPr marL="2851191" indent="0">
              <a:buNone/>
              <a:defRPr sz="7483"/>
            </a:lvl3pPr>
            <a:lvl4pPr marL="4276786" indent="0">
              <a:buNone/>
              <a:defRPr sz="6236"/>
            </a:lvl4pPr>
            <a:lvl5pPr marL="5702381" indent="0">
              <a:buNone/>
              <a:defRPr sz="6236"/>
            </a:lvl5pPr>
            <a:lvl6pPr marL="7127977" indent="0">
              <a:buNone/>
              <a:defRPr sz="6236"/>
            </a:lvl6pPr>
            <a:lvl7pPr marL="8553572" indent="0">
              <a:buNone/>
              <a:defRPr sz="6236"/>
            </a:lvl7pPr>
            <a:lvl8pPr marL="9979167" indent="0">
              <a:buNone/>
              <a:defRPr sz="6236"/>
            </a:lvl8pPr>
            <a:lvl9pPr marL="11404763" indent="0">
              <a:buNone/>
              <a:defRPr sz="6236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5364" y="6415088"/>
            <a:ext cx="9764544" cy="11884743"/>
          </a:xfrm>
        </p:spPr>
        <p:txBody>
          <a:bodyPr/>
          <a:lstStyle>
            <a:lvl1pPr marL="0" indent="0">
              <a:buNone/>
              <a:defRPr sz="4989"/>
            </a:lvl1pPr>
            <a:lvl2pPr marL="1425595" indent="0">
              <a:buNone/>
              <a:defRPr sz="4365"/>
            </a:lvl2pPr>
            <a:lvl3pPr marL="2851191" indent="0">
              <a:buNone/>
              <a:defRPr sz="3742"/>
            </a:lvl3pPr>
            <a:lvl4pPr marL="4276786" indent="0">
              <a:buNone/>
              <a:defRPr sz="3118"/>
            </a:lvl4pPr>
            <a:lvl5pPr marL="5702381" indent="0">
              <a:buNone/>
              <a:defRPr sz="3118"/>
            </a:lvl5pPr>
            <a:lvl6pPr marL="7127977" indent="0">
              <a:buNone/>
              <a:defRPr sz="3118"/>
            </a:lvl6pPr>
            <a:lvl7pPr marL="8553572" indent="0">
              <a:buNone/>
              <a:defRPr sz="3118"/>
            </a:lvl7pPr>
            <a:lvl8pPr marL="9979167" indent="0">
              <a:buNone/>
              <a:defRPr sz="3118"/>
            </a:lvl8pPr>
            <a:lvl9pPr marL="11404763" indent="0">
              <a:buNone/>
              <a:defRPr sz="3118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C766B-B964-4DCE-8932-C612C0CD15D5}" type="datetimeFigureOut">
              <a:rPr lang="en-GB" smtClean="0"/>
              <a:t>12/10/2021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255CF-4957-466C-9DEF-33CD4C50D9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583335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081421" y="1138485"/>
            <a:ext cx="26112371" cy="413317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1421" y="5692400"/>
            <a:ext cx="26112371" cy="13567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081421" y="19819457"/>
            <a:ext cx="6811923" cy="113848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74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EC766B-B964-4DCE-8932-C612C0CD15D5}" type="datetimeFigureOut">
              <a:rPr lang="en-GB" smtClean="0"/>
              <a:t>12/10/2021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028665" y="19819457"/>
            <a:ext cx="10217884" cy="113848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74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1381869" y="19819457"/>
            <a:ext cx="6811923" cy="113848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74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0255CF-4957-466C-9DEF-33CD4C50D9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011057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2851191" rtl="0" eaLnBrk="1" latinLnBrk="0" hangingPunct="1">
        <a:lnSpc>
          <a:spcPct val="90000"/>
        </a:lnSpc>
        <a:spcBef>
          <a:spcPct val="0"/>
        </a:spcBef>
        <a:buNone/>
        <a:defRPr sz="1372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12798" indent="-712798" algn="l" defTabSz="2851191" rtl="0" eaLnBrk="1" latinLnBrk="0" hangingPunct="1">
        <a:lnSpc>
          <a:spcPct val="90000"/>
        </a:lnSpc>
        <a:spcBef>
          <a:spcPts val="3118"/>
        </a:spcBef>
        <a:buFont typeface="Arial" panose="020B0604020202020204" pitchFamily="34" charset="0"/>
        <a:buChar char="•"/>
        <a:defRPr sz="8731" kern="1200">
          <a:solidFill>
            <a:schemeClr val="tx1"/>
          </a:solidFill>
          <a:latin typeface="+mn-lt"/>
          <a:ea typeface="+mn-ea"/>
          <a:cs typeface="+mn-cs"/>
        </a:defRPr>
      </a:lvl1pPr>
      <a:lvl2pPr marL="2138393" indent="-712798" algn="l" defTabSz="2851191" rtl="0" eaLnBrk="1" latinLnBrk="0" hangingPunct="1">
        <a:lnSpc>
          <a:spcPct val="90000"/>
        </a:lnSpc>
        <a:spcBef>
          <a:spcPts val="1559"/>
        </a:spcBef>
        <a:buFont typeface="Arial" panose="020B0604020202020204" pitchFamily="34" charset="0"/>
        <a:buChar char="•"/>
        <a:defRPr sz="7483" kern="1200">
          <a:solidFill>
            <a:schemeClr val="tx1"/>
          </a:solidFill>
          <a:latin typeface="+mn-lt"/>
          <a:ea typeface="+mn-ea"/>
          <a:cs typeface="+mn-cs"/>
        </a:defRPr>
      </a:lvl2pPr>
      <a:lvl3pPr marL="3563988" indent="-712798" algn="l" defTabSz="2851191" rtl="0" eaLnBrk="1" latinLnBrk="0" hangingPunct="1">
        <a:lnSpc>
          <a:spcPct val="90000"/>
        </a:lnSpc>
        <a:spcBef>
          <a:spcPts val="1559"/>
        </a:spcBef>
        <a:buFont typeface="Arial" panose="020B0604020202020204" pitchFamily="34" charset="0"/>
        <a:buChar char="•"/>
        <a:defRPr sz="6236" kern="1200">
          <a:solidFill>
            <a:schemeClr val="tx1"/>
          </a:solidFill>
          <a:latin typeface="+mn-lt"/>
          <a:ea typeface="+mn-ea"/>
          <a:cs typeface="+mn-cs"/>
        </a:defRPr>
      </a:lvl3pPr>
      <a:lvl4pPr marL="4989584" indent="-712798" algn="l" defTabSz="2851191" rtl="0" eaLnBrk="1" latinLnBrk="0" hangingPunct="1">
        <a:lnSpc>
          <a:spcPct val="90000"/>
        </a:lnSpc>
        <a:spcBef>
          <a:spcPts val="1559"/>
        </a:spcBef>
        <a:buFont typeface="Arial" panose="020B0604020202020204" pitchFamily="34" charset="0"/>
        <a:buChar char="•"/>
        <a:defRPr sz="5613" kern="1200">
          <a:solidFill>
            <a:schemeClr val="tx1"/>
          </a:solidFill>
          <a:latin typeface="+mn-lt"/>
          <a:ea typeface="+mn-ea"/>
          <a:cs typeface="+mn-cs"/>
        </a:defRPr>
      </a:lvl4pPr>
      <a:lvl5pPr marL="6415179" indent="-712798" algn="l" defTabSz="2851191" rtl="0" eaLnBrk="1" latinLnBrk="0" hangingPunct="1">
        <a:lnSpc>
          <a:spcPct val="90000"/>
        </a:lnSpc>
        <a:spcBef>
          <a:spcPts val="1559"/>
        </a:spcBef>
        <a:buFont typeface="Arial" panose="020B0604020202020204" pitchFamily="34" charset="0"/>
        <a:buChar char="•"/>
        <a:defRPr sz="5613" kern="1200">
          <a:solidFill>
            <a:schemeClr val="tx1"/>
          </a:solidFill>
          <a:latin typeface="+mn-lt"/>
          <a:ea typeface="+mn-ea"/>
          <a:cs typeface="+mn-cs"/>
        </a:defRPr>
      </a:lvl5pPr>
      <a:lvl6pPr marL="7840774" indent="-712798" algn="l" defTabSz="2851191" rtl="0" eaLnBrk="1" latinLnBrk="0" hangingPunct="1">
        <a:lnSpc>
          <a:spcPct val="90000"/>
        </a:lnSpc>
        <a:spcBef>
          <a:spcPts val="1559"/>
        </a:spcBef>
        <a:buFont typeface="Arial" panose="020B0604020202020204" pitchFamily="34" charset="0"/>
        <a:buChar char="•"/>
        <a:defRPr sz="5613" kern="1200">
          <a:solidFill>
            <a:schemeClr val="tx1"/>
          </a:solidFill>
          <a:latin typeface="+mn-lt"/>
          <a:ea typeface="+mn-ea"/>
          <a:cs typeface="+mn-cs"/>
        </a:defRPr>
      </a:lvl6pPr>
      <a:lvl7pPr marL="9266370" indent="-712798" algn="l" defTabSz="2851191" rtl="0" eaLnBrk="1" latinLnBrk="0" hangingPunct="1">
        <a:lnSpc>
          <a:spcPct val="90000"/>
        </a:lnSpc>
        <a:spcBef>
          <a:spcPts val="1559"/>
        </a:spcBef>
        <a:buFont typeface="Arial" panose="020B0604020202020204" pitchFamily="34" charset="0"/>
        <a:buChar char="•"/>
        <a:defRPr sz="5613" kern="1200">
          <a:solidFill>
            <a:schemeClr val="tx1"/>
          </a:solidFill>
          <a:latin typeface="+mn-lt"/>
          <a:ea typeface="+mn-ea"/>
          <a:cs typeface="+mn-cs"/>
        </a:defRPr>
      </a:lvl7pPr>
      <a:lvl8pPr marL="10691965" indent="-712798" algn="l" defTabSz="2851191" rtl="0" eaLnBrk="1" latinLnBrk="0" hangingPunct="1">
        <a:lnSpc>
          <a:spcPct val="90000"/>
        </a:lnSpc>
        <a:spcBef>
          <a:spcPts val="1559"/>
        </a:spcBef>
        <a:buFont typeface="Arial" panose="020B0604020202020204" pitchFamily="34" charset="0"/>
        <a:buChar char="•"/>
        <a:defRPr sz="5613" kern="1200">
          <a:solidFill>
            <a:schemeClr val="tx1"/>
          </a:solidFill>
          <a:latin typeface="+mn-lt"/>
          <a:ea typeface="+mn-ea"/>
          <a:cs typeface="+mn-cs"/>
        </a:defRPr>
      </a:lvl8pPr>
      <a:lvl9pPr marL="12117560" indent="-712798" algn="l" defTabSz="2851191" rtl="0" eaLnBrk="1" latinLnBrk="0" hangingPunct="1">
        <a:lnSpc>
          <a:spcPct val="90000"/>
        </a:lnSpc>
        <a:spcBef>
          <a:spcPts val="1559"/>
        </a:spcBef>
        <a:buFont typeface="Arial" panose="020B0604020202020204" pitchFamily="34" charset="0"/>
        <a:buChar char="•"/>
        <a:defRPr sz="56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851191" rtl="0" eaLnBrk="1" latinLnBrk="0" hangingPunct="1">
        <a:defRPr sz="5613" kern="1200">
          <a:solidFill>
            <a:schemeClr val="tx1"/>
          </a:solidFill>
          <a:latin typeface="+mn-lt"/>
          <a:ea typeface="+mn-ea"/>
          <a:cs typeface="+mn-cs"/>
        </a:defRPr>
      </a:lvl1pPr>
      <a:lvl2pPr marL="1425595" algn="l" defTabSz="2851191" rtl="0" eaLnBrk="1" latinLnBrk="0" hangingPunct="1">
        <a:defRPr sz="5613" kern="1200">
          <a:solidFill>
            <a:schemeClr val="tx1"/>
          </a:solidFill>
          <a:latin typeface="+mn-lt"/>
          <a:ea typeface="+mn-ea"/>
          <a:cs typeface="+mn-cs"/>
        </a:defRPr>
      </a:lvl2pPr>
      <a:lvl3pPr marL="2851191" algn="l" defTabSz="2851191" rtl="0" eaLnBrk="1" latinLnBrk="0" hangingPunct="1">
        <a:defRPr sz="5613" kern="1200">
          <a:solidFill>
            <a:schemeClr val="tx1"/>
          </a:solidFill>
          <a:latin typeface="+mn-lt"/>
          <a:ea typeface="+mn-ea"/>
          <a:cs typeface="+mn-cs"/>
        </a:defRPr>
      </a:lvl3pPr>
      <a:lvl4pPr marL="4276786" algn="l" defTabSz="2851191" rtl="0" eaLnBrk="1" latinLnBrk="0" hangingPunct="1">
        <a:defRPr sz="5613" kern="1200">
          <a:solidFill>
            <a:schemeClr val="tx1"/>
          </a:solidFill>
          <a:latin typeface="+mn-lt"/>
          <a:ea typeface="+mn-ea"/>
          <a:cs typeface="+mn-cs"/>
        </a:defRPr>
      </a:lvl4pPr>
      <a:lvl5pPr marL="5702381" algn="l" defTabSz="2851191" rtl="0" eaLnBrk="1" latinLnBrk="0" hangingPunct="1">
        <a:defRPr sz="5613" kern="1200">
          <a:solidFill>
            <a:schemeClr val="tx1"/>
          </a:solidFill>
          <a:latin typeface="+mn-lt"/>
          <a:ea typeface="+mn-ea"/>
          <a:cs typeface="+mn-cs"/>
        </a:defRPr>
      </a:lvl5pPr>
      <a:lvl6pPr marL="7127977" algn="l" defTabSz="2851191" rtl="0" eaLnBrk="1" latinLnBrk="0" hangingPunct="1">
        <a:defRPr sz="5613" kern="1200">
          <a:solidFill>
            <a:schemeClr val="tx1"/>
          </a:solidFill>
          <a:latin typeface="+mn-lt"/>
          <a:ea typeface="+mn-ea"/>
          <a:cs typeface="+mn-cs"/>
        </a:defRPr>
      </a:lvl6pPr>
      <a:lvl7pPr marL="8553572" algn="l" defTabSz="2851191" rtl="0" eaLnBrk="1" latinLnBrk="0" hangingPunct="1">
        <a:defRPr sz="5613" kern="1200">
          <a:solidFill>
            <a:schemeClr val="tx1"/>
          </a:solidFill>
          <a:latin typeface="+mn-lt"/>
          <a:ea typeface="+mn-ea"/>
          <a:cs typeface="+mn-cs"/>
        </a:defRPr>
      </a:lvl7pPr>
      <a:lvl8pPr marL="9979167" algn="l" defTabSz="2851191" rtl="0" eaLnBrk="1" latinLnBrk="0" hangingPunct="1">
        <a:defRPr sz="5613" kern="1200">
          <a:solidFill>
            <a:schemeClr val="tx1"/>
          </a:solidFill>
          <a:latin typeface="+mn-lt"/>
          <a:ea typeface="+mn-ea"/>
          <a:cs typeface="+mn-cs"/>
        </a:defRPr>
      </a:lvl8pPr>
      <a:lvl9pPr marL="11404763" algn="l" defTabSz="2851191" rtl="0" eaLnBrk="1" latinLnBrk="0" hangingPunct="1">
        <a:defRPr sz="56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AA6C232C-8AD2-4E52-8F1B-71E7D9583EA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622155" y="10459002"/>
            <a:ext cx="12360545" cy="5219148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4500" dirty="0">
                <a:latin typeface="Arial" panose="020B0604020202020204" pitchFamily="34" charset="0"/>
                <a:cs typeface="Arial" panose="020B0604020202020204" pitchFamily="34" charset="0"/>
              </a:rPr>
              <a:t>Key sections to include:</a:t>
            </a:r>
          </a:p>
          <a:p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Project title (make this catchy and interesting) and the people involved</a:t>
            </a:r>
          </a:p>
          <a:p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Background/initial problem/quality issue</a:t>
            </a:r>
          </a:p>
          <a:p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Aim</a:t>
            </a:r>
          </a:p>
          <a:p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Method/strategy for change and measures</a:t>
            </a:r>
          </a:p>
          <a:p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Results/effects of change – show your PDSA data</a:t>
            </a:r>
          </a:p>
          <a:p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Conclusions/learning and what’s next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60365FB-5797-40C4-AC1E-E52E56B39FC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5137606" y="5320491"/>
            <a:ext cx="12866981" cy="4255989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4500" dirty="0">
                <a:latin typeface="Arial" panose="020B0604020202020204" pitchFamily="34" charset="0"/>
                <a:cs typeface="Arial" panose="020B0604020202020204" pitchFamily="34" charset="0"/>
              </a:rPr>
              <a:t>Suggested fonts:</a:t>
            </a:r>
          </a:p>
          <a:p>
            <a:pPr marL="0" indent="0">
              <a:buNone/>
            </a:pPr>
            <a:r>
              <a:rPr lang="en-GB" sz="3000" dirty="0">
                <a:latin typeface="Arial" panose="020B0604020202020204" pitchFamily="34" charset="0"/>
                <a:cs typeface="Arial" panose="020B0604020202020204" pitchFamily="34" charset="0"/>
              </a:rPr>
              <a:t>Arial			</a:t>
            </a:r>
            <a:r>
              <a:rPr lang="en-GB" sz="3000" dirty="0">
                <a:latin typeface="Verdana" panose="020B0604030504040204" pitchFamily="34" charset="0"/>
                <a:ea typeface="Verdana" panose="020B0604030504040204" pitchFamily="34" charset="0"/>
              </a:rPr>
              <a:t>Verdana</a:t>
            </a:r>
          </a:p>
          <a:p>
            <a:pPr marL="0" indent="0">
              <a:buNone/>
            </a:pPr>
            <a:r>
              <a:rPr lang="en-GB" sz="3000" dirty="0"/>
              <a:t>Calibri			</a:t>
            </a:r>
            <a:r>
              <a:rPr lang="en-GB" sz="3000" dirty="0">
                <a:latin typeface="Arial" panose="020B0604020202020204" pitchFamily="34" charset="0"/>
                <a:cs typeface="Arial" panose="020B0604020202020204" pitchFamily="34" charset="0"/>
              </a:rPr>
              <a:t>Open Sans</a:t>
            </a:r>
          </a:p>
          <a:p>
            <a:pPr marL="0" indent="0">
              <a:buNone/>
            </a:pPr>
            <a:r>
              <a:rPr lang="en-GB" sz="3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Tahoma			</a:t>
            </a:r>
            <a:r>
              <a:rPr lang="en-GB" sz="3000" dirty="0">
                <a:latin typeface="Trebuchet MS" panose="020B0603020202020204" pitchFamily="34" charset="0"/>
              </a:rPr>
              <a:t>Trebuchet</a:t>
            </a:r>
          </a:p>
        </p:txBody>
      </p:sp>
      <p:sp>
        <p:nvSpPr>
          <p:cNvPr id="9" name="Content Placeholder 4">
            <a:extLst>
              <a:ext uri="{FF2B5EF4-FFF2-40B4-BE49-F238E27FC236}">
                <a16:creationId xmlns:a16="http://schemas.microsoft.com/office/drawing/2014/main" id="{2766F091-511C-4C50-BD21-536E98AB2A92}"/>
              </a:ext>
            </a:extLst>
          </p:cNvPr>
          <p:cNvSpPr txBox="1">
            <a:spLocks/>
          </p:cNvSpPr>
          <p:nvPr/>
        </p:nvSpPr>
        <p:spPr>
          <a:xfrm>
            <a:off x="1622155" y="5326161"/>
            <a:ext cx="12360545" cy="4255989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227064" tIns="113532" rIns="227064" bIns="113532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buNone/>
            </a:pPr>
            <a:r>
              <a:rPr lang="en-GB" sz="7000" dirty="0">
                <a:latin typeface="Arial" panose="020B0604020202020204" pitchFamily="34" charset="0"/>
                <a:cs typeface="Arial" panose="020B0604020202020204" pitchFamily="34" charset="0"/>
              </a:rPr>
              <a:t>Main heading = font size 70+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GB" sz="4500" dirty="0">
                <a:latin typeface="Arial" panose="020B0604020202020204" pitchFamily="34" charset="0"/>
                <a:cs typeface="Arial" panose="020B0604020202020204" pitchFamily="34" charset="0"/>
              </a:rPr>
              <a:t>Subheadings = font size 40-50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Standard text = font size 20+</a:t>
            </a:r>
          </a:p>
          <a:p>
            <a:pPr marL="0" indent="0">
              <a:lnSpc>
                <a:spcPct val="150000"/>
              </a:lnSpc>
              <a:buNone/>
            </a:pPr>
            <a:endParaRPr lang="en-GB" sz="4966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50000"/>
              </a:lnSpc>
              <a:buNone/>
            </a:pPr>
            <a:endParaRPr lang="en-GB" sz="4966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Content Placeholder 4">
            <a:extLst>
              <a:ext uri="{FF2B5EF4-FFF2-40B4-BE49-F238E27FC236}">
                <a16:creationId xmlns:a16="http://schemas.microsoft.com/office/drawing/2014/main" id="{FB07E818-3BC4-4279-95DE-D12BB3EFCA26}"/>
              </a:ext>
            </a:extLst>
          </p:cNvPr>
          <p:cNvSpPr txBox="1">
            <a:spLocks/>
          </p:cNvSpPr>
          <p:nvPr/>
        </p:nvSpPr>
        <p:spPr>
          <a:xfrm>
            <a:off x="6789744" y="3008712"/>
            <a:ext cx="16695723" cy="1253737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227064" tIns="113532" rIns="227064" bIns="113532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sz="7000" dirty="0">
                <a:latin typeface="Arial" panose="020B0604020202020204" pitchFamily="34" charset="0"/>
                <a:cs typeface="Arial" panose="020B0604020202020204" pitchFamily="34" charset="0"/>
              </a:rPr>
              <a:t>Tips for Producing Posters in </a:t>
            </a:r>
            <a:r>
              <a:rPr lang="en-GB" sz="7000" dirty="0" err="1">
                <a:latin typeface="Arial" panose="020B0604020202020204" pitchFamily="34" charset="0"/>
                <a:cs typeface="Arial" panose="020B0604020202020204" pitchFamily="34" charset="0"/>
              </a:rPr>
              <a:t>Powerpoint</a:t>
            </a:r>
            <a:endParaRPr lang="en-GB" sz="7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GB" sz="745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Content Placeholder 5">
            <a:extLst>
              <a:ext uri="{FF2B5EF4-FFF2-40B4-BE49-F238E27FC236}">
                <a16:creationId xmlns:a16="http://schemas.microsoft.com/office/drawing/2014/main" id="{9A0AB44F-1DA0-4A08-B6A0-FE5512EDB278}"/>
              </a:ext>
            </a:extLst>
          </p:cNvPr>
          <p:cNvSpPr txBox="1">
            <a:spLocks/>
          </p:cNvSpPr>
          <p:nvPr/>
        </p:nvSpPr>
        <p:spPr>
          <a:xfrm>
            <a:off x="15137606" y="10459002"/>
            <a:ext cx="12866981" cy="5219148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227064" tIns="113532" rIns="227064" bIns="113532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buNone/>
            </a:pPr>
            <a:r>
              <a:rPr lang="en-GB" sz="3000" dirty="0">
                <a:latin typeface="Arial" panose="020B0604020202020204" pitchFamily="34" charset="0"/>
                <a:cs typeface="Arial" panose="020B0604020202020204" pitchFamily="34" charset="0"/>
              </a:rPr>
              <a:t>*These slides are already set to A1 landscape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To do this in a new </a:t>
            </a:r>
            <a:r>
              <a:rPr lang="en-GB" sz="2000" dirty="0" err="1">
                <a:latin typeface="Arial" panose="020B0604020202020204" pitchFamily="34" charset="0"/>
                <a:cs typeface="Arial" panose="020B0604020202020204" pitchFamily="34" charset="0"/>
              </a:rPr>
              <a:t>Powerpoint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457200" indent="-457200">
              <a:lnSpc>
                <a:spcPct val="150000"/>
              </a:lnSpc>
              <a:buAutoNum type="arabicPeriod"/>
            </a:pP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Click on the Design tab</a:t>
            </a:r>
          </a:p>
          <a:p>
            <a:pPr marL="457200" indent="-457200">
              <a:lnSpc>
                <a:spcPct val="150000"/>
              </a:lnSpc>
              <a:buAutoNum type="arabicPeriod"/>
            </a:pP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Click on Slide Size</a:t>
            </a:r>
          </a:p>
          <a:p>
            <a:pPr marL="457200" indent="-457200">
              <a:lnSpc>
                <a:spcPct val="150000"/>
              </a:lnSpc>
              <a:buAutoNum type="arabicPeriod"/>
            </a:pP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Select Custom Slide Size and enter dimensions for width and height</a:t>
            </a:r>
          </a:p>
          <a:p>
            <a:pPr marL="457200" indent="-457200">
              <a:lnSpc>
                <a:spcPct val="150000"/>
              </a:lnSpc>
              <a:buAutoNum type="arabicPeriod"/>
            </a:pP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A1 landscape W = 84.1cm L = 59.4cm</a:t>
            </a:r>
          </a:p>
          <a:p>
            <a:pPr marL="457200" indent="-457200">
              <a:lnSpc>
                <a:spcPct val="150000"/>
              </a:lnSpc>
              <a:buAutoNum type="arabicPeriod"/>
            </a:pP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A1 portrait W = 59.4cm L = 84.1cm</a:t>
            </a:r>
          </a:p>
        </p:txBody>
      </p:sp>
      <p:sp>
        <p:nvSpPr>
          <p:cNvPr id="18" name="Content Placeholder 5">
            <a:extLst>
              <a:ext uri="{FF2B5EF4-FFF2-40B4-BE49-F238E27FC236}">
                <a16:creationId xmlns:a16="http://schemas.microsoft.com/office/drawing/2014/main" id="{3158ED8B-AD36-4196-8225-803AC4622DFE}"/>
              </a:ext>
            </a:extLst>
          </p:cNvPr>
          <p:cNvSpPr txBox="1">
            <a:spLocks/>
          </p:cNvSpPr>
          <p:nvPr/>
        </p:nvSpPr>
        <p:spPr>
          <a:xfrm>
            <a:off x="1622155" y="16364502"/>
            <a:ext cx="12360545" cy="3057417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227064" tIns="113532" rIns="227064" bIns="113532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buNone/>
            </a:pP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Use charts and images where possible.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Use colours wisely.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Line it up to keep things tidy.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Leave space around edges and objects.</a:t>
            </a:r>
          </a:p>
        </p:txBody>
      </p:sp>
      <p:sp>
        <p:nvSpPr>
          <p:cNvPr id="8" name="Content Placeholder 5">
            <a:extLst>
              <a:ext uri="{FF2B5EF4-FFF2-40B4-BE49-F238E27FC236}">
                <a16:creationId xmlns:a16="http://schemas.microsoft.com/office/drawing/2014/main" id="{556A008F-3808-404E-A53C-A4C567A087DF}"/>
              </a:ext>
            </a:extLst>
          </p:cNvPr>
          <p:cNvSpPr txBox="1">
            <a:spLocks/>
          </p:cNvSpPr>
          <p:nvPr/>
        </p:nvSpPr>
        <p:spPr>
          <a:xfrm>
            <a:off x="15137606" y="16364502"/>
            <a:ext cx="12866981" cy="3057417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227064" tIns="113532" rIns="227064" bIns="113532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buNone/>
            </a:pP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Before sending to print:</a:t>
            </a:r>
          </a:p>
          <a:p>
            <a:pPr>
              <a:lnSpc>
                <a:spcPct val="150000"/>
              </a:lnSpc>
            </a:pP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Export to PDF </a:t>
            </a:r>
          </a:p>
          <a:p>
            <a:pPr>
              <a:lnSpc>
                <a:spcPct val="150000"/>
              </a:lnSpc>
            </a:pP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Make sure you tell the printers what size you want your poster to be</a:t>
            </a:r>
          </a:p>
        </p:txBody>
      </p:sp>
    </p:spTree>
    <p:extLst>
      <p:ext uri="{BB962C8B-B14F-4D97-AF65-F5344CB8AC3E}">
        <p14:creationId xmlns:p14="http://schemas.microsoft.com/office/powerpoint/2010/main" val="20929036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6298DE-4149-482F-B32A-8D13AE5E6F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1801" y="442421"/>
            <a:ext cx="29231634" cy="1501576"/>
          </a:xfrm>
          <a:solidFill>
            <a:schemeClr val="accent5">
              <a:lumMod val="75000"/>
            </a:schemeClr>
          </a:solidFill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/>
            <a:r>
              <a:rPr lang="en-GB" sz="8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Project title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4A8B7D-421B-43CE-B15F-6A9E84C51D0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21799" y="3826458"/>
            <a:ext cx="14213723" cy="4974642"/>
          </a:xfrm>
          <a:solidFill>
            <a:schemeClr val="bg1"/>
          </a:solidFill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en-GB" sz="4500" dirty="0">
                <a:latin typeface="Arial" panose="020B0604020202020204" pitchFamily="34" charset="0"/>
                <a:cs typeface="Arial" panose="020B0604020202020204" pitchFamily="34" charset="0"/>
              </a:rPr>
              <a:t>Background/Problem/Issue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ENTER TEXT HERE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DEE3F40-D2A7-4BD7-AE14-FA7E9AFB8C1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5539712" y="3826459"/>
            <a:ext cx="14213723" cy="4974641"/>
          </a:xfrm>
          <a:solidFill>
            <a:schemeClr val="bg1"/>
          </a:solidFill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en-GB" sz="4500" dirty="0">
                <a:latin typeface="Arial" panose="020B0604020202020204" pitchFamily="34" charset="0"/>
                <a:cs typeface="Arial" panose="020B0604020202020204" pitchFamily="34" charset="0"/>
              </a:rPr>
              <a:t>Results/Data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ENTER TEXT HERE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endParaRPr lang="en-GB" sz="4966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A5DBB64A-8815-4E8F-9711-2F75DF9751E6}"/>
              </a:ext>
            </a:extLst>
          </p:cNvPr>
          <p:cNvSpPr txBox="1">
            <a:spLocks/>
          </p:cNvSpPr>
          <p:nvPr/>
        </p:nvSpPr>
        <p:spPr>
          <a:xfrm>
            <a:off x="521789" y="2366485"/>
            <a:ext cx="29231634" cy="1037485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solidFill>
              <a:schemeClr val="tx1"/>
            </a:solidFill>
          </a:ln>
        </p:spPr>
        <p:txBody>
          <a:bodyPr vert="horz" lIns="227064" tIns="113532" rIns="227064" bIns="113532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7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People involved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C19437E6-3F73-46DC-9EAB-C8244B71226B}"/>
              </a:ext>
            </a:extLst>
          </p:cNvPr>
          <p:cNvSpPr txBox="1">
            <a:spLocks/>
          </p:cNvSpPr>
          <p:nvPr/>
        </p:nvSpPr>
        <p:spPr>
          <a:xfrm>
            <a:off x="521795" y="9304934"/>
            <a:ext cx="14213721" cy="466562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lIns="227064" tIns="113532" rIns="227064" bIns="113532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en-GB" sz="4500" dirty="0">
                <a:latin typeface="Arial" panose="020B0604020202020204" pitchFamily="34" charset="0"/>
                <a:cs typeface="Arial" panose="020B0604020202020204" pitchFamily="34" charset="0"/>
              </a:rPr>
              <a:t>Aim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ENTER TEXT HERE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endParaRPr lang="en-GB" sz="4966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7BD0421F-C447-49F8-B8CF-99B43B2F835B}"/>
              </a:ext>
            </a:extLst>
          </p:cNvPr>
          <p:cNvSpPr txBox="1">
            <a:spLocks/>
          </p:cNvSpPr>
          <p:nvPr/>
        </p:nvSpPr>
        <p:spPr>
          <a:xfrm>
            <a:off x="521801" y="14351519"/>
            <a:ext cx="14213718" cy="658968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lIns="227064" tIns="113532" rIns="227064" bIns="113532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en-GB" sz="4500" dirty="0">
                <a:latin typeface="Arial" panose="020B0604020202020204" pitchFamily="34" charset="0"/>
                <a:cs typeface="Arial" panose="020B0604020202020204" pitchFamily="34" charset="0"/>
              </a:rPr>
              <a:t>Method/Strategy for Change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ENTER TEXT HERE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endParaRPr lang="en-GB" sz="4966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Content Placeholder 3">
            <a:extLst>
              <a:ext uri="{FF2B5EF4-FFF2-40B4-BE49-F238E27FC236}">
                <a16:creationId xmlns:a16="http://schemas.microsoft.com/office/drawing/2014/main" id="{E5317D3E-4B5E-4C34-A319-B213517D9281}"/>
              </a:ext>
            </a:extLst>
          </p:cNvPr>
          <p:cNvSpPr txBox="1">
            <a:spLocks/>
          </p:cNvSpPr>
          <p:nvPr/>
        </p:nvSpPr>
        <p:spPr>
          <a:xfrm>
            <a:off x="15539712" y="14351519"/>
            <a:ext cx="14213723" cy="658968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lIns="227064" tIns="113532" rIns="227064" bIns="113532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en-GB" sz="4500" dirty="0">
                <a:latin typeface="Arial" panose="020B0604020202020204" pitchFamily="34" charset="0"/>
                <a:cs typeface="Arial" panose="020B0604020202020204" pitchFamily="34" charset="0"/>
              </a:rPr>
              <a:t>Conclusions/Lessons Learned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ENTER TEXT HERE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endParaRPr lang="en-GB" sz="4966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72E184F8-19AA-4DE6-8091-37E41A5C66A7}"/>
              </a:ext>
            </a:extLst>
          </p:cNvPr>
          <p:cNvSpPr txBox="1">
            <a:spLocks/>
          </p:cNvSpPr>
          <p:nvPr/>
        </p:nvSpPr>
        <p:spPr>
          <a:xfrm>
            <a:off x="15539712" y="9304934"/>
            <a:ext cx="14213723" cy="466562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lIns="227064" tIns="113532" rIns="227064" bIns="113532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en-GB" sz="4500" dirty="0">
                <a:latin typeface="Arial" panose="020B0604020202020204" pitchFamily="34" charset="0"/>
                <a:cs typeface="Arial" panose="020B0604020202020204" pitchFamily="34" charset="0"/>
              </a:rPr>
              <a:t>Image/Chart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ENTER TEXT HERE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endParaRPr lang="en-GB" sz="4966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37659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6298DE-4149-482F-B32A-8D13AE5E6F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1787" y="477519"/>
            <a:ext cx="29231631" cy="1501576"/>
          </a:xfrm>
          <a:solidFill>
            <a:schemeClr val="accent6">
              <a:lumMod val="75000"/>
            </a:schemeClr>
          </a:solidFill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/>
            <a:r>
              <a:rPr lang="en-GB" sz="8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Project title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4A8B7D-421B-43CE-B15F-6A9E84C51D0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21801" y="3751243"/>
            <a:ext cx="9270351" cy="5568737"/>
          </a:xfrm>
          <a:solidFill>
            <a:schemeClr val="bg1"/>
          </a:solidFill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en-GB" sz="4500" dirty="0">
                <a:latin typeface="Arial" panose="020B0604020202020204" pitchFamily="34" charset="0"/>
                <a:cs typeface="Arial" panose="020B0604020202020204" pitchFamily="34" charset="0"/>
              </a:rPr>
              <a:t>Background/Problem/Issue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ENTER TEXT HERE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DEE3F40-D2A7-4BD7-AE14-FA7E9AFB8C1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21788" y="9679786"/>
            <a:ext cx="14450251" cy="5328264"/>
          </a:xfrm>
          <a:solidFill>
            <a:schemeClr val="bg1"/>
          </a:solidFill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en-GB" sz="4500" dirty="0">
                <a:latin typeface="Arial" panose="020B0604020202020204" pitchFamily="34" charset="0"/>
                <a:cs typeface="Arial" panose="020B0604020202020204" pitchFamily="34" charset="0"/>
              </a:rPr>
              <a:t>Results/Data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ENTER TEXT HERE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endParaRPr lang="en-GB" sz="4966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A5DBB64A-8815-4E8F-9711-2F75DF9751E6}"/>
              </a:ext>
            </a:extLst>
          </p:cNvPr>
          <p:cNvSpPr txBox="1">
            <a:spLocks/>
          </p:cNvSpPr>
          <p:nvPr/>
        </p:nvSpPr>
        <p:spPr>
          <a:xfrm>
            <a:off x="521788" y="2414531"/>
            <a:ext cx="29231630" cy="900169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tx1"/>
            </a:solidFill>
          </a:ln>
        </p:spPr>
        <p:txBody>
          <a:bodyPr vert="horz" lIns="227064" tIns="113532" rIns="227064" bIns="113532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7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People involved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C19437E6-3F73-46DC-9EAB-C8244B71226B}"/>
              </a:ext>
            </a:extLst>
          </p:cNvPr>
          <p:cNvSpPr txBox="1">
            <a:spLocks/>
          </p:cNvSpPr>
          <p:nvPr/>
        </p:nvSpPr>
        <p:spPr>
          <a:xfrm>
            <a:off x="10219322" y="3750136"/>
            <a:ext cx="10027229" cy="555479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lIns="227064" tIns="113532" rIns="227064" bIns="113532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en-GB" sz="4500" dirty="0">
                <a:latin typeface="Arial" panose="020B0604020202020204" pitchFamily="34" charset="0"/>
                <a:cs typeface="Arial" panose="020B0604020202020204" pitchFamily="34" charset="0"/>
              </a:rPr>
              <a:t>Aim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ENTER TEXT HERE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endParaRPr lang="en-GB" sz="4966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7BD0421F-C447-49F8-B8CF-99B43B2F835B}"/>
              </a:ext>
            </a:extLst>
          </p:cNvPr>
          <p:cNvSpPr txBox="1">
            <a:spLocks/>
          </p:cNvSpPr>
          <p:nvPr/>
        </p:nvSpPr>
        <p:spPr>
          <a:xfrm>
            <a:off x="20673729" y="3750136"/>
            <a:ext cx="9079693" cy="549421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lIns="227064" tIns="113532" rIns="227064" bIns="113532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en-GB" sz="4500" dirty="0">
                <a:latin typeface="Arial" panose="020B0604020202020204" pitchFamily="34" charset="0"/>
                <a:cs typeface="Arial" panose="020B0604020202020204" pitchFamily="34" charset="0"/>
              </a:rPr>
              <a:t>Method/Strategy for Change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ENTER TEXT HERE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endParaRPr lang="en-GB" sz="4966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Content Placeholder 3">
            <a:extLst>
              <a:ext uri="{FF2B5EF4-FFF2-40B4-BE49-F238E27FC236}">
                <a16:creationId xmlns:a16="http://schemas.microsoft.com/office/drawing/2014/main" id="{E5317D3E-4B5E-4C34-A319-B213517D9281}"/>
              </a:ext>
            </a:extLst>
          </p:cNvPr>
          <p:cNvSpPr txBox="1">
            <a:spLocks/>
          </p:cNvSpPr>
          <p:nvPr/>
        </p:nvSpPr>
        <p:spPr>
          <a:xfrm>
            <a:off x="15303192" y="9679789"/>
            <a:ext cx="14450248" cy="532826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lIns="227064" tIns="113532" rIns="227064" bIns="113532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en-GB" sz="4500" dirty="0">
                <a:latin typeface="Arial" panose="020B0604020202020204" pitchFamily="34" charset="0"/>
                <a:cs typeface="Arial" panose="020B0604020202020204" pitchFamily="34" charset="0"/>
              </a:rPr>
              <a:t>Conclusions/Lessons Learned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ENTER TEXT HERE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endParaRPr lang="en-GB" sz="4966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72E184F8-19AA-4DE6-8091-37E41A5C66A7}"/>
              </a:ext>
            </a:extLst>
          </p:cNvPr>
          <p:cNvSpPr txBox="1">
            <a:spLocks/>
          </p:cNvSpPr>
          <p:nvPr/>
        </p:nvSpPr>
        <p:spPr>
          <a:xfrm>
            <a:off x="521799" y="15573136"/>
            <a:ext cx="9270354" cy="532826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lIns="227064" tIns="113532" rIns="227064" bIns="113532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en-GB" sz="4500" dirty="0">
                <a:latin typeface="Arial" panose="020B0604020202020204" pitchFamily="34" charset="0"/>
                <a:cs typeface="Arial" panose="020B0604020202020204" pitchFamily="34" charset="0"/>
              </a:rPr>
              <a:t>Image/Chart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ENTER TEXT HERE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endParaRPr lang="en-GB" sz="4966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64A054C7-6D99-4DB5-A15C-42A47CCA6D6F}"/>
              </a:ext>
            </a:extLst>
          </p:cNvPr>
          <p:cNvSpPr txBox="1">
            <a:spLocks/>
          </p:cNvSpPr>
          <p:nvPr/>
        </p:nvSpPr>
        <p:spPr>
          <a:xfrm>
            <a:off x="10219321" y="15577842"/>
            <a:ext cx="10027229" cy="532826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lIns="227064" tIns="113532" rIns="227064" bIns="113532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en-GB" sz="4500" dirty="0">
                <a:latin typeface="Arial" panose="020B0604020202020204" pitchFamily="34" charset="0"/>
                <a:cs typeface="Arial" panose="020B0604020202020204" pitchFamily="34" charset="0"/>
              </a:rPr>
              <a:t>Image/Chart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ENTER TEXT HERE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endParaRPr lang="en-GB" sz="4966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B1FFFCA3-BE09-4635-ACF9-428388A48B36}"/>
              </a:ext>
            </a:extLst>
          </p:cNvPr>
          <p:cNvSpPr txBox="1">
            <a:spLocks/>
          </p:cNvSpPr>
          <p:nvPr/>
        </p:nvSpPr>
        <p:spPr>
          <a:xfrm>
            <a:off x="20673721" y="15568430"/>
            <a:ext cx="9079693" cy="532826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lIns="227064" tIns="113532" rIns="227064" bIns="113532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en-GB" sz="4500" dirty="0">
                <a:latin typeface="Arial" panose="020B0604020202020204" pitchFamily="34" charset="0"/>
                <a:cs typeface="Arial" panose="020B0604020202020204" pitchFamily="34" charset="0"/>
              </a:rPr>
              <a:t>Image/Chart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ENTER TEXT HERE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endParaRPr lang="en-GB" sz="4966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39015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6298DE-4149-482F-B32A-8D13AE5E6F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1789" y="423405"/>
            <a:ext cx="29231634" cy="1501576"/>
          </a:xfrm>
          <a:solidFill>
            <a:schemeClr val="accent2">
              <a:lumMod val="75000"/>
            </a:schemeClr>
          </a:solidFill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/>
            <a:r>
              <a:rPr lang="en-GB" sz="8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Project title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4A8B7D-421B-43CE-B15F-6A9E84C51D0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21788" y="3808104"/>
            <a:ext cx="9423368" cy="5511876"/>
          </a:xfrm>
          <a:solidFill>
            <a:schemeClr val="bg1"/>
          </a:solidFill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en-GB" sz="4500" dirty="0">
                <a:latin typeface="Arial" panose="020B0604020202020204" pitchFamily="34" charset="0"/>
                <a:cs typeface="Arial" panose="020B0604020202020204" pitchFamily="34" charset="0"/>
              </a:rPr>
              <a:t>Background/Problem/Issue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ENTER TEXT HERE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endParaRPr lang="en-GB" sz="4966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DEE3F40-D2A7-4BD7-AE14-FA7E9AFB8C1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0372361" y="3808104"/>
            <a:ext cx="9874206" cy="7814781"/>
          </a:xfrm>
          <a:solidFill>
            <a:schemeClr val="bg1"/>
          </a:solidFill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en-GB" sz="4500" dirty="0">
                <a:latin typeface="Arial" panose="020B0604020202020204" pitchFamily="34" charset="0"/>
                <a:cs typeface="Arial" panose="020B0604020202020204" pitchFamily="34" charset="0"/>
              </a:rPr>
              <a:t>Results/Data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ENTER TEXT HERE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endParaRPr lang="en-GB" sz="4966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A5DBB64A-8815-4E8F-9711-2F75DF9751E6}"/>
              </a:ext>
            </a:extLst>
          </p:cNvPr>
          <p:cNvSpPr txBox="1">
            <a:spLocks/>
          </p:cNvSpPr>
          <p:nvPr/>
        </p:nvSpPr>
        <p:spPr>
          <a:xfrm>
            <a:off x="521788" y="2347800"/>
            <a:ext cx="29231634" cy="1037485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solidFill>
              <a:schemeClr val="tx1"/>
            </a:solidFill>
          </a:ln>
        </p:spPr>
        <p:txBody>
          <a:bodyPr vert="horz" lIns="227064" tIns="113532" rIns="227064" bIns="113532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7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People involved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C19437E6-3F73-46DC-9EAB-C8244B71226B}"/>
              </a:ext>
            </a:extLst>
          </p:cNvPr>
          <p:cNvSpPr txBox="1">
            <a:spLocks/>
          </p:cNvSpPr>
          <p:nvPr/>
        </p:nvSpPr>
        <p:spPr>
          <a:xfrm>
            <a:off x="521788" y="9679789"/>
            <a:ext cx="9423368" cy="370985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lIns="227064" tIns="113532" rIns="227064" bIns="113532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en-GB" sz="4500" dirty="0">
                <a:latin typeface="Arial" panose="020B0604020202020204" pitchFamily="34" charset="0"/>
                <a:cs typeface="Arial" panose="020B0604020202020204" pitchFamily="34" charset="0"/>
              </a:rPr>
              <a:t>Aim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ENTER TEXT HERE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endParaRPr lang="en-GB" sz="4966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7BD0421F-C447-49F8-B8CF-99B43B2F835B}"/>
              </a:ext>
            </a:extLst>
          </p:cNvPr>
          <p:cNvSpPr txBox="1">
            <a:spLocks/>
          </p:cNvSpPr>
          <p:nvPr/>
        </p:nvSpPr>
        <p:spPr>
          <a:xfrm>
            <a:off x="521788" y="13749434"/>
            <a:ext cx="9423368" cy="721078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lIns="227064" tIns="113532" rIns="227064" bIns="113532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en-GB" sz="4500" dirty="0">
                <a:latin typeface="Arial" panose="020B0604020202020204" pitchFamily="34" charset="0"/>
                <a:cs typeface="Arial" panose="020B0604020202020204" pitchFamily="34" charset="0"/>
              </a:rPr>
              <a:t>Method/Strategy for Change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ENTER TEXT HERE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endParaRPr lang="en-GB" sz="4966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Content Placeholder 3">
            <a:extLst>
              <a:ext uri="{FF2B5EF4-FFF2-40B4-BE49-F238E27FC236}">
                <a16:creationId xmlns:a16="http://schemas.microsoft.com/office/drawing/2014/main" id="{E5317D3E-4B5E-4C34-A319-B213517D9281}"/>
              </a:ext>
            </a:extLst>
          </p:cNvPr>
          <p:cNvSpPr txBox="1">
            <a:spLocks/>
          </p:cNvSpPr>
          <p:nvPr/>
        </p:nvSpPr>
        <p:spPr>
          <a:xfrm>
            <a:off x="10372342" y="11997734"/>
            <a:ext cx="9874204" cy="896248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lIns="227064" tIns="113532" rIns="227064" bIns="113532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en-GB" sz="4500" dirty="0">
                <a:latin typeface="Arial" panose="020B0604020202020204" pitchFamily="34" charset="0"/>
                <a:cs typeface="Arial" panose="020B0604020202020204" pitchFamily="34" charset="0"/>
              </a:rPr>
              <a:t>Conclusions/Lessons Learned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ENTER TEXT HERE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endParaRPr lang="en-GB" sz="4966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B1FFFCA3-BE09-4635-ACF9-428388A48B36}"/>
              </a:ext>
            </a:extLst>
          </p:cNvPr>
          <p:cNvSpPr txBox="1">
            <a:spLocks/>
          </p:cNvSpPr>
          <p:nvPr/>
        </p:nvSpPr>
        <p:spPr>
          <a:xfrm>
            <a:off x="20673729" y="3808105"/>
            <a:ext cx="9079693" cy="1715211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lIns="227064" tIns="113532" rIns="227064" bIns="113532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en-GB" sz="4500" dirty="0">
                <a:latin typeface="Arial" panose="020B0604020202020204" pitchFamily="34" charset="0"/>
                <a:cs typeface="Arial" panose="020B0604020202020204" pitchFamily="34" charset="0"/>
              </a:rPr>
              <a:t>Images/Charts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ENTER TEXT HERE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endParaRPr lang="en-GB" sz="4966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50527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137</TotalTime>
  <Words>335</Words>
  <Application>Microsoft Office PowerPoint</Application>
  <PresentationFormat>Custom</PresentationFormat>
  <Paragraphs>75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1" baseType="lpstr">
      <vt:lpstr>Arial</vt:lpstr>
      <vt:lpstr>Calibri</vt:lpstr>
      <vt:lpstr>Calibri Light</vt:lpstr>
      <vt:lpstr>Tahoma</vt:lpstr>
      <vt:lpstr>Trebuchet MS</vt:lpstr>
      <vt:lpstr>Verdana</vt:lpstr>
      <vt:lpstr>Office Theme</vt:lpstr>
      <vt:lpstr>PowerPoint Presentation</vt:lpstr>
      <vt:lpstr>Project title</vt:lpstr>
      <vt:lpstr>Project title</vt:lpstr>
      <vt:lpstr>Project title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HALLETT, Charlotte (WEST OF ENGLAND AHSN)</dc:creator>
  <cp:lastModifiedBy>Hallett Charlotte</cp:lastModifiedBy>
  <cp:revision>5</cp:revision>
  <dcterms:created xsi:type="dcterms:W3CDTF">2021-09-17T08:25:52Z</dcterms:created>
  <dcterms:modified xsi:type="dcterms:W3CDTF">2021-10-12T09:08:14Z</dcterms:modified>
</cp:coreProperties>
</file>