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30275213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0" d="100"/>
          <a:sy n="40" d="100"/>
        </p:scale>
        <p:origin x="43" y="-1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766B-B964-4DCE-8932-C612C0CD15D5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55CF-4957-466C-9DEF-33CD4C50D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34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766B-B964-4DCE-8932-C612C0CD15D5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55CF-4957-466C-9DEF-33CD4C50D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09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766B-B964-4DCE-8932-C612C0CD15D5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55CF-4957-466C-9DEF-33CD4C50D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88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766B-B964-4DCE-8932-C612C0CD15D5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55CF-4957-466C-9DEF-33CD4C50D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5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766B-B964-4DCE-8932-C612C0CD15D5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55CF-4957-466C-9DEF-33CD4C50D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766B-B964-4DCE-8932-C612C0CD15D5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55CF-4957-466C-9DEF-33CD4C50D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76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766B-B964-4DCE-8932-C612C0CD15D5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55CF-4957-466C-9DEF-33CD4C50D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122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766B-B964-4DCE-8932-C612C0CD15D5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55CF-4957-466C-9DEF-33CD4C50D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59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766B-B964-4DCE-8932-C612C0CD15D5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55CF-4957-466C-9DEF-33CD4C50D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2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766B-B964-4DCE-8932-C612C0CD15D5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55CF-4957-466C-9DEF-33CD4C50D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433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766B-B964-4DCE-8932-C612C0CD15D5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55CF-4957-466C-9DEF-33CD4C50D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33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C766B-B964-4DCE-8932-C612C0CD15D5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255CF-4957-466C-9DEF-33CD4C50D9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105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6C232C-8AD2-4E52-8F1B-71E7D9583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22155" y="10459002"/>
            <a:ext cx="12360545" cy="521914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Key sections to include: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Project title (make this catchy and interesting) and the people involved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Background/initial problem/quality issue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Method/strategy for change and measures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Results/effects of change – show your PDSA data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Conclusions/learning and what’s next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0365FB-5797-40C4-AC1E-E52E56B39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37606" y="5320491"/>
            <a:ext cx="12866981" cy="425598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Suggested fonts:</a:t>
            </a:r>
          </a:p>
          <a:p>
            <a:pPr marL="0" indent="0">
              <a:buNone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Arial			</a:t>
            </a:r>
            <a:r>
              <a:rPr lang="en-GB" sz="3000" dirty="0">
                <a:latin typeface="Verdana" panose="020B0604030504040204" pitchFamily="34" charset="0"/>
                <a:ea typeface="Verdana" panose="020B0604030504040204" pitchFamily="34" charset="0"/>
              </a:rPr>
              <a:t>Verdana</a:t>
            </a:r>
          </a:p>
          <a:p>
            <a:pPr marL="0" indent="0">
              <a:buNone/>
            </a:pPr>
            <a:r>
              <a:rPr lang="en-GB" sz="3000" dirty="0"/>
              <a:t>Calibri			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Open Sans</a:t>
            </a:r>
          </a:p>
          <a:p>
            <a:pPr marL="0" indent="0">
              <a:buNone/>
            </a:pPr>
            <a:r>
              <a:rPr lang="en-GB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			</a:t>
            </a:r>
            <a:r>
              <a:rPr lang="en-GB" sz="3000" dirty="0">
                <a:latin typeface="Trebuchet MS" panose="020B0603020202020204" pitchFamily="34" charset="0"/>
              </a:rPr>
              <a:t>Trebuchet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2766F091-511C-4C50-BD21-536E98AB2A92}"/>
              </a:ext>
            </a:extLst>
          </p:cNvPr>
          <p:cNvSpPr txBox="1">
            <a:spLocks/>
          </p:cNvSpPr>
          <p:nvPr/>
        </p:nvSpPr>
        <p:spPr>
          <a:xfrm>
            <a:off x="1622155" y="5326161"/>
            <a:ext cx="12360545" cy="425598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227064" tIns="113532" rIns="227064" bIns="11353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GB" sz="7000" dirty="0">
                <a:latin typeface="Arial" panose="020B0604020202020204" pitchFamily="34" charset="0"/>
                <a:cs typeface="Arial" panose="020B0604020202020204" pitchFamily="34" charset="0"/>
              </a:rPr>
              <a:t>Main heading = font size 70+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Subheadings = font size 40-50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Standard text = font size 20+</a:t>
            </a:r>
          </a:p>
          <a:p>
            <a:pPr marL="0" indent="0">
              <a:lnSpc>
                <a:spcPct val="150000"/>
              </a:lnSpc>
              <a:buNone/>
            </a:pPr>
            <a:endParaRPr lang="en-GB" sz="4966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496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ontent Placeholder 4">
            <a:extLst>
              <a:ext uri="{FF2B5EF4-FFF2-40B4-BE49-F238E27FC236}">
                <a16:creationId xmlns:a16="http://schemas.microsoft.com/office/drawing/2014/main" id="{FB07E818-3BC4-4279-95DE-D12BB3EFCA26}"/>
              </a:ext>
            </a:extLst>
          </p:cNvPr>
          <p:cNvSpPr txBox="1">
            <a:spLocks/>
          </p:cNvSpPr>
          <p:nvPr/>
        </p:nvSpPr>
        <p:spPr>
          <a:xfrm>
            <a:off x="6789744" y="3008712"/>
            <a:ext cx="16695723" cy="125373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227064" tIns="113532" rIns="227064" bIns="11353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7000" dirty="0">
                <a:latin typeface="Arial" panose="020B0604020202020204" pitchFamily="34" charset="0"/>
                <a:cs typeface="Arial" panose="020B0604020202020204" pitchFamily="34" charset="0"/>
              </a:rPr>
              <a:t>Tips for Producing Posters in </a:t>
            </a:r>
            <a:r>
              <a:rPr lang="en-GB" sz="7000" dirty="0" err="1"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endParaRPr lang="en-GB" sz="7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7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9A0AB44F-1DA0-4A08-B6A0-FE5512EDB278}"/>
              </a:ext>
            </a:extLst>
          </p:cNvPr>
          <p:cNvSpPr txBox="1">
            <a:spLocks/>
          </p:cNvSpPr>
          <p:nvPr/>
        </p:nvSpPr>
        <p:spPr>
          <a:xfrm>
            <a:off x="15137606" y="10459002"/>
            <a:ext cx="12866981" cy="52191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227064" tIns="113532" rIns="227064" bIns="113532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*These slides are already set to A1 landscape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 do this in a new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Click on the Design tab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Click on Slide Size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Select Custom Slide Size and enter dimensions for width and height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A1 landscape W = 84.1cm L = 59.4cm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A1 portrait W = 59.4cm L = 84.1cm</a:t>
            </a:r>
          </a:p>
        </p:txBody>
      </p:sp>
      <p:sp>
        <p:nvSpPr>
          <p:cNvPr id="18" name="Content Placeholder 5">
            <a:extLst>
              <a:ext uri="{FF2B5EF4-FFF2-40B4-BE49-F238E27FC236}">
                <a16:creationId xmlns:a16="http://schemas.microsoft.com/office/drawing/2014/main" id="{3158ED8B-AD36-4196-8225-803AC4622DFE}"/>
              </a:ext>
            </a:extLst>
          </p:cNvPr>
          <p:cNvSpPr txBox="1">
            <a:spLocks/>
          </p:cNvSpPr>
          <p:nvPr/>
        </p:nvSpPr>
        <p:spPr>
          <a:xfrm>
            <a:off x="1622155" y="16364502"/>
            <a:ext cx="12360545" cy="305741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227064" tIns="113532" rIns="227064" bIns="11353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Use charts and images where possible.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Use colours wisely.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Line it up to keep things tidy.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Leave space around edges and objects.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556A008F-3808-404E-A53C-A4C567A087DF}"/>
              </a:ext>
            </a:extLst>
          </p:cNvPr>
          <p:cNvSpPr txBox="1">
            <a:spLocks/>
          </p:cNvSpPr>
          <p:nvPr/>
        </p:nvSpPr>
        <p:spPr>
          <a:xfrm>
            <a:off x="15137606" y="16364502"/>
            <a:ext cx="12866981" cy="305741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227064" tIns="113532" rIns="227064" bIns="11353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Before sending to print: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Export to PDF 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Make sure you tell the printers what size you want your poster to be</a:t>
            </a:r>
          </a:p>
        </p:txBody>
      </p:sp>
    </p:spTree>
    <p:extLst>
      <p:ext uri="{BB962C8B-B14F-4D97-AF65-F5344CB8AC3E}">
        <p14:creationId xmlns:p14="http://schemas.microsoft.com/office/powerpoint/2010/main" val="2092903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298DE-4149-482F-B32A-8D13AE5E6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801" y="442421"/>
            <a:ext cx="29231634" cy="1501576"/>
          </a:xfr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A8B7D-421B-43CE-B15F-6A9E84C51D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1799" y="3826458"/>
            <a:ext cx="14213723" cy="4974642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Background/Problem/Issue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ENTER TEXT HERE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EE3F40-D2A7-4BD7-AE14-FA7E9AFB8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539712" y="3826459"/>
            <a:ext cx="14213723" cy="4974641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Results/Data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ENTER TEXT HERE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GB" sz="496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5DBB64A-8815-4E8F-9711-2F75DF9751E6}"/>
              </a:ext>
            </a:extLst>
          </p:cNvPr>
          <p:cNvSpPr txBox="1">
            <a:spLocks/>
          </p:cNvSpPr>
          <p:nvPr/>
        </p:nvSpPr>
        <p:spPr>
          <a:xfrm>
            <a:off x="521789" y="2366485"/>
            <a:ext cx="29231634" cy="103748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227064" tIns="113532" rIns="227064" bIns="113532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involved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9437E6-3F73-46DC-9EAB-C8244B71226B}"/>
              </a:ext>
            </a:extLst>
          </p:cNvPr>
          <p:cNvSpPr txBox="1">
            <a:spLocks/>
          </p:cNvSpPr>
          <p:nvPr/>
        </p:nvSpPr>
        <p:spPr>
          <a:xfrm>
            <a:off x="521795" y="9304934"/>
            <a:ext cx="14213721" cy="46656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227064" tIns="113532" rIns="227064" bIns="11353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ENTER TEXT HERE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GB" sz="496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BD0421F-C447-49F8-B8CF-99B43B2F835B}"/>
              </a:ext>
            </a:extLst>
          </p:cNvPr>
          <p:cNvSpPr txBox="1">
            <a:spLocks/>
          </p:cNvSpPr>
          <p:nvPr/>
        </p:nvSpPr>
        <p:spPr>
          <a:xfrm>
            <a:off x="521801" y="14351519"/>
            <a:ext cx="14213718" cy="65896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227064" tIns="113532" rIns="227064" bIns="11353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Method/Strategy for Change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ENTER TEXT HERE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GB" sz="496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5317D3E-4B5E-4C34-A319-B213517D9281}"/>
              </a:ext>
            </a:extLst>
          </p:cNvPr>
          <p:cNvSpPr txBox="1">
            <a:spLocks/>
          </p:cNvSpPr>
          <p:nvPr/>
        </p:nvSpPr>
        <p:spPr>
          <a:xfrm>
            <a:off x="15539712" y="14351519"/>
            <a:ext cx="14213723" cy="65896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227064" tIns="113532" rIns="227064" bIns="11353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Conclusions/Lessons Learned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ENTER TEXT HERE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GB" sz="496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2E184F8-19AA-4DE6-8091-37E41A5C66A7}"/>
              </a:ext>
            </a:extLst>
          </p:cNvPr>
          <p:cNvSpPr txBox="1">
            <a:spLocks/>
          </p:cNvSpPr>
          <p:nvPr/>
        </p:nvSpPr>
        <p:spPr>
          <a:xfrm>
            <a:off x="15539712" y="9304934"/>
            <a:ext cx="14213723" cy="46656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227064" tIns="113532" rIns="227064" bIns="11353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Image/Chart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ENTER TEXT HERE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GB" sz="496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765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298DE-4149-482F-B32A-8D13AE5E6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787" y="477519"/>
            <a:ext cx="29231631" cy="1501576"/>
          </a:xfr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A8B7D-421B-43CE-B15F-6A9E84C51D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1801" y="3751243"/>
            <a:ext cx="9270351" cy="556873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Background/Problem/Issue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ENTER TEXT HERE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EE3F40-D2A7-4BD7-AE14-FA7E9AFB8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1788" y="9679786"/>
            <a:ext cx="14450251" cy="5328264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Results/Data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ENTER TEXT HERE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GB" sz="496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5DBB64A-8815-4E8F-9711-2F75DF9751E6}"/>
              </a:ext>
            </a:extLst>
          </p:cNvPr>
          <p:cNvSpPr txBox="1">
            <a:spLocks/>
          </p:cNvSpPr>
          <p:nvPr/>
        </p:nvSpPr>
        <p:spPr>
          <a:xfrm>
            <a:off x="521788" y="2414531"/>
            <a:ext cx="29231630" cy="90016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227064" tIns="113532" rIns="227064" bIns="113532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involved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9437E6-3F73-46DC-9EAB-C8244B71226B}"/>
              </a:ext>
            </a:extLst>
          </p:cNvPr>
          <p:cNvSpPr txBox="1">
            <a:spLocks/>
          </p:cNvSpPr>
          <p:nvPr/>
        </p:nvSpPr>
        <p:spPr>
          <a:xfrm>
            <a:off x="10219322" y="3750136"/>
            <a:ext cx="10027229" cy="55547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227064" tIns="113532" rIns="227064" bIns="11353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ENTER TEXT HERE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GB" sz="496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BD0421F-C447-49F8-B8CF-99B43B2F835B}"/>
              </a:ext>
            </a:extLst>
          </p:cNvPr>
          <p:cNvSpPr txBox="1">
            <a:spLocks/>
          </p:cNvSpPr>
          <p:nvPr/>
        </p:nvSpPr>
        <p:spPr>
          <a:xfrm>
            <a:off x="20673729" y="3750136"/>
            <a:ext cx="9079693" cy="54942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227064" tIns="113532" rIns="227064" bIns="11353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Method/Strategy for Change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ENTER TEXT HERE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GB" sz="496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5317D3E-4B5E-4C34-A319-B213517D9281}"/>
              </a:ext>
            </a:extLst>
          </p:cNvPr>
          <p:cNvSpPr txBox="1">
            <a:spLocks/>
          </p:cNvSpPr>
          <p:nvPr/>
        </p:nvSpPr>
        <p:spPr>
          <a:xfrm>
            <a:off x="15303192" y="9679789"/>
            <a:ext cx="14450248" cy="53282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227064" tIns="113532" rIns="227064" bIns="11353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Conclusions/Lessons Learned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ENTER TEXT HERE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GB" sz="496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2E184F8-19AA-4DE6-8091-37E41A5C66A7}"/>
              </a:ext>
            </a:extLst>
          </p:cNvPr>
          <p:cNvSpPr txBox="1">
            <a:spLocks/>
          </p:cNvSpPr>
          <p:nvPr/>
        </p:nvSpPr>
        <p:spPr>
          <a:xfrm>
            <a:off x="521799" y="15573136"/>
            <a:ext cx="9270354" cy="53282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227064" tIns="113532" rIns="227064" bIns="11353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Image/Chart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ENTER TEXT HERE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GB" sz="496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4A054C7-6D99-4DB5-A15C-42A47CCA6D6F}"/>
              </a:ext>
            </a:extLst>
          </p:cNvPr>
          <p:cNvSpPr txBox="1">
            <a:spLocks/>
          </p:cNvSpPr>
          <p:nvPr/>
        </p:nvSpPr>
        <p:spPr>
          <a:xfrm>
            <a:off x="10219321" y="15577842"/>
            <a:ext cx="10027229" cy="53282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227064" tIns="113532" rIns="227064" bIns="11353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Image/Chart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ENTER TEXT HERE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GB" sz="496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1FFFCA3-BE09-4635-ACF9-428388A48B36}"/>
              </a:ext>
            </a:extLst>
          </p:cNvPr>
          <p:cNvSpPr txBox="1">
            <a:spLocks/>
          </p:cNvSpPr>
          <p:nvPr/>
        </p:nvSpPr>
        <p:spPr>
          <a:xfrm>
            <a:off x="20673721" y="15568430"/>
            <a:ext cx="9079693" cy="53282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227064" tIns="113532" rIns="227064" bIns="11353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Image/Chart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ENTER TEXT HERE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GB" sz="496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901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298DE-4149-482F-B32A-8D13AE5E6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789" y="423405"/>
            <a:ext cx="29231634" cy="1501576"/>
          </a:xfr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A8B7D-421B-43CE-B15F-6A9E84C51D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1788" y="3808104"/>
            <a:ext cx="9423368" cy="5511876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Background/Problem/Issue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ENTER TEXT HERE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GB" sz="496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EE3F40-D2A7-4BD7-AE14-FA7E9AFB8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2361" y="3808104"/>
            <a:ext cx="9874206" cy="7814781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Results/Data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ENTER TEXT HERE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GB" sz="496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5DBB64A-8815-4E8F-9711-2F75DF9751E6}"/>
              </a:ext>
            </a:extLst>
          </p:cNvPr>
          <p:cNvSpPr txBox="1">
            <a:spLocks/>
          </p:cNvSpPr>
          <p:nvPr/>
        </p:nvSpPr>
        <p:spPr>
          <a:xfrm>
            <a:off x="521788" y="2347800"/>
            <a:ext cx="29231634" cy="103748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227064" tIns="113532" rIns="227064" bIns="113532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7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involved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9437E6-3F73-46DC-9EAB-C8244B71226B}"/>
              </a:ext>
            </a:extLst>
          </p:cNvPr>
          <p:cNvSpPr txBox="1">
            <a:spLocks/>
          </p:cNvSpPr>
          <p:nvPr/>
        </p:nvSpPr>
        <p:spPr>
          <a:xfrm>
            <a:off x="521788" y="9679789"/>
            <a:ext cx="9423368" cy="37098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227064" tIns="113532" rIns="227064" bIns="11353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ENTER TEXT HERE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GB" sz="496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BD0421F-C447-49F8-B8CF-99B43B2F835B}"/>
              </a:ext>
            </a:extLst>
          </p:cNvPr>
          <p:cNvSpPr txBox="1">
            <a:spLocks/>
          </p:cNvSpPr>
          <p:nvPr/>
        </p:nvSpPr>
        <p:spPr>
          <a:xfrm>
            <a:off x="521788" y="13749434"/>
            <a:ext cx="9423368" cy="72107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227064" tIns="113532" rIns="227064" bIns="11353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Method/Strategy for Change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ENTER TEXT HERE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GB" sz="496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5317D3E-4B5E-4C34-A319-B213517D9281}"/>
              </a:ext>
            </a:extLst>
          </p:cNvPr>
          <p:cNvSpPr txBox="1">
            <a:spLocks/>
          </p:cNvSpPr>
          <p:nvPr/>
        </p:nvSpPr>
        <p:spPr>
          <a:xfrm>
            <a:off x="10372342" y="11997734"/>
            <a:ext cx="9874204" cy="89624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227064" tIns="113532" rIns="227064" bIns="11353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Conclusions/Lessons Learned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ENTER TEXT HERE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GB" sz="496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1FFFCA3-BE09-4635-ACF9-428388A48B36}"/>
              </a:ext>
            </a:extLst>
          </p:cNvPr>
          <p:cNvSpPr txBox="1">
            <a:spLocks/>
          </p:cNvSpPr>
          <p:nvPr/>
        </p:nvSpPr>
        <p:spPr>
          <a:xfrm>
            <a:off x="20673729" y="3808105"/>
            <a:ext cx="9079693" cy="171521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227064" tIns="113532" rIns="227064" bIns="11353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4500" dirty="0">
                <a:latin typeface="Arial" panose="020B0604020202020204" pitchFamily="34" charset="0"/>
                <a:cs typeface="Arial" panose="020B0604020202020204" pitchFamily="34" charset="0"/>
              </a:rPr>
              <a:t>Images/Charts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ENTER TEXT HERE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GB" sz="496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052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335</Words>
  <Application>Microsoft Office PowerPoint</Application>
  <PresentationFormat>Custom</PresentationFormat>
  <Paragraphs>75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Trebuchet MS</vt:lpstr>
      <vt:lpstr>Verdana</vt:lpstr>
      <vt:lpstr>Office Theme</vt:lpstr>
      <vt:lpstr>PowerPoint Presentation</vt:lpstr>
      <vt:lpstr>Project title</vt:lpstr>
      <vt:lpstr>Project title</vt:lpstr>
      <vt:lpstr>Project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HALLETT, Charlotte (WEST OF ENGLAND AHSN)</dc:creator>
  <cp:lastModifiedBy>Hallett Charlotte</cp:lastModifiedBy>
  <cp:revision>5</cp:revision>
  <dcterms:created xsi:type="dcterms:W3CDTF">2021-09-17T08:25:52Z</dcterms:created>
  <dcterms:modified xsi:type="dcterms:W3CDTF">2021-10-12T09:08:14Z</dcterms:modified>
</cp:coreProperties>
</file>