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4" r:id="rId5"/>
    <p:sldId id="260" r:id="rId6"/>
    <p:sldId id="259" r:id="rId7"/>
    <p:sldId id="262" r:id="rId8"/>
    <p:sldId id="263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D8099"/>
    <a:srgbClr val="48237C"/>
    <a:srgbClr val="007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0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D445-43B2-4AB5-89D4-AA7A5856833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9EF8-0A90-4ABB-A401-549166F5C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9622"/>
            <a:ext cx="7772400" cy="1102519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643758"/>
            <a:ext cx="561662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9" name="Picture 4" descr="C:\Users\Lauren.Hoskin\Desktop\Artboard 1-10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68440" r="1873"/>
          <a:stretch/>
        </p:blipFill>
        <p:spPr bwMode="auto">
          <a:xfrm>
            <a:off x="794" y="-20538"/>
            <a:ext cx="9144000" cy="10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0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48264" y="4083720"/>
            <a:ext cx="20882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08520" y="-92546"/>
            <a:ext cx="936104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 / infographic / diagram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3968" y="3435846"/>
            <a:ext cx="4464496" cy="792088"/>
          </a:xfrm>
          <a:prstGeom prst="rect">
            <a:avLst/>
          </a:prstGeom>
        </p:spPr>
        <p:txBody>
          <a:bodyPr anchor="b"/>
          <a:lstStyle>
            <a:lvl1pPr algn="l">
              <a:defRPr sz="2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over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6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dimensions slid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948264" y="4083720"/>
            <a:ext cx="20882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555526"/>
            <a:ext cx="6507678" cy="423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to add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13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b="8548"/>
          <a:stretch/>
        </p:blipFill>
        <p:spPr bwMode="auto">
          <a:xfrm>
            <a:off x="0" y="3790950"/>
            <a:ext cx="9144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:\Communications and Events\Image Library\WEAHSN logos\West of England AHSN logo 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5566"/>
            <a:ext cx="5412959" cy="22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auren.Hoskin\Desktop\Artboard 1-100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7489" r="8888" b="63300"/>
          <a:stretch/>
        </p:blipFill>
        <p:spPr bwMode="auto">
          <a:xfrm>
            <a:off x="2843808" y="3296210"/>
            <a:ext cx="3548896" cy="4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5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Lauren.Hoskin\Desktop\Artboard 1-10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68440" r="1873"/>
          <a:stretch/>
        </p:blipFill>
        <p:spPr bwMode="auto">
          <a:xfrm>
            <a:off x="794" y="-20538"/>
            <a:ext cx="9144000" cy="10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283718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Title of new section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689348"/>
            <a:ext cx="6400800" cy="594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D8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number</a:t>
            </a:r>
            <a:endParaRPr lang="en-GB" dirty="0"/>
          </a:p>
        </p:txBody>
      </p:sp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4337423"/>
            <a:ext cx="1835750" cy="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275606"/>
            <a:ext cx="7992888" cy="273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5D8099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</p:txBody>
      </p:sp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27534"/>
            <a:ext cx="4319587" cy="5762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 of slide</a:t>
            </a:r>
            <a:endParaRPr lang="en-GB" dirty="0"/>
          </a:p>
        </p:txBody>
      </p:sp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4337423"/>
            <a:ext cx="1835750" cy="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long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9542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Title of slide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1347614"/>
            <a:ext cx="3024336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to add image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95936" y="1347614"/>
            <a:ext cx="4464496" cy="273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5D8099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</p:txBody>
      </p:sp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4337423"/>
            <a:ext cx="1835750" cy="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08520" y="-92546"/>
            <a:ext cx="936104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 / infographic / diagram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3968" y="3435846"/>
            <a:ext cx="4464496" cy="792088"/>
          </a:xfrm>
          <a:prstGeom prst="rect">
            <a:avLst/>
          </a:prstGeom>
        </p:spPr>
        <p:txBody>
          <a:bodyPr anchor="b"/>
          <a:lstStyle>
            <a:lvl1pPr algn="l">
              <a:defRPr sz="2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over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62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8520" y="-92546"/>
            <a:ext cx="9361040" cy="53285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5D8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203598"/>
            <a:ext cx="6192837" cy="10048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sz="4800" dirty="0" smtClean="0">
                <a:solidFill>
                  <a:schemeClr val="bg1"/>
                </a:solidFill>
              </a:rPr>
              <a:t>“Large text or quote”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355726"/>
            <a:ext cx="2519362" cy="576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2400" i="0" dirty="0" smtClean="0">
                <a:solidFill>
                  <a:schemeClr val="bg1"/>
                </a:solidFill>
              </a:rPr>
              <a:t>Author of quote</a:t>
            </a:r>
            <a:endParaRPr lang="en-GB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dimens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555526"/>
            <a:ext cx="6507678" cy="4239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to add image</a:t>
            </a:r>
            <a:endParaRPr lang="en-GB" dirty="0"/>
          </a:p>
        </p:txBody>
      </p:sp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4337423"/>
            <a:ext cx="1835750" cy="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948264" y="4083720"/>
            <a:ext cx="20882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275606"/>
            <a:ext cx="7992888" cy="273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5D8099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</p:txBody>
      </p:sp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27534"/>
            <a:ext cx="4319587" cy="5762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Title of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alongside text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48264" y="4083720"/>
            <a:ext cx="20882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9542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Title of slide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1347614"/>
            <a:ext cx="3024336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to add image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95936" y="1347614"/>
            <a:ext cx="4464496" cy="273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5D8099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Info here</a:t>
            </a:r>
          </a:p>
        </p:txBody>
      </p:sp>
      <p:pic>
        <p:nvPicPr>
          <p:cNvPr id="9" name="Picture 2" descr="C:\Users\Lauren.Hoskin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6369"/>
          <a:stretch/>
        </p:blipFill>
        <p:spPr bwMode="auto">
          <a:xfrm>
            <a:off x="0" y="0"/>
            <a:ext cx="9144000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01986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51520" y="922021"/>
            <a:ext cx="8770634" cy="391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6" name="Picture 4" descr="S:\Communications and Events\Image Library\WEAHSN logos\West of England AHSN logo PN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7934"/>
            <a:ext cx="1934964" cy="8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61" r:id="rId4"/>
    <p:sldLayoutId id="2147483657" r:id="rId5"/>
    <p:sldLayoutId id="2147483666" r:id="rId6"/>
    <p:sldLayoutId id="2147483665" r:id="rId7"/>
    <p:sldLayoutId id="2147483672" r:id="rId8"/>
    <p:sldLayoutId id="2147483669" r:id="rId9"/>
    <p:sldLayoutId id="2147483670" r:id="rId10"/>
    <p:sldLayoutId id="2147483671" r:id="rId11"/>
    <p:sldLayoutId id="21474836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60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9808"/>
            <a:ext cx="7772400" cy="1102519"/>
          </a:xfrm>
        </p:spPr>
        <p:txBody>
          <a:bodyPr/>
          <a:lstStyle/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02327"/>
            <a:ext cx="5616624" cy="5040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1590"/>
            <a:ext cx="4555586" cy="13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8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055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4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92080" y="2931790"/>
            <a:ext cx="2519362" cy="5762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43608" y="1203598"/>
            <a:ext cx="7056784" cy="1872208"/>
          </a:xfrm>
        </p:spPr>
        <p:txBody>
          <a:bodyPr>
            <a:no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42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928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st of England AHSN Colours">
      <a:dk1>
        <a:srgbClr val="48237C"/>
      </a:dk1>
      <a:lt1>
        <a:srgbClr val="FFFFFF"/>
      </a:lt1>
      <a:dk2>
        <a:srgbClr val="48237C"/>
      </a:dk2>
      <a:lt2>
        <a:srgbClr val="B7CDD9"/>
      </a:lt2>
      <a:accent1>
        <a:srgbClr val="AB8DC2"/>
      </a:accent1>
      <a:accent2>
        <a:srgbClr val="971D40"/>
      </a:accent2>
      <a:accent3>
        <a:srgbClr val="B7CDD9"/>
      </a:accent3>
      <a:accent4>
        <a:srgbClr val="F47F72"/>
      </a:accent4>
      <a:accent5>
        <a:srgbClr val="0076B3"/>
      </a:accent5>
      <a:accent6>
        <a:srgbClr val="E0A2B3"/>
      </a:accent6>
      <a:hlink>
        <a:srgbClr val="234093"/>
      </a:hlink>
      <a:folHlink>
        <a:srgbClr val="89527A"/>
      </a:folHlink>
    </a:clrScheme>
    <a:fontScheme name="West of Englan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</Words>
  <Application>Microsoft Office PowerPoint</Application>
  <PresentationFormat>On-screen Show (16:9)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Lauren.Hoskin</dc:creator>
  <cp:lastModifiedBy>O'Keeffe Millie (West of England Academic Health Science Network)</cp:lastModifiedBy>
  <cp:revision>42</cp:revision>
  <dcterms:created xsi:type="dcterms:W3CDTF">2018-05-23T13:34:53Z</dcterms:created>
  <dcterms:modified xsi:type="dcterms:W3CDTF">2020-06-11T11:29:00Z</dcterms:modified>
</cp:coreProperties>
</file>