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7"/>
  </p:handoutMasterIdLst>
  <p:sldIdLst>
    <p:sldId id="268" r:id="rId2"/>
    <p:sldId id="265" r:id="rId3"/>
    <p:sldId id="266" r:id="rId4"/>
    <p:sldId id="269" r:id="rId5"/>
    <p:sldId id="271" r:id="rId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237C"/>
    <a:srgbClr val="00005D"/>
    <a:srgbClr val="5D8099"/>
    <a:srgbClr val="0076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86" y="84"/>
      </p:cViewPr>
      <p:guideLst>
        <p:guide orient="horz" pos="1620"/>
        <p:guide pos="2880"/>
      </p:guideLst>
    </p:cSldViewPr>
  </p:slideViewPr>
  <p:notesTextViewPr>
    <p:cViewPr>
      <p:scale>
        <a:sx n="1" d="1"/>
        <a:sy n="1" d="1"/>
      </p:scale>
      <p:origin x="0" y="0"/>
    </p:cViewPr>
  </p:notesTextViewPr>
  <p:notesViewPr>
    <p:cSldViewPr>
      <p:cViewPr varScale="1">
        <p:scale>
          <a:sx n="88" d="100"/>
          <a:sy n="88" d="100"/>
        </p:scale>
        <p:origin x="-302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21D445-43B2-4AB5-89D4-AA7A58568339}" type="datetimeFigureOut">
              <a:rPr lang="en-GB" smtClean="0"/>
              <a:t>27/08/2020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D29EF8-0A90-4ABB-A401-549166F5C6F7}" type="slidenum">
              <a:rPr lang="en-GB" smtClean="0"/>
              <a:t>‹#›</a:t>
            </a:fld>
            <a:endParaRPr lang="en-GB"/>
          </a:p>
        </p:txBody>
      </p:sp>
    </p:spTree>
    <p:extLst>
      <p:ext uri="{BB962C8B-B14F-4D97-AF65-F5344CB8AC3E}">
        <p14:creationId xmlns:p14="http://schemas.microsoft.com/office/powerpoint/2010/main" val="19052170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419622"/>
            <a:ext cx="7772400" cy="1102519"/>
          </a:xfrm>
          <a:prstGeom prst="rect">
            <a:avLst/>
          </a:prstGeom>
        </p:spPr>
        <p:txBody>
          <a:bodyPr/>
          <a:lstStyle>
            <a:lvl1pPr algn="l">
              <a:defRPr sz="3600"/>
            </a:lvl1pPr>
          </a:lstStyle>
          <a:p>
            <a:r>
              <a:rPr lang="en-US" dirty="0" smtClean="0"/>
              <a:t>Click to edit Master title style</a:t>
            </a:r>
            <a:endParaRPr lang="en-GB" dirty="0"/>
          </a:p>
        </p:txBody>
      </p:sp>
      <p:sp>
        <p:nvSpPr>
          <p:cNvPr id="3" name="Subtitle 2"/>
          <p:cNvSpPr>
            <a:spLocks noGrp="1"/>
          </p:cNvSpPr>
          <p:nvPr>
            <p:ph type="subTitle" idx="1"/>
          </p:nvPr>
        </p:nvSpPr>
        <p:spPr>
          <a:xfrm>
            <a:off x="755576" y="2643758"/>
            <a:ext cx="5616624" cy="504056"/>
          </a:xfrm>
          <a:prstGeom prst="rect">
            <a:avLst/>
          </a:prstGeom>
        </p:spPr>
        <p:txBody>
          <a:bodyPr>
            <a:normAutofit/>
          </a:bodyPr>
          <a:lstStyle>
            <a:lvl1pPr marL="0" indent="0" algn="l">
              <a:buNone/>
              <a:defRPr sz="2800">
                <a:solidFill>
                  <a:srgbClr val="5D8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19" name="Picture 4" descr="C:\Users\Lauren.Hoskin\Desktop\Artboard 1-100.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363" t="68440" r="1873"/>
          <a:stretch/>
        </p:blipFill>
        <p:spPr bwMode="auto">
          <a:xfrm>
            <a:off x="794" y="-20538"/>
            <a:ext cx="9144000" cy="101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90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5" name="Picture 4" descr="C:\Users\Lauren.Hoskin\Desktop\Artboard 1-100.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363" t="68440" r="1873"/>
          <a:stretch/>
        </p:blipFill>
        <p:spPr bwMode="auto">
          <a:xfrm>
            <a:off x="794" y="-20538"/>
            <a:ext cx="9144000" cy="101511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hasCustomPrompt="1"/>
          </p:nvPr>
        </p:nvSpPr>
        <p:spPr>
          <a:xfrm>
            <a:off x="755576" y="2283718"/>
            <a:ext cx="7772400" cy="792088"/>
          </a:xfrm>
          <a:prstGeom prst="rect">
            <a:avLst/>
          </a:prstGeom>
        </p:spPr>
        <p:txBody>
          <a:bodyPr/>
          <a:lstStyle>
            <a:lvl1pPr algn="l">
              <a:defRPr sz="3600"/>
            </a:lvl1pPr>
          </a:lstStyle>
          <a:p>
            <a:r>
              <a:rPr lang="en-US" dirty="0" smtClean="0"/>
              <a:t>Title of new section</a:t>
            </a:r>
            <a:endParaRPr lang="en-GB" dirty="0"/>
          </a:p>
        </p:txBody>
      </p:sp>
      <p:sp>
        <p:nvSpPr>
          <p:cNvPr id="7" name="Subtitle 2"/>
          <p:cNvSpPr>
            <a:spLocks noGrp="1"/>
          </p:cNvSpPr>
          <p:nvPr>
            <p:ph type="subTitle" idx="1" hasCustomPrompt="1"/>
          </p:nvPr>
        </p:nvSpPr>
        <p:spPr>
          <a:xfrm>
            <a:off x="755576" y="1689348"/>
            <a:ext cx="6400800" cy="594370"/>
          </a:xfrm>
          <a:prstGeom prst="rect">
            <a:avLst/>
          </a:prstGeom>
        </p:spPr>
        <p:txBody>
          <a:bodyPr>
            <a:normAutofit/>
          </a:bodyPr>
          <a:lstStyle>
            <a:lvl1pPr marL="0" indent="0" algn="l">
              <a:buNone/>
              <a:defRPr sz="2800">
                <a:solidFill>
                  <a:srgbClr val="5D8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Section number</a:t>
            </a:r>
            <a:endParaRPr lang="en-GB" dirty="0"/>
          </a:p>
        </p:txBody>
      </p:sp>
    </p:spTree>
    <p:extLst>
      <p:ext uri="{BB962C8B-B14F-4D97-AF65-F5344CB8AC3E}">
        <p14:creationId xmlns:p14="http://schemas.microsoft.com/office/powerpoint/2010/main" val="715462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539552" y="1275606"/>
            <a:ext cx="7992888" cy="2736304"/>
          </a:xfrm>
          <a:prstGeom prst="rect">
            <a:avLst/>
          </a:prstGeom>
        </p:spPr>
        <p:txBody>
          <a:bodyPr/>
          <a:lstStyle>
            <a:lvl1pPr marL="0" indent="0">
              <a:buFontTx/>
              <a:buNone/>
              <a:defRPr sz="2400">
                <a:solidFill>
                  <a:srgbClr val="5D8099"/>
                </a:solidFill>
              </a:defRPr>
            </a:lvl1pPr>
            <a:lvl2pPr marL="800100" indent="-342900">
              <a:buFont typeface="Arial" panose="020B0604020202020204" pitchFamily="34" charset="0"/>
              <a:buChar char="•"/>
              <a:defRPr sz="20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p:txBody>
      </p:sp>
      <p:pic>
        <p:nvPicPr>
          <p:cNvPr id="9" name="Picture 2" descr="C:\Users\Lauren.Hoskin\Desktop\Untitled-1.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5809" b="36369"/>
          <a:stretch/>
        </p:blipFill>
        <p:spPr bwMode="auto">
          <a:xfrm>
            <a:off x="0" y="0"/>
            <a:ext cx="9144000" cy="50084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539552" y="627534"/>
            <a:ext cx="4319587" cy="576262"/>
          </a:xfrm>
        </p:spPr>
        <p:txBody>
          <a:bodyPr>
            <a:noAutofit/>
          </a:bodyPr>
          <a:lstStyle>
            <a:lvl1pPr>
              <a:defRPr sz="2800"/>
            </a:lvl1pPr>
          </a:lstStyle>
          <a:p>
            <a:pPr lvl="0"/>
            <a:r>
              <a:rPr lang="en-GB" dirty="0" smtClean="0"/>
              <a:t>Title of slide</a:t>
            </a:r>
            <a:endParaRPr lang="en-GB" dirty="0"/>
          </a:p>
        </p:txBody>
      </p:sp>
    </p:spTree>
    <p:extLst>
      <p:ext uri="{BB962C8B-B14F-4D97-AF65-F5344CB8AC3E}">
        <p14:creationId xmlns:p14="http://schemas.microsoft.com/office/powerpoint/2010/main" val="3709524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alongside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576" y="699542"/>
            <a:ext cx="5486400" cy="425054"/>
          </a:xfrm>
          <a:prstGeom prst="rect">
            <a:avLst/>
          </a:prstGeom>
        </p:spPr>
        <p:txBody>
          <a:bodyPr anchor="b"/>
          <a:lstStyle>
            <a:lvl1pPr algn="l">
              <a:defRPr sz="2800" b="0"/>
            </a:lvl1pPr>
          </a:lstStyle>
          <a:p>
            <a:r>
              <a:rPr lang="en-US" dirty="0" smtClean="0"/>
              <a:t>Title of slide</a:t>
            </a:r>
            <a:endParaRPr lang="en-GB" dirty="0"/>
          </a:p>
        </p:txBody>
      </p:sp>
      <p:sp>
        <p:nvSpPr>
          <p:cNvPr id="3" name="Picture Placeholder 2"/>
          <p:cNvSpPr>
            <a:spLocks noGrp="1"/>
          </p:cNvSpPr>
          <p:nvPr>
            <p:ph type="pic" idx="1" hasCustomPrompt="1"/>
          </p:nvPr>
        </p:nvSpPr>
        <p:spPr>
          <a:xfrm>
            <a:off x="755576" y="1347614"/>
            <a:ext cx="3024336" cy="2736304"/>
          </a:xfrm>
          <a:prstGeom prst="rect">
            <a:avLst/>
          </a:prstGeo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to add image</a:t>
            </a:r>
            <a:endParaRPr lang="en-GB" dirty="0"/>
          </a:p>
        </p:txBody>
      </p:sp>
      <p:sp>
        <p:nvSpPr>
          <p:cNvPr id="4" name="Text Placeholder 3"/>
          <p:cNvSpPr>
            <a:spLocks noGrp="1"/>
          </p:cNvSpPr>
          <p:nvPr>
            <p:ph type="body" sz="half" idx="2" hasCustomPrompt="1"/>
          </p:nvPr>
        </p:nvSpPr>
        <p:spPr>
          <a:xfrm>
            <a:off x="3995936" y="1347614"/>
            <a:ext cx="4464496" cy="2736304"/>
          </a:xfrm>
          <a:prstGeom prst="rect">
            <a:avLst/>
          </a:prstGeom>
        </p:spPr>
        <p:txBody>
          <a:bodyPr/>
          <a:lstStyle>
            <a:lvl1pPr marL="457200" indent="-457200">
              <a:buFont typeface="Arial" panose="020B0604020202020204" pitchFamily="34" charset="0"/>
              <a:buChar char="•"/>
              <a:defRPr sz="2400">
                <a:solidFill>
                  <a:srgbClr val="5D8099"/>
                </a:solidFill>
              </a:defRPr>
            </a:lvl1pPr>
            <a:lvl2pPr marL="800100" indent="-342900">
              <a:buFont typeface="Arial" panose="020B0604020202020204" pitchFamily="34" charset="0"/>
              <a:buChar char="•"/>
              <a:defRPr sz="20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a:p>
            <a:pPr marL="457200" indent="-457200">
              <a:buFont typeface="Arial" panose="020B0604020202020204" pitchFamily="34" charset="0"/>
              <a:buChar char="•"/>
            </a:pPr>
            <a:r>
              <a:rPr lang="en-GB" sz="2400" dirty="0" smtClean="0"/>
              <a:t>Info here</a:t>
            </a:r>
          </a:p>
        </p:txBody>
      </p:sp>
      <p:pic>
        <p:nvPicPr>
          <p:cNvPr id="9" name="Picture 2" descr="C:\Users\Lauren.Hoskin\Desktop\Untitled-1.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5809" b="36369"/>
          <a:stretch/>
        </p:blipFill>
        <p:spPr bwMode="auto">
          <a:xfrm>
            <a:off x="0" y="0"/>
            <a:ext cx="9144000" cy="500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363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08520" y="-92546"/>
            <a:ext cx="9361040" cy="5328592"/>
          </a:xfrm>
          <a:prstGeom prst="rect">
            <a:avLst/>
          </a:prstGeo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Picture / infographic / diagram</a:t>
            </a:r>
            <a:endParaRPr lang="en-GB" dirty="0"/>
          </a:p>
        </p:txBody>
      </p:sp>
      <p:sp>
        <p:nvSpPr>
          <p:cNvPr id="2" name="Title 1"/>
          <p:cNvSpPr>
            <a:spLocks noGrp="1"/>
          </p:cNvSpPr>
          <p:nvPr>
            <p:ph type="title" hasCustomPrompt="1"/>
          </p:nvPr>
        </p:nvSpPr>
        <p:spPr>
          <a:xfrm>
            <a:off x="4283968" y="3435846"/>
            <a:ext cx="4464496" cy="792088"/>
          </a:xfrm>
          <a:prstGeom prst="rect">
            <a:avLst/>
          </a:prstGeom>
        </p:spPr>
        <p:txBody>
          <a:bodyPr anchor="b"/>
          <a:lstStyle>
            <a:lvl1pPr algn="l">
              <a:defRPr sz="2000" b="0" baseline="0">
                <a:solidFill>
                  <a:schemeClr val="tx1"/>
                </a:solidFill>
              </a:defRPr>
            </a:lvl1pPr>
          </a:lstStyle>
          <a:p>
            <a:r>
              <a:rPr lang="en-US" dirty="0" smtClean="0"/>
              <a:t>Text over image</a:t>
            </a:r>
            <a:endParaRPr lang="en-GB" dirty="0"/>
          </a:p>
        </p:txBody>
      </p:sp>
    </p:spTree>
    <p:extLst>
      <p:ext uri="{BB962C8B-B14F-4D97-AF65-F5344CB8AC3E}">
        <p14:creationId xmlns:p14="http://schemas.microsoft.com/office/powerpoint/2010/main" val="565621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ctangle 3"/>
          <p:cNvSpPr/>
          <p:nvPr userDrawn="1"/>
        </p:nvSpPr>
        <p:spPr>
          <a:xfrm>
            <a:off x="-108520" y="-92546"/>
            <a:ext cx="9361040" cy="5328592"/>
          </a:xfrm>
          <a:prstGeom prst="rect">
            <a:avLst/>
          </a:prstGeom>
          <a:solidFill>
            <a:schemeClr val="bg2">
              <a:lumMod val="50000"/>
            </a:schemeClr>
          </a:solidFill>
          <a:ln>
            <a:solidFill>
              <a:srgbClr val="5D8099"/>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 name="Text Placeholder 2"/>
          <p:cNvSpPr>
            <a:spLocks noGrp="1"/>
          </p:cNvSpPr>
          <p:nvPr>
            <p:ph type="body" sz="quarter" idx="10" hasCustomPrompt="1"/>
          </p:nvPr>
        </p:nvSpPr>
        <p:spPr>
          <a:xfrm>
            <a:off x="1043608" y="1203598"/>
            <a:ext cx="6192837" cy="1004888"/>
          </a:xfrm>
        </p:spPr>
        <p:txBody>
          <a:bodyPr/>
          <a:lstStyle>
            <a:lvl1pPr>
              <a:defRPr sz="3600">
                <a:solidFill>
                  <a:schemeClr val="bg1"/>
                </a:solidFill>
              </a:defRPr>
            </a:lvl1pPr>
          </a:lstStyle>
          <a:p>
            <a:r>
              <a:rPr lang="en-GB" sz="4800" dirty="0" smtClean="0">
                <a:solidFill>
                  <a:schemeClr val="bg1"/>
                </a:solidFill>
              </a:rPr>
              <a:t>“Large text or quote”</a:t>
            </a:r>
            <a:endParaRPr lang="en-GB" sz="4800" dirty="0">
              <a:solidFill>
                <a:schemeClr val="bg1"/>
              </a:solidFill>
            </a:endParaRPr>
          </a:p>
        </p:txBody>
      </p:sp>
      <p:sp>
        <p:nvSpPr>
          <p:cNvPr id="7" name="Text Placeholder 6"/>
          <p:cNvSpPr>
            <a:spLocks noGrp="1"/>
          </p:cNvSpPr>
          <p:nvPr>
            <p:ph type="body" sz="quarter" idx="11" hasCustomPrompt="1"/>
          </p:nvPr>
        </p:nvSpPr>
        <p:spPr>
          <a:xfrm>
            <a:off x="4716016" y="2355726"/>
            <a:ext cx="2519362" cy="576263"/>
          </a:xfrm>
        </p:spPr>
        <p:txBody>
          <a:bodyPr>
            <a:normAutofit/>
          </a:bodyPr>
          <a:lstStyle>
            <a:lvl1pPr>
              <a:defRPr sz="1800">
                <a:solidFill>
                  <a:schemeClr val="bg1"/>
                </a:solidFill>
              </a:defRPr>
            </a:lvl1pPr>
          </a:lstStyle>
          <a:p>
            <a:r>
              <a:rPr lang="en-GB" sz="2400" i="0" dirty="0" smtClean="0">
                <a:solidFill>
                  <a:schemeClr val="bg1"/>
                </a:solidFill>
              </a:rPr>
              <a:t>Author of quote</a:t>
            </a:r>
            <a:endParaRPr lang="en-GB" sz="2400" i="0" dirty="0">
              <a:solidFill>
                <a:schemeClr val="bg1"/>
              </a:solidFill>
            </a:endParaRPr>
          </a:p>
        </p:txBody>
      </p:sp>
    </p:spTree>
    <p:extLst>
      <p:ext uri="{BB962C8B-B14F-4D97-AF65-F5344CB8AC3E}">
        <p14:creationId xmlns:p14="http://schemas.microsoft.com/office/powerpoint/2010/main" val="1292853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3 dimensions slide">
    <p:spTree>
      <p:nvGrpSpPr>
        <p:cNvPr id="1" name=""/>
        <p:cNvGrpSpPr/>
        <p:nvPr/>
      </p:nvGrpSpPr>
      <p:grpSpPr>
        <a:xfrm>
          <a:off x="0" y="0"/>
          <a:ext cx="0" cy="0"/>
          <a:chOff x="0" y="0"/>
          <a:chExt cx="0" cy="0"/>
        </a:xfrm>
      </p:grpSpPr>
      <p:pic>
        <p:nvPicPr>
          <p:cNvPr id="9" name="Picture 2" descr="C:\Users\Lauren.Hoskin\Desktop\Untitled-1.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5809" b="36369"/>
          <a:stretch/>
        </p:blipFill>
        <p:spPr bwMode="auto">
          <a:xfrm>
            <a:off x="0" y="0"/>
            <a:ext cx="9144000" cy="500844"/>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2"/>
          <p:cNvSpPr>
            <a:spLocks noGrp="1"/>
          </p:cNvSpPr>
          <p:nvPr>
            <p:ph type="pic" idx="1" hasCustomPrompt="1"/>
          </p:nvPr>
        </p:nvSpPr>
        <p:spPr>
          <a:xfrm>
            <a:off x="323528" y="555526"/>
            <a:ext cx="6507678" cy="4239491"/>
          </a:xfrm>
          <a:prstGeom prst="rect">
            <a:avLst/>
          </a:prstGeom>
        </p:spPr>
        <p:txBody>
          <a:bodyPr>
            <a:normAutofit/>
          </a:bodyPr>
          <a:lstStyle>
            <a:lvl1pPr marL="0" indent="0">
              <a:buNone/>
              <a:defRPr sz="2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Click to add image</a:t>
            </a:r>
            <a:endParaRPr lang="en-GB" dirty="0"/>
          </a:p>
        </p:txBody>
      </p:sp>
    </p:spTree>
    <p:extLst>
      <p:ext uri="{BB962C8B-B14F-4D97-AF65-F5344CB8AC3E}">
        <p14:creationId xmlns:p14="http://schemas.microsoft.com/office/powerpoint/2010/main" val="3745238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122" name="Picture 2" descr="C:\Users\Lauren.Hoskin\Desktop\Untitled-1.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6319" b="8548"/>
          <a:stretch/>
        </p:blipFill>
        <p:spPr bwMode="auto">
          <a:xfrm>
            <a:off x="0" y="3790950"/>
            <a:ext cx="91440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Communications and Events\Image Library\WEAHSN logos\West of England AHSN logo 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07704" y="915566"/>
            <a:ext cx="5412959" cy="224784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Lauren.Hoskin\Desktop\Artboard 1-100.jp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9028" t="17489" r="8888" b="63300"/>
          <a:stretch/>
        </p:blipFill>
        <p:spPr bwMode="auto">
          <a:xfrm>
            <a:off x="2843808" y="3296210"/>
            <a:ext cx="3548896" cy="46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859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31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251520" y="195486"/>
            <a:ext cx="7801986" cy="63757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0" name="Text Placeholder 2"/>
          <p:cNvSpPr>
            <a:spLocks noGrp="1"/>
          </p:cNvSpPr>
          <p:nvPr>
            <p:ph type="body" idx="1"/>
          </p:nvPr>
        </p:nvSpPr>
        <p:spPr>
          <a:xfrm>
            <a:off x="251520" y="922021"/>
            <a:ext cx="8770634" cy="39166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 Third level</a:t>
            </a:r>
          </a:p>
          <a:p>
            <a:pPr lvl="3"/>
            <a:r>
              <a:rPr lang="en-US" dirty="0" smtClean="0"/>
              <a:t>Fourth level</a:t>
            </a:r>
          </a:p>
          <a:p>
            <a:pPr lvl="4"/>
            <a:r>
              <a:rPr lang="en-US" dirty="0" smtClean="0"/>
              <a:t>Fifth level</a:t>
            </a:r>
            <a:endParaRPr lang="en-US" dirty="0"/>
          </a:p>
        </p:txBody>
      </p:sp>
      <p:pic>
        <p:nvPicPr>
          <p:cNvPr id="3076" name="Picture 4" descr="S:\Communications and Events\Image Library\WEAHSN logos\West of England AHSN logo PNG.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20272" y="4227934"/>
            <a:ext cx="1934964" cy="80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708925"/>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7" r:id="rId3"/>
    <p:sldLayoutId id="2147483661" r:id="rId4"/>
    <p:sldLayoutId id="2147483657" r:id="rId5"/>
    <p:sldLayoutId id="2147483666" r:id="rId6"/>
    <p:sldLayoutId id="2147483665" r:id="rId7"/>
    <p:sldLayoutId id="2147483662" r:id="rId8"/>
    <p:sldLayoutId id="2147483668" r:id="rId9"/>
  </p:sldLayoutIdLst>
  <p:txStyles>
    <p:titleStyle>
      <a:lvl1pPr algn="l" defTabSz="914400" rtl="0" eaLnBrk="1" latinLnBrk="0" hangingPunct="1">
        <a:spcBef>
          <a:spcPct val="0"/>
        </a:spcBef>
        <a:buNone/>
        <a:defRPr sz="3600" kern="1200">
          <a:solidFill>
            <a:srgbClr val="48237C"/>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47EBD03-906C-B842-B3FE-B58F9841489B}"/>
              </a:ext>
            </a:extLst>
          </p:cNvPr>
          <p:cNvSpPr/>
          <p:nvPr/>
        </p:nvSpPr>
        <p:spPr>
          <a:xfrm>
            <a:off x="1434043" y="1076029"/>
            <a:ext cx="4246534" cy="610468"/>
          </a:xfrm>
          <a:prstGeom prst="roundRect">
            <a:avLst>
              <a:gd name="adj" fmla="val 50000"/>
            </a:avLst>
          </a:prstGeom>
          <a:solidFill>
            <a:schemeClr val="bg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4" name="Freeform 3">
            <a:extLst>
              <a:ext uri="{FF2B5EF4-FFF2-40B4-BE49-F238E27FC236}">
                <a16:creationId xmlns:a16="http://schemas.microsoft.com/office/drawing/2014/main" id="{A422EC60-AD58-9548-AA14-EDD4CA85960D}"/>
              </a:ext>
            </a:extLst>
          </p:cNvPr>
          <p:cNvSpPr/>
          <p:nvPr/>
        </p:nvSpPr>
        <p:spPr>
          <a:xfrm>
            <a:off x="1363208" y="1036500"/>
            <a:ext cx="1114715" cy="689528"/>
          </a:xfrm>
          <a:custGeom>
            <a:avLst/>
            <a:gdLst>
              <a:gd name="connsiteX0" fmla="*/ 2117035 w 2971800"/>
              <a:gd name="connsiteY0" fmla="*/ 1 h 1838741"/>
              <a:gd name="connsiteX1" fmla="*/ 2971800 w 2971800"/>
              <a:gd name="connsiteY1" fmla="*/ 1838741 h 1838741"/>
              <a:gd name="connsiteX2" fmla="*/ 2117035 w 2971800"/>
              <a:gd name="connsiteY2" fmla="*/ 1838741 h 1838741"/>
              <a:gd name="connsiteX3" fmla="*/ 919370 w 2971800"/>
              <a:gd name="connsiteY3" fmla="*/ 0 h 1838741"/>
              <a:gd name="connsiteX4" fmla="*/ 2117034 w 2971800"/>
              <a:gd name="connsiteY4" fmla="*/ 2 h 1838741"/>
              <a:gd name="connsiteX5" fmla="*/ 2117034 w 2971800"/>
              <a:gd name="connsiteY5" fmla="*/ 1838741 h 1838741"/>
              <a:gd name="connsiteX6" fmla="*/ 919370 w 2971800"/>
              <a:gd name="connsiteY6" fmla="*/ 1838741 h 1838741"/>
              <a:gd name="connsiteX7" fmla="*/ 0 w 2971800"/>
              <a:gd name="connsiteY7" fmla="*/ 919371 h 1838741"/>
              <a:gd name="connsiteX8" fmla="*/ 919370 w 2971800"/>
              <a:gd name="connsiteY8" fmla="*/ 0 h 183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1800" h="1838741">
                <a:moveTo>
                  <a:pt x="2117035" y="1"/>
                </a:moveTo>
                <a:lnTo>
                  <a:pt x="2971800" y="1838741"/>
                </a:lnTo>
                <a:lnTo>
                  <a:pt x="2117035" y="1838741"/>
                </a:lnTo>
                <a:close/>
                <a:moveTo>
                  <a:pt x="919370" y="0"/>
                </a:moveTo>
                <a:cubicBezTo>
                  <a:pt x="1318591" y="0"/>
                  <a:pt x="1717813" y="2"/>
                  <a:pt x="2117034" y="2"/>
                </a:cubicBezTo>
                <a:lnTo>
                  <a:pt x="2117034" y="1838741"/>
                </a:lnTo>
                <a:lnTo>
                  <a:pt x="919370" y="1838741"/>
                </a:lnTo>
                <a:cubicBezTo>
                  <a:pt x="411616" y="1838741"/>
                  <a:pt x="0" y="1427125"/>
                  <a:pt x="0" y="919371"/>
                </a:cubicBezTo>
                <a:cubicBezTo>
                  <a:pt x="0" y="411617"/>
                  <a:pt x="411616" y="0"/>
                  <a:pt x="91937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10" name="TextBox 9">
            <a:extLst>
              <a:ext uri="{FF2B5EF4-FFF2-40B4-BE49-F238E27FC236}">
                <a16:creationId xmlns:a16="http://schemas.microsoft.com/office/drawing/2014/main" id="{0EE624F0-7491-BD41-B958-5CECAFB8EEB0}"/>
              </a:ext>
            </a:extLst>
          </p:cNvPr>
          <p:cNvSpPr txBox="1"/>
          <p:nvPr/>
        </p:nvSpPr>
        <p:spPr>
          <a:xfrm>
            <a:off x="1585434" y="1133118"/>
            <a:ext cx="511679" cy="496290"/>
          </a:xfrm>
          <a:prstGeom prst="rect">
            <a:avLst/>
          </a:prstGeom>
          <a:noFill/>
        </p:spPr>
        <p:txBody>
          <a:bodyPr wrap="none" lIns="34290" tIns="17145" rIns="34290" bIns="17145" rtlCol="0" anchor="ctr">
            <a:spAutoFit/>
          </a:bodyPr>
          <a:lstStyle/>
          <a:p>
            <a:r>
              <a:rPr lang="en-US" sz="3000" b="1" dirty="0">
                <a:solidFill>
                  <a:schemeClr val="bg1"/>
                </a:solidFill>
                <a:latin typeface="Poppins" pitchFamily="2" charset="77"/>
                <a:cs typeface="Poppins" pitchFamily="2" charset="77"/>
              </a:rPr>
              <a:t>01</a:t>
            </a:r>
          </a:p>
        </p:txBody>
      </p:sp>
      <p:sp>
        <p:nvSpPr>
          <p:cNvPr id="20" name="Rounded Rectangle 19">
            <a:extLst>
              <a:ext uri="{FF2B5EF4-FFF2-40B4-BE49-F238E27FC236}">
                <a16:creationId xmlns:a16="http://schemas.microsoft.com/office/drawing/2014/main" id="{2A86069E-7064-6D42-968B-F8A957697A67}"/>
              </a:ext>
            </a:extLst>
          </p:cNvPr>
          <p:cNvSpPr/>
          <p:nvPr/>
        </p:nvSpPr>
        <p:spPr>
          <a:xfrm>
            <a:off x="1434043" y="2634732"/>
            <a:ext cx="4246534" cy="610468"/>
          </a:xfrm>
          <a:prstGeom prst="roundRect">
            <a:avLst>
              <a:gd name="adj" fmla="val 50000"/>
            </a:avLst>
          </a:prstGeom>
          <a:solidFill>
            <a:schemeClr val="bg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21" name="Freeform 20">
            <a:extLst>
              <a:ext uri="{FF2B5EF4-FFF2-40B4-BE49-F238E27FC236}">
                <a16:creationId xmlns:a16="http://schemas.microsoft.com/office/drawing/2014/main" id="{DA377A57-7A4E-5C48-ADC8-8AB0267BFA38}"/>
              </a:ext>
            </a:extLst>
          </p:cNvPr>
          <p:cNvSpPr/>
          <p:nvPr/>
        </p:nvSpPr>
        <p:spPr>
          <a:xfrm>
            <a:off x="1363208" y="2595203"/>
            <a:ext cx="1114715" cy="689528"/>
          </a:xfrm>
          <a:custGeom>
            <a:avLst/>
            <a:gdLst>
              <a:gd name="connsiteX0" fmla="*/ 2117035 w 2971800"/>
              <a:gd name="connsiteY0" fmla="*/ 1 h 1838741"/>
              <a:gd name="connsiteX1" fmla="*/ 2971800 w 2971800"/>
              <a:gd name="connsiteY1" fmla="*/ 1838741 h 1838741"/>
              <a:gd name="connsiteX2" fmla="*/ 2117035 w 2971800"/>
              <a:gd name="connsiteY2" fmla="*/ 1838741 h 1838741"/>
              <a:gd name="connsiteX3" fmla="*/ 919370 w 2971800"/>
              <a:gd name="connsiteY3" fmla="*/ 0 h 1838741"/>
              <a:gd name="connsiteX4" fmla="*/ 2117034 w 2971800"/>
              <a:gd name="connsiteY4" fmla="*/ 2 h 1838741"/>
              <a:gd name="connsiteX5" fmla="*/ 2117034 w 2971800"/>
              <a:gd name="connsiteY5" fmla="*/ 1838741 h 1838741"/>
              <a:gd name="connsiteX6" fmla="*/ 919370 w 2971800"/>
              <a:gd name="connsiteY6" fmla="*/ 1838741 h 1838741"/>
              <a:gd name="connsiteX7" fmla="*/ 0 w 2971800"/>
              <a:gd name="connsiteY7" fmla="*/ 919371 h 1838741"/>
              <a:gd name="connsiteX8" fmla="*/ 919370 w 2971800"/>
              <a:gd name="connsiteY8" fmla="*/ 0 h 183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1800" h="1838741">
                <a:moveTo>
                  <a:pt x="2117035" y="1"/>
                </a:moveTo>
                <a:lnTo>
                  <a:pt x="2971800" y="1838741"/>
                </a:lnTo>
                <a:lnTo>
                  <a:pt x="2117035" y="1838741"/>
                </a:lnTo>
                <a:close/>
                <a:moveTo>
                  <a:pt x="919370" y="0"/>
                </a:moveTo>
                <a:cubicBezTo>
                  <a:pt x="1318591" y="0"/>
                  <a:pt x="1717813" y="2"/>
                  <a:pt x="2117034" y="2"/>
                </a:cubicBezTo>
                <a:lnTo>
                  <a:pt x="2117034" y="1838741"/>
                </a:lnTo>
                <a:lnTo>
                  <a:pt x="919370" y="1838741"/>
                </a:lnTo>
                <a:cubicBezTo>
                  <a:pt x="411616" y="1838741"/>
                  <a:pt x="0" y="1427125"/>
                  <a:pt x="0" y="919371"/>
                </a:cubicBezTo>
                <a:cubicBezTo>
                  <a:pt x="0" y="411617"/>
                  <a:pt x="411616" y="0"/>
                  <a:pt x="91937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22" name="Oval 21">
            <a:extLst>
              <a:ext uri="{FF2B5EF4-FFF2-40B4-BE49-F238E27FC236}">
                <a16:creationId xmlns:a16="http://schemas.microsoft.com/office/drawing/2014/main" id="{26508B9F-A541-0A42-9919-8793B1900A4F}"/>
              </a:ext>
            </a:extLst>
          </p:cNvPr>
          <p:cNvSpPr/>
          <p:nvPr/>
        </p:nvSpPr>
        <p:spPr>
          <a:xfrm>
            <a:off x="5115004" y="2686320"/>
            <a:ext cx="507424" cy="507292"/>
          </a:xfrm>
          <a:prstGeom prst="ellipse">
            <a:avLst/>
          </a:prstGeom>
          <a:solidFill>
            <a:schemeClr val="bg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0" tIns="17145" rIns="34290" bIns="17145" numCol="1" spcCol="0" rtlCol="0" fromWordArt="0" anchor="ctr" anchorCtr="0" forceAA="0" compatLnSpc="1">
            <a:prstTxWarp prst="textNoShape">
              <a:avLst/>
            </a:prstTxWarp>
            <a:noAutofit/>
          </a:bodyPr>
          <a:lstStyle/>
          <a:p>
            <a:pPr algn="ctr"/>
            <a:endParaRPr lang="en-US" dirty="0">
              <a:latin typeface="Lato Light" panose="020F0502020204030203" pitchFamily="34" charset="0"/>
            </a:endParaRPr>
          </a:p>
        </p:txBody>
      </p:sp>
      <p:sp>
        <p:nvSpPr>
          <p:cNvPr id="24" name="Subtitle 2">
            <a:extLst>
              <a:ext uri="{FF2B5EF4-FFF2-40B4-BE49-F238E27FC236}">
                <a16:creationId xmlns:a16="http://schemas.microsoft.com/office/drawing/2014/main" id="{5F7F152B-D53C-F243-879D-EB992216C1B1}"/>
              </a:ext>
            </a:extLst>
          </p:cNvPr>
          <p:cNvSpPr txBox="1">
            <a:spLocks/>
          </p:cNvSpPr>
          <p:nvPr/>
        </p:nvSpPr>
        <p:spPr>
          <a:xfrm>
            <a:off x="2391900" y="1094646"/>
            <a:ext cx="3115206" cy="534762"/>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smtClean="0">
                <a:solidFill>
                  <a:schemeClr val="tx1"/>
                </a:solidFill>
                <a:latin typeface="+mn-lt"/>
                <a:ea typeface="Open Sans Light" panose="020B0306030504020204" pitchFamily="34" charset="0"/>
                <a:cs typeface="Open Sans Light" panose="020B0306030504020204" pitchFamily="34" charset="0"/>
              </a:rPr>
              <a:t>Start with an icebreaker </a:t>
            </a:r>
            <a:r>
              <a:rPr lang="en-US" sz="1200" dirty="0" smtClean="0">
                <a:solidFill>
                  <a:schemeClr val="tx1"/>
                </a:solidFill>
                <a:latin typeface="+mn-lt"/>
                <a:ea typeface="Open Sans Light" panose="020B0306030504020204" pitchFamily="34" charset="0"/>
                <a:cs typeface="Open Sans Light" panose="020B0306030504020204" pitchFamily="34" charset="0"/>
              </a:rPr>
              <a:t>and </a:t>
            </a:r>
            <a:r>
              <a:rPr lang="en-US" sz="1200" dirty="0" smtClean="0">
                <a:solidFill>
                  <a:schemeClr val="tx1"/>
                </a:solidFill>
                <a:latin typeface="+mn-lt"/>
                <a:ea typeface="Open Sans Light" panose="020B0306030504020204" pitchFamily="34" charset="0"/>
                <a:cs typeface="Open Sans Light" panose="020B0306030504020204" pitchFamily="34" charset="0"/>
              </a:rPr>
              <a:t>check-in and use breakout rooms if you have a large </a:t>
            </a:r>
            <a:r>
              <a:rPr lang="en-US" sz="1200" dirty="0" smtClean="0">
                <a:solidFill>
                  <a:schemeClr val="tx1"/>
                </a:solidFill>
                <a:latin typeface="+mn-lt"/>
                <a:ea typeface="Open Sans Light" panose="020B0306030504020204" pitchFamily="34" charset="0"/>
                <a:cs typeface="Open Sans Light" panose="020B0306030504020204" pitchFamily="34" charset="0"/>
              </a:rPr>
              <a:t>group.</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25" name="TextBox 24">
            <a:extLst>
              <a:ext uri="{FF2B5EF4-FFF2-40B4-BE49-F238E27FC236}">
                <a16:creationId xmlns:a16="http://schemas.microsoft.com/office/drawing/2014/main" id="{59F7A8FE-67B7-364F-AE64-C30751684968}"/>
              </a:ext>
            </a:extLst>
          </p:cNvPr>
          <p:cNvSpPr txBox="1"/>
          <p:nvPr/>
        </p:nvSpPr>
        <p:spPr>
          <a:xfrm>
            <a:off x="1585434" y="2691821"/>
            <a:ext cx="511679" cy="496290"/>
          </a:xfrm>
          <a:prstGeom prst="rect">
            <a:avLst/>
          </a:prstGeom>
          <a:noFill/>
        </p:spPr>
        <p:txBody>
          <a:bodyPr wrap="none" lIns="34290" tIns="17145" rIns="34290" bIns="17145" rtlCol="0" anchor="ctr">
            <a:spAutoFit/>
          </a:bodyPr>
          <a:lstStyle/>
          <a:p>
            <a:r>
              <a:rPr lang="en-US" sz="3000" b="1" dirty="0">
                <a:solidFill>
                  <a:schemeClr val="bg1"/>
                </a:solidFill>
                <a:latin typeface="Poppins" pitchFamily="2" charset="77"/>
                <a:cs typeface="Poppins" pitchFamily="2" charset="77"/>
              </a:rPr>
              <a:t>03</a:t>
            </a:r>
          </a:p>
        </p:txBody>
      </p:sp>
      <p:sp>
        <p:nvSpPr>
          <p:cNvPr id="41" name="Freeform 40">
            <a:extLst>
              <a:ext uri="{FF2B5EF4-FFF2-40B4-BE49-F238E27FC236}">
                <a16:creationId xmlns:a16="http://schemas.microsoft.com/office/drawing/2014/main" id="{D18231F6-641F-2E4C-9AEA-5573713411AD}"/>
              </a:ext>
            </a:extLst>
          </p:cNvPr>
          <p:cNvSpPr>
            <a:spLocks noChangeArrowheads="1"/>
          </p:cNvSpPr>
          <p:nvPr/>
        </p:nvSpPr>
        <p:spPr bwMode="auto">
          <a:xfrm>
            <a:off x="5230327" y="2794276"/>
            <a:ext cx="276779" cy="313793"/>
          </a:xfrm>
          <a:custGeom>
            <a:avLst/>
            <a:gdLst>
              <a:gd name="connsiteX0" fmla="*/ 423863 w 774340"/>
              <a:gd name="connsiteY0" fmla="*/ 587375 h 878123"/>
              <a:gd name="connsiteX1" fmla="*/ 465923 w 774340"/>
              <a:gd name="connsiteY1" fmla="*/ 587375 h 878123"/>
              <a:gd name="connsiteX2" fmla="*/ 617267 w 774340"/>
              <a:gd name="connsiteY2" fmla="*/ 850395 h 878123"/>
              <a:gd name="connsiteX3" fmla="*/ 610437 w 774340"/>
              <a:gd name="connsiteY3" fmla="*/ 875651 h 878123"/>
              <a:gd name="connsiteX4" fmla="*/ 585633 w 774340"/>
              <a:gd name="connsiteY4" fmla="*/ 868796 h 878123"/>
              <a:gd name="connsiteX5" fmla="*/ 307190 w 774340"/>
              <a:gd name="connsiteY5" fmla="*/ 587375 h 878123"/>
              <a:gd name="connsiteX6" fmla="*/ 348891 w 774340"/>
              <a:gd name="connsiteY6" fmla="*/ 587375 h 878123"/>
              <a:gd name="connsiteX7" fmla="*/ 187121 w 774340"/>
              <a:gd name="connsiteY7" fmla="*/ 868796 h 878123"/>
              <a:gd name="connsiteX8" fmla="*/ 162317 w 774340"/>
              <a:gd name="connsiteY8" fmla="*/ 875651 h 878123"/>
              <a:gd name="connsiteX9" fmla="*/ 155846 w 774340"/>
              <a:gd name="connsiteY9" fmla="*/ 850395 h 878123"/>
              <a:gd name="connsiteX10" fmla="*/ 533506 w 774340"/>
              <a:gd name="connsiteY10" fmla="*/ 127168 h 878123"/>
              <a:gd name="connsiteX11" fmla="*/ 591825 w 774340"/>
              <a:gd name="connsiteY11" fmla="*/ 185528 h 878123"/>
              <a:gd name="connsiteX12" fmla="*/ 410390 w 774340"/>
              <a:gd name="connsiteY12" fmla="*/ 366733 h 878123"/>
              <a:gd name="connsiteX13" fmla="*/ 310312 w 774340"/>
              <a:gd name="connsiteY13" fmla="*/ 193454 h 878123"/>
              <a:gd name="connsiteX14" fmla="*/ 296632 w 774340"/>
              <a:gd name="connsiteY14" fmla="*/ 170398 h 878123"/>
              <a:gd name="connsiteX15" fmla="*/ 277913 w 774340"/>
              <a:gd name="connsiteY15" fmla="*/ 189131 h 878123"/>
              <a:gd name="connsiteX16" fmla="*/ 95758 w 774340"/>
              <a:gd name="connsiteY16" fmla="*/ 371416 h 878123"/>
              <a:gd name="connsiteX17" fmla="*/ 124917 w 774340"/>
              <a:gd name="connsiteY17" fmla="*/ 400236 h 878123"/>
              <a:gd name="connsiteX18" fmla="*/ 288353 w 774340"/>
              <a:gd name="connsiteY18" fmla="*/ 237044 h 878123"/>
              <a:gd name="connsiteX19" fmla="*/ 388430 w 774340"/>
              <a:gd name="connsiteY19" fmla="*/ 410323 h 878123"/>
              <a:gd name="connsiteX20" fmla="*/ 401390 w 774340"/>
              <a:gd name="connsiteY20" fmla="*/ 433019 h 878123"/>
              <a:gd name="connsiteX21" fmla="*/ 420469 w 774340"/>
              <a:gd name="connsiteY21" fmla="*/ 414646 h 878123"/>
              <a:gd name="connsiteX22" fmla="*/ 620624 w 774340"/>
              <a:gd name="connsiteY22" fmla="*/ 214348 h 878123"/>
              <a:gd name="connsiteX23" fmla="*/ 680383 w 774340"/>
              <a:gd name="connsiteY23" fmla="*/ 274149 h 878123"/>
              <a:gd name="connsiteX24" fmla="*/ 680383 w 774340"/>
              <a:gd name="connsiteY24" fmla="*/ 148062 h 878123"/>
              <a:gd name="connsiteX25" fmla="*/ 680383 w 774340"/>
              <a:gd name="connsiteY25" fmla="*/ 127168 h 878123"/>
              <a:gd name="connsiteX26" fmla="*/ 659143 w 774340"/>
              <a:gd name="connsiteY26" fmla="*/ 127168 h 878123"/>
              <a:gd name="connsiteX27" fmla="*/ 33479 w 774340"/>
              <a:gd name="connsiteY27" fmla="*/ 0 h 878123"/>
              <a:gd name="connsiteX28" fmla="*/ 741221 w 774340"/>
              <a:gd name="connsiteY28" fmla="*/ 0 h 878123"/>
              <a:gd name="connsiteX29" fmla="*/ 764980 w 774340"/>
              <a:gd name="connsiteY29" fmla="*/ 10447 h 878123"/>
              <a:gd name="connsiteX30" fmla="*/ 774340 w 774340"/>
              <a:gd name="connsiteY30" fmla="*/ 34224 h 878123"/>
              <a:gd name="connsiteX31" fmla="*/ 774340 w 774340"/>
              <a:gd name="connsiteY31" fmla="*/ 535329 h 878123"/>
              <a:gd name="connsiteX32" fmla="*/ 764980 w 774340"/>
              <a:gd name="connsiteY32" fmla="*/ 558745 h 878123"/>
              <a:gd name="connsiteX33" fmla="*/ 741221 w 774340"/>
              <a:gd name="connsiteY33" fmla="*/ 569553 h 878123"/>
              <a:gd name="connsiteX34" fmla="*/ 33479 w 774340"/>
              <a:gd name="connsiteY34" fmla="*/ 569553 h 878123"/>
              <a:gd name="connsiteX35" fmla="*/ 9360 w 774340"/>
              <a:gd name="connsiteY35" fmla="*/ 558745 h 878123"/>
              <a:gd name="connsiteX36" fmla="*/ 9720 w 774340"/>
              <a:gd name="connsiteY36" fmla="*/ 558745 h 878123"/>
              <a:gd name="connsiteX37" fmla="*/ 0 w 774340"/>
              <a:gd name="connsiteY37" fmla="*/ 535329 h 878123"/>
              <a:gd name="connsiteX38" fmla="*/ 0 w 774340"/>
              <a:gd name="connsiteY38" fmla="*/ 34224 h 878123"/>
              <a:gd name="connsiteX39" fmla="*/ 9720 w 774340"/>
              <a:gd name="connsiteY39" fmla="*/ 10447 h 878123"/>
              <a:gd name="connsiteX40" fmla="*/ 9360 w 774340"/>
              <a:gd name="connsiteY40" fmla="*/ 10447 h 878123"/>
              <a:gd name="connsiteX41" fmla="*/ 33479 w 774340"/>
              <a:gd name="connsiteY41" fmla="*/ 0 h 878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74340" h="878123">
                <a:moveTo>
                  <a:pt x="423863" y="587375"/>
                </a:moveTo>
                <a:lnTo>
                  <a:pt x="465923" y="587375"/>
                </a:lnTo>
                <a:lnTo>
                  <a:pt x="617267" y="850395"/>
                </a:lnTo>
                <a:cubicBezTo>
                  <a:pt x="621941" y="859415"/>
                  <a:pt x="619065" y="870600"/>
                  <a:pt x="610437" y="875651"/>
                </a:cubicBezTo>
                <a:cubicBezTo>
                  <a:pt x="601809" y="880702"/>
                  <a:pt x="590665" y="877455"/>
                  <a:pt x="585633" y="868796"/>
                </a:cubicBezTo>
                <a:close/>
                <a:moveTo>
                  <a:pt x="307190" y="587375"/>
                </a:moveTo>
                <a:lnTo>
                  <a:pt x="348891" y="587375"/>
                </a:lnTo>
                <a:lnTo>
                  <a:pt x="187121" y="868796"/>
                </a:lnTo>
                <a:cubicBezTo>
                  <a:pt x="182089" y="877816"/>
                  <a:pt x="170944" y="880702"/>
                  <a:pt x="162317" y="875651"/>
                </a:cubicBezTo>
                <a:cubicBezTo>
                  <a:pt x="153689" y="870600"/>
                  <a:pt x="150813" y="859415"/>
                  <a:pt x="155846" y="850395"/>
                </a:cubicBezTo>
                <a:close/>
                <a:moveTo>
                  <a:pt x="533506" y="127168"/>
                </a:moveTo>
                <a:lnTo>
                  <a:pt x="591825" y="185528"/>
                </a:lnTo>
                <a:lnTo>
                  <a:pt x="410390" y="366733"/>
                </a:lnTo>
                <a:lnTo>
                  <a:pt x="310312" y="193454"/>
                </a:lnTo>
                <a:lnTo>
                  <a:pt x="296632" y="170398"/>
                </a:lnTo>
                <a:lnTo>
                  <a:pt x="277913" y="189131"/>
                </a:lnTo>
                <a:lnTo>
                  <a:pt x="95758" y="371416"/>
                </a:lnTo>
                <a:lnTo>
                  <a:pt x="124917" y="400236"/>
                </a:lnTo>
                <a:lnTo>
                  <a:pt x="288353" y="237044"/>
                </a:lnTo>
                <a:lnTo>
                  <a:pt x="388430" y="410323"/>
                </a:lnTo>
                <a:lnTo>
                  <a:pt x="401390" y="433019"/>
                </a:lnTo>
                <a:lnTo>
                  <a:pt x="420469" y="414646"/>
                </a:lnTo>
                <a:lnTo>
                  <a:pt x="620624" y="214348"/>
                </a:lnTo>
                <a:lnTo>
                  <a:pt x="680383" y="274149"/>
                </a:lnTo>
                <a:lnTo>
                  <a:pt x="680383" y="148062"/>
                </a:lnTo>
                <a:lnTo>
                  <a:pt x="680383" y="127168"/>
                </a:lnTo>
                <a:lnTo>
                  <a:pt x="659143" y="127168"/>
                </a:lnTo>
                <a:close/>
                <a:moveTo>
                  <a:pt x="33479" y="0"/>
                </a:moveTo>
                <a:lnTo>
                  <a:pt x="741221" y="0"/>
                </a:lnTo>
                <a:cubicBezTo>
                  <a:pt x="750221" y="0"/>
                  <a:pt x="758861" y="3963"/>
                  <a:pt x="764980" y="10447"/>
                </a:cubicBezTo>
                <a:cubicBezTo>
                  <a:pt x="770740" y="16572"/>
                  <a:pt x="774340" y="25218"/>
                  <a:pt x="774340" y="34224"/>
                </a:cubicBezTo>
                <a:lnTo>
                  <a:pt x="774340" y="535329"/>
                </a:lnTo>
                <a:cubicBezTo>
                  <a:pt x="774340" y="544336"/>
                  <a:pt x="770740" y="552621"/>
                  <a:pt x="764980" y="558745"/>
                </a:cubicBezTo>
                <a:cubicBezTo>
                  <a:pt x="758861" y="565230"/>
                  <a:pt x="750221" y="569553"/>
                  <a:pt x="741221" y="569553"/>
                </a:cubicBezTo>
                <a:lnTo>
                  <a:pt x="33479" y="569553"/>
                </a:lnTo>
                <a:cubicBezTo>
                  <a:pt x="24120" y="569553"/>
                  <a:pt x="15480" y="565230"/>
                  <a:pt x="9360" y="558745"/>
                </a:cubicBezTo>
                <a:lnTo>
                  <a:pt x="9720" y="558745"/>
                </a:lnTo>
                <a:cubicBezTo>
                  <a:pt x="3600" y="552621"/>
                  <a:pt x="0" y="544336"/>
                  <a:pt x="0" y="535329"/>
                </a:cubicBezTo>
                <a:lnTo>
                  <a:pt x="0" y="34224"/>
                </a:lnTo>
                <a:cubicBezTo>
                  <a:pt x="0" y="25218"/>
                  <a:pt x="3600" y="16572"/>
                  <a:pt x="9720" y="10447"/>
                </a:cubicBezTo>
                <a:lnTo>
                  <a:pt x="9360" y="10447"/>
                </a:lnTo>
                <a:cubicBezTo>
                  <a:pt x="15480" y="3963"/>
                  <a:pt x="24120" y="0"/>
                  <a:pt x="33479" y="0"/>
                </a:cubicBezTo>
                <a:close/>
              </a:path>
            </a:pathLst>
          </a:custGeom>
          <a:solidFill>
            <a:schemeClr val="accent3"/>
          </a:solidFill>
          <a:ln>
            <a:noFill/>
          </a:ln>
          <a:effectLst/>
        </p:spPr>
        <p:txBody>
          <a:bodyPr wrap="square" lIns="34290" tIns="17145" rIns="34290" bIns="17145" anchor="ctr">
            <a:noAutofit/>
          </a:bodyPr>
          <a:lstStyle/>
          <a:p>
            <a:endParaRPr lang="en-US" dirty="0">
              <a:latin typeface="Lato Light" panose="020F0502020204030203" pitchFamily="34" charset="0"/>
            </a:endParaRPr>
          </a:p>
        </p:txBody>
      </p:sp>
      <p:sp>
        <p:nvSpPr>
          <p:cNvPr id="27" name="Rounded Rectangle 26">
            <a:extLst>
              <a:ext uri="{FF2B5EF4-FFF2-40B4-BE49-F238E27FC236}">
                <a16:creationId xmlns:a16="http://schemas.microsoft.com/office/drawing/2014/main" id="{91924F1E-B6B0-1B4F-B680-7636EA358D40}"/>
              </a:ext>
            </a:extLst>
          </p:cNvPr>
          <p:cNvSpPr/>
          <p:nvPr/>
        </p:nvSpPr>
        <p:spPr>
          <a:xfrm>
            <a:off x="3534579" y="3413088"/>
            <a:ext cx="4246534" cy="610468"/>
          </a:xfrm>
          <a:prstGeom prst="roundRect">
            <a:avLst>
              <a:gd name="adj" fmla="val 50000"/>
            </a:avLst>
          </a:prstGeom>
          <a:solidFill>
            <a:schemeClr val="bg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28" name="Freeform 27">
            <a:extLst>
              <a:ext uri="{FF2B5EF4-FFF2-40B4-BE49-F238E27FC236}">
                <a16:creationId xmlns:a16="http://schemas.microsoft.com/office/drawing/2014/main" id="{42D02420-E77E-444D-8CBE-06093656F63E}"/>
              </a:ext>
            </a:extLst>
          </p:cNvPr>
          <p:cNvSpPr/>
          <p:nvPr/>
        </p:nvSpPr>
        <p:spPr>
          <a:xfrm>
            <a:off x="3463744" y="3373558"/>
            <a:ext cx="1114715" cy="689528"/>
          </a:xfrm>
          <a:custGeom>
            <a:avLst/>
            <a:gdLst>
              <a:gd name="connsiteX0" fmla="*/ 2117035 w 2971800"/>
              <a:gd name="connsiteY0" fmla="*/ 1 h 1838741"/>
              <a:gd name="connsiteX1" fmla="*/ 2971800 w 2971800"/>
              <a:gd name="connsiteY1" fmla="*/ 1838741 h 1838741"/>
              <a:gd name="connsiteX2" fmla="*/ 2117035 w 2971800"/>
              <a:gd name="connsiteY2" fmla="*/ 1838741 h 1838741"/>
              <a:gd name="connsiteX3" fmla="*/ 919370 w 2971800"/>
              <a:gd name="connsiteY3" fmla="*/ 0 h 1838741"/>
              <a:gd name="connsiteX4" fmla="*/ 2117034 w 2971800"/>
              <a:gd name="connsiteY4" fmla="*/ 2 h 1838741"/>
              <a:gd name="connsiteX5" fmla="*/ 2117034 w 2971800"/>
              <a:gd name="connsiteY5" fmla="*/ 1838741 h 1838741"/>
              <a:gd name="connsiteX6" fmla="*/ 919370 w 2971800"/>
              <a:gd name="connsiteY6" fmla="*/ 1838741 h 1838741"/>
              <a:gd name="connsiteX7" fmla="*/ 0 w 2971800"/>
              <a:gd name="connsiteY7" fmla="*/ 919371 h 1838741"/>
              <a:gd name="connsiteX8" fmla="*/ 919370 w 2971800"/>
              <a:gd name="connsiteY8" fmla="*/ 0 h 183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1800" h="1838741">
                <a:moveTo>
                  <a:pt x="2117035" y="1"/>
                </a:moveTo>
                <a:lnTo>
                  <a:pt x="2971800" y="1838741"/>
                </a:lnTo>
                <a:lnTo>
                  <a:pt x="2117035" y="1838741"/>
                </a:lnTo>
                <a:close/>
                <a:moveTo>
                  <a:pt x="919370" y="0"/>
                </a:moveTo>
                <a:cubicBezTo>
                  <a:pt x="1318591" y="0"/>
                  <a:pt x="1717813" y="2"/>
                  <a:pt x="2117034" y="2"/>
                </a:cubicBezTo>
                <a:lnTo>
                  <a:pt x="2117034" y="1838741"/>
                </a:lnTo>
                <a:lnTo>
                  <a:pt x="919370" y="1838741"/>
                </a:lnTo>
                <a:cubicBezTo>
                  <a:pt x="411616" y="1838741"/>
                  <a:pt x="0" y="1427125"/>
                  <a:pt x="0" y="919371"/>
                </a:cubicBezTo>
                <a:cubicBezTo>
                  <a:pt x="0" y="411617"/>
                  <a:pt x="411616" y="0"/>
                  <a:pt x="91937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31" name="Subtitle 2">
            <a:extLst>
              <a:ext uri="{FF2B5EF4-FFF2-40B4-BE49-F238E27FC236}">
                <a16:creationId xmlns:a16="http://schemas.microsoft.com/office/drawing/2014/main" id="{2B31617C-C3BC-9C48-85FF-F4285BDC1CB4}"/>
              </a:ext>
            </a:extLst>
          </p:cNvPr>
          <p:cNvSpPr txBox="1">
            <a:spLocks/>
          </p:cNvSpPr>
          <p:nvPr/>
        </p:nvSpPr>
        <p:spPr>
          <a:xfrm>
            <a:off x="2399678" y="2672585"/>
            <a:ext cx="3099019" cy="534762"/>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smtClean="0">
                <a:solidFill>
                  <a:schemeClr val="tx1"/>
                </a:solidFill>
                <a:latin typeface="+mn-lt"/>
                <a:ea typeface="Open Sans Light" panose="020B0306030504020204" pitchFamily="34" charset="0"/>
                <a:cs typeface="Open Sans Light" panose="020B0306030504020204" pitchFamily="34" charset="0"/>
              </a:rPr>
              <a:t>When facilitating discussion use the chat box and encourage people to expand on their </a:t>
            </a:r>
            <a:r>
              <a:rPr lang="en-US" sz="1200" dirty="0" smtClean="0">
                <a:solidFill>
                  <a:schemeClr val="tx1"/>
                </a:solidFill>
                <a:latin typeface="+mn-lt"/>
                <a:ea typeface="Open Sans Light" panose="020B0306030504020204" pitchFamily="34" charset="0"/>
                <a:cs typeface="Open Sans Light" panose="020B0306030504020204" pitchFamily="34" charset="0"/>
              </a:rPr>
              <a:t>comments.</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32" name="TextBox 31">
            <a:extLst>
              <a:ext uri="{FF2B5EF4-FFF2-40B4-BE49-F238E27FC236}">
                <a16:creationId xmlns:a16="http://schemas.microsoft.com/office/drawing/2014/main" id="{EBC1ADDD-AD6D-7448-90AF-794FA85AE5AB}"/>
              </a:ext>
            </a:extLst>
          </p:cNvPr>
          <p:cNvSpPr txBox="1"/>
          <p:nvPr/>
        </p:nvSpPr>
        <p:spPr>
          <a:xfrm>
            <a:off x="3685970" y="3470176"/>
            <a:ext cx="511679" cy="496290"/>
          </a:xfrm>
          <a:prstGeom prst="rect">
            <a:avLst/>
          </a:prstGeom>
          <a:noFill/>
        </p:spPr>
        <p:txBody>
          <a:bodyPr wrap="none" lIns="34290" tIns="17145" rIns="34290" bIns="17145" rtlCol="0" anchor="ctr">
            <a:spAutoFit/>
          </a:bodyPr>
          <a:lstStyle/>
          <a:p>
            <a:r>
              <a:rPr lang="en-US" sz="3000" b="1" dirty="0">
                <a:solidFill>
                  <a:schemeClr val="bg1"/>
                </a:solidFill>
                <a:latin typeface="Poppins" pitchFamily="2" charset="77"/>
                <a:cs typeface="Poppins" pitchFamily="2" charset="77"/>
              </a:rPr>
              <a:t>04</a:t>
            </a:r>
          </a:p>
        </p:txBody>
      </p:sp>
      <p:sp>
        <p:nvSpPr>
          <p:cNvPr id="13" name="Rounded Rectangle 12">
            <a:extLst>
              <a:ext uri="{FF2B5EF4-FFF2-40B4-BE49-F238E27FC236}">
                <a16:creationId xmlns:a16="http://schemas.microsoft.com/office/drawing/2014/main" id="{572898AF-6DB6-9A4B-A7B9-404DB1F768C3}"/>
              </a:ext>
            </a:extLst>
          </p:cNvPr>
          <p:cNvSpPr/>
          <p:nvPr/>
        </p:nvSpPr>
        <p:spPr>
          <a:xfrm>
            <a:off x="3534578" y="1854671"/>
            <a:ext cx="5213885" cy="610468"/>
          </a:xfrm>
          <a:prstGeom prst="roundRect">
            <a:avLst>
              <a:gd name="adj" fmla="val 50000"/>
            </a:avLst>
          </a:prstGeom>
          <a:solidFill>
            <a:schemeClr val="bg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14" name="Freeform 13">
            <a:extLst>
              <a:ext uri="{FF2B5EF4-FFF2-40B4-BE49-F238E27FC236}">
                <a16:creationId xmlns:a16="http://schemas.microsoft.com/office/drawing/2014/main" id="{E38BCEE5-A548-2A49-B34C-1378850ABFCB}"/>
              </a:ext>
            </a:extLst>
          </p:cNvPr>
          <p:cNvSpPr/>
          <p:nvPr/>
        </p:nvSpPr>
        <p:spPr>
          <a:xfrm>
            <a:off x="3463744" y="1815141"/>
            <a:ext cx="1114715" cy="689528"/>
          </a:xfrm>
          <a:custGeom>
            <a:avLst/>
            <a:gdLst>
              <a:gd name="connsiteX0" fmla="*/ 2117035 w 2971800"/>
              <a:gd name="connsiteY0" fmla="*/ 1 h 1838741"/>
              <a:gd name="connsiteX1" fmla="*/ 2971800 w 2971800"/>
              <a:gd name="connsiteY1" fmla="*/ 1838741 h 1838741"/>
              <a:gd name="connsiteX2" fmla="*/ 2117035 w 2971800"/>
              <a:gd name="connsiteY2" fmla="*/ 1838741 h 1838741"/>
              <a:gd name="connsiteX3" fmla="*/ 919370 w 2971800"/>
              <a:gd name="connsiteY3" fmla="*/ 0 h 1838741"/>
              <a:gd name="connsiteX4" fmla="*/ 2117034 w 2971800"/>
              <a:gd name="connsiteY4" fmla="*/ 2 h 1838741"/>
              <a:gd name="connsiteX5" fmla="*/ 2117034 w 2971800"/>
              <a:gd name="connsiteY5" fmla="*/ 1838741 h 1838741"/>
              <a:gd name="connsiteX6" fmla="*/ 919370 w 2971800"/>
              <a:gd name="connsiteY6" fmla="*/ 1838741 h 1838741"/>
              <a:gd name="connsiteX7" fmla="*/ 0 w 2971800"/>
              <a:gd name="connsiteY7" fmla="*/ 919371 h 1838741"/>
              <a:gd name="connsiteX8" fmla="*/ 919370 w 2971800"/>
              <a:gd name="connsiteY8" fmla="*/ 0 h 183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1800" h="1838741">
                <a:moveTo>
                  <a:pt x="2117035" y="1"/>
                </a:moveTo>
                <a:lnTo>
                  <a:pt x="2971800" y="1838741"/>
                </a:lnTo>
                <a:lnTo>
                  <a:pt x="2117035" y="1838741"/>
                </a:lnTo>
                <a:close/>
                <a:moveTo>
                  <a:pt x="919370" y="0"/>
                </a:moveTo>
                <a:cubicBezTo>
                  <a:pt x="1318591" y="0"/>
                  <a:pt x="1717813" y="2"/>
                  <a:pt x="2117034" y="2"/>
                </a:cubicBezTo>
                <a:lnTo>
                  <a:pt x="2117034" y="1838741"/>
                </a:lnTo>
                <a:lnTo>
                  <a:pt x="919370" y="1838741"/>
                </a:lnTo>
                <a:cubicBezTo>
                  <a:pt x="411616" y="1838741"/>
                  <a:pt x="0" y="1427125"/>
                  <a:pt x="0" y="919371"/>
                </a:cubicBezTo>
                <a:cubicBezTo>
                  <a:pt x="0" y="411617"/>
                  <a:pt x="411616" y="0"/>
                  <a:pt x="9193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17" name="Subtitle 2">
            <a:extLst>
              <a:ext uri="{FF2B5EF4-FFF2-40B4-BE49-F238E27FC236}">
                <a16:creationId xmlns:a16="http://schemas.microsoft.com/office/drawing/2014/main" id="{E37FC14C-3469-7248-A95D-FF8FD41E3795}"/>
              </a:ext>
            </a:extLst>
          </p:cNvPr>
          <p:cNvSpPr txBox="1">
            <a:spLocks/>
          </p:cNvSpPr>
          <p:nvPr/>
        </p:nvSpPr>
        <p:spPr>
          <a:xfrm>
            <a:off x="4499992" y="3534296"/>
            <a:ext cx="3060586" cy="368049"/>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smtClean="0">
                <a:solidFill>
                  <a:schemeClr val="tx1"/>
                </a:solidFill>
                <a:latin typeface="+mn-lt"/>
                <a:ea typeface="Open Sans Light" panose="020B0306030504020204" pitchFamily="34" charset="0"/>
                <a:cs typeface="Open Sans Light" panose="020B0306030504020204" pitchFamily="34" charset="0"/>
              </a:rPr>
              <a:t>Use QR codes for instant access to links and share links in the chat </a:t>
            </a:r>
            <a:r>
              <a:rPr lang="en-US" sz="1200" dirty="0" smtClean="0">
                <a:solidFill>
                  <a:schemeClr val="tx1"/>
                </a:solidFill>
                <a:latin typeface="+mn-lt"/>
                <a:ea typeface="Open Sans Light" panose="020B0306030504020204" pitchFamily="34" charset="0"/>
                <a:cs typeface="Open Sans Light" panose="020B0306030504020204" pitchFamily="34" charset="0"/>
              </a:rPr>
              <a:t>box.</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18" name="TextBox 17">
            <a:extLst>
              <a:ext uri="{FF2B5EF4-FFF2-40B4-BE49-F238E27FC236}">
                <a16:creationId xmlns:a16="http://schemas.microsoft.com/office/drawing/2014/main" id="{B23D8B60-B754-114C-99F9-DB7DDD32DC46}"/>
              </a:ext>
            </a:extLst>
          </p:cNvPr>
          <p:cNvSpPr txBox="1"/>
          <p:nvPr/>
        </p:nvSpPr>
        <p:spPr>
          <a:xfrm>
            <a:off x="3685970" y="1911759"/>
            <a:ext cx="511679" cy="496290"/>
          </a:xfrm>
          <a:prstGeom prst="rect">
            <a:avLst/>
          </a:prstGeom>
          <a:noFill/>
        </p:spPr>
        <p:txBody>
          <a:bodyPr wrap="none" lIns="34290" tIns="17145" rIns="34290" bIns="17145" rtlCol="0" anchor="ctr">
            <a:spAutoFit/>
          </a:bodyPr>
          <a:lstStyle/>
          <a:p>
            <a:r>
              <a:rPr lang="en-US" sz="3000" b="1" dirty="0">
                <a:solidFill>
                  <a:schemeClr val="bg1"/>
                </a:solidFill>
                <a:latin typeface="Poppins" pitchFamily="2" charset="77"/>
                <a:cs typeface="Poppins" pitchFamily="2" charset="77"/>
              </a:rPr>
              <a:t>02</a:t>
            </a:r>
          </a:p>
        </p:txBody>
      </p:sp>
      <p:sp>
        <p:nvSpPr>
          <p:cNvPr id="48" name="Rounded Rectangle 47">
            <a:extLst>
              <a:ext uri="{FF2B5EF4-FFF2-40B4-BE49-F238E27FC236}">
                <a16:creationId xmlns:a16="http://schemas.microsoft.com/office/drawing/2014/main" id="{3F84EB9A-EABC-DB42-AC23-637423B3BDA5}"/>
              </a:ext>
            </a:extLst>
          </p:cNvPr>
          <p:cNvSpPr/>
          <p:nvPr/>
        </p:nvSpPr>
        <p:spPr>
          <a:xfrm>
            <a:off x="1434043" y="4191444"/>
            <a:ext cx="4246534" cy="610468"/>
          </a:xfrm>
          <a:prstGeom prst="roundRect">
            <a:avLst>
              <a:gd name="adj" fmla="val 50000"/>
            </a:avLst>
          </a:prstGeom>
          <a:solidFill>
            <a:schemeClr val="bg2"/>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49" name="Freeform 48">
            <a:extLst>
              <a:ext uri="{FF2B5EF4-FFF2-40B4-BE49-F238E27FC236}">
                <a16:creationId xmlns:a16="http://schemas.microsoft.com/office/drawing/2014/main" id="{07304B3B-A7B0-5142-B358-9298C26F0746}"/>
              </a:ext>
            </a:extLst>
          </p:cNvPr>
          <p:cNvSpPr/>
          <p:nvPr/>
        </p:nvSpPr>
        <p:spPr>
          <a:xfrm>
            <a:off x="1363208" y="4151914"/>
            <a:ext cx="1114715" cy="689528"/>
          </a:xfrm>
          <a:custGeom>
            <a:avLst/>
            <a:gdLst>
              <a:gd name="connsiteX0" fmla="*/ 2117035 w 2971800"/>
              <a:gd name="connsiteY0" fmla="*/ 1 h 1838741"/>
              <a:gd name="connsiteX1" fmla="*/ 2971800 w 2971800"/>
              <a:gd name="connsiteY1" fmla="*/ 1838741 h 1838741"/>
              <a:gd name="connsiteX2" fmla="*/ 2117035 w 2971800"/>
              <a:gd name="connsiteY2" fmla="*/ 1838741 h 1838741"/>
              <a:gd name="connsiteX3" fmla="*/ 919370 w 2971800"/>
              <a:gd name="connsiteY3" fmla="*/ 0 h 1838741"/>
              <a:gd name="connsiteX4" fmla="*/ 2117034 w 2971800"/>
              <a:gd name="connsiteY4" fmla="*/ 2 h 1838741"/>
              <a:gd name="connsiteX5" fmla="*/ 2117034 w 2971800"/>
              <a:gd name="connsiteY5" fmla="*/ 1838741 h 1838741"/>
              <a:gd name="connsiteX6" fmla="*/ 919370 w 2971800"/>
              <a:gd name="connsiteY6" fmla="*/ 1838741 h 1838741"/>
              <a:gd name="connsiteX7" fmla="*/ 0 w 2971800"/>
              <a:gd name="connsiteY7" fmla="*/ 919371 h 1838741"/>
              <a:gd name="connsiteX8" fmla="*/ 919370 w 2971800"/>
              <a:gd name="connsiteY8" fmla="*/ 0 h 183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1800" h="1838741">
                <a:moveTo>
                  <a:pt x="2117035" y="1"/>
                </a:moveTo>
                <a:lnTo>
                  <a:pt x="2971800" y="1838741"/>
                </a:lnTo>
                <a:lnTo>
                  <a:pt x="2117035" y="1838741"/>
                </a:lnTo>
                <a:close/>
                <a:moveTo>
                  <a:pt x="919370" y="0"/>
                </a:moveTo>
                <a:cubicBezTo>
                  <a:pt x="1318591" y="0"/>
                  <a:pt x="1717813" y="2"/>
                  <a:pt x="2117034" y="2"/>
                </a:cubicBezTo>
                <a:lnTo>
                  <a:pt x="2117034" y="1838741"/>
                </a:lnTo>
                <a:lnTo>
                  <a:pt x="919370" y="1838741"/>
                </a:lnTo>
                <a:cubicBezTo>
                  <a:pt x="411616" y="1838741"/>
                  <a:pt x="0" y="1427125"/>
                  <a:pt x="0" y="919371"/>
                </a:cubicBezTo>
                <a:cubicBezTo>
                  <a:pt x="0" y="411617"/>
                  <a:pt x="411616" y="0"/>
                  <a:pt x="91937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51" name="Subtitle 2">
            <a:extLst>
              <a:ext uri="{FF2B5EF4-FFF2-40B4-BE49-F238E27FC236}">
                <a16:creationId xmlns:a16="http://schemas.microsoft.com/office/drawing/2014/main" id="{CA8FE2B7-719A-D04E-9639-32588EAA0D3E}"/>
              </a:ext>
            </a:extLst>
          </p:cNvPr>
          <p:cNvSpPr txBox="1">
            <a:spLocks/>
          </p:cNvSpPr>
          <p:nvPr/>
        </p:nvSpPr>
        <p:spPr>
          <a:xfrm>
            <a:off x="2477922" y="4196421"/>
            <a:ext cx="3029183" cy="534762"/>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smtClean="0">
                <a:solidFill>
                  <a:schemeClr val="tx1"/>
                </a:solidFill>
                <a:latin typeface="+mn-lt"/>
                <a:ea typeface="Open Sans Light" panose="020B0306030504020204" pitchFamily="34" charset="0"/>
                <a:cs typeface="Open Sans Light" panose="020B0306030504020204" pitchFamily="34" charset="0"/>
              </a:rPr>
              <a:t>Vary methods for people to respond/feedback  e.g. voting, generating word clouds &amp; group </a:t>
            </a:r>
            <a:r>
              <a:rPr lang="en-US" sz="1200" dirty="0" smtClean="0">
                <a:solidFill>
                  <a:schemeClr val="tx1"/>
                </a:solidFill>
                <a:latin typeface="+mn-lt"/>
                <a:ea typeface="Open Sans Light" panose="020B0306030504020204" pitchFamily="34" charset="0"/>
                <a:cs typeface="Open Sans Light" panose="020B0306030504020204" pitchFamily="34" charset="0"/>
              </a:rPr>
              <a:t>activities.</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52" name="TextBox 51">
            <a:extLst>
              <a:ext uri="{FF2B5EF4-FFF2-40B4-BE49-F238E27FC236}">
                <a16:creationId xmlns:a16="http://schemas.microsoft.com/office/drawing/2014/main" id="{6728727C-D7E8-8A4D-B52A-02A203C3B27E}"/>
              </a:ext>
            </a:extLst>
          </p:cNvPr>
          <p:cNvSpPr txBox="1"/>
          <p:nvPr/>
        </p:nvSpPr>
        <p:spPr>
          <a:xfrm>
            <a:off x="1585434" y="4248532"/>
            <a:ext cx="511679" cy="496290"/>
          </a:xfrm>
          <a:prstGeom prst="rect">
            <a:avLst/>
          </a:prstGeom>
          <a:noFill/>
        </p:spPr>
        <p:txBody>
          <a:bodyPr wrap="none" lIns="34290" tIns="17145" rIns="34290" bIns="17145" rtlCol="0" anchor="ctr">
            <a:spAutoFit/>
          </a:bodyPr>
          <a:lstStyle/>
          <a:p>
            <a:r>
              <a:rPr lang="en-US" sz="3000" b="1" dirty="0">
                <a:solidFill>
                  <a:schemeClr val="bg1"/>
                </a:solidFill>
                <a:latin typeface="Poppins" pitchFamily="2" charset="77"/>
                <a:cs typeface="Poppins" pitchFamily="2" charset="77"/>
              </a:rPr>
              <a:t>05</a:t>
            </a:r>
          </a:p>
        </p:txBody>
      </p:sp>
      <p:sp>
        <p:nvSpPr>
          <p:cNvPr id="55" name="TextBox 54">
            <a:extLst>
              <a:ext uri="{FF2B5EF4-FFF2-40B4-BE49-F238E27FC236}">
                <a16:creationId xmlns:a16="http://schemas.microsoft.com/office/drawing/2014/main" id="{AC87F281-E539-CE4E-B0B0-1BEBA5E7B0DD}"/>
              </a:ext>
            </a:extLst>
          </p:cNvPr>
          <p:cNvSpPr txBox="1"/>
          <p:nvPr/>
        </p:nvSpPr>
        <p:spPr>
          <a:xfrm>
            <a:off x="792743" y="220386"/>
            <a:ext cx="7571432" cy="388568"/>
          </a:xfrm>
          <a:prstGeom prst="rect">
            <a:avLst/>
          </a:prstGeom>
          <a:noFill/>
        </p:spPr>
        <p:txBody>
          <a:bodyPr wrap="none" lIns="34290" tIns="17145" rIns="34290" bIns="17145" rtlCol="0">
            <a:spAutoFit/>
          </a:bodyPr>
          <a:lstStyle/>
          <a:p>
            <a:pPr algn="ctr"/>
            <a:r>
              <a:rPr lang="en-US" sz="2300" b="1" dirty="0" smtClean="0">
                <a:solidFill>
                  <a:schemeClr val="tx2"/>
                </a:solidFill>
                <a:latin typeface="+mj-lt"/>
                <a:cs typeface="Poppins" pitchFamily="2" charset="77"/>
              </a:rPr>
              <a:t>How To Encourage Interaction During Your Workshop</a:t>
            </a:r>
            <a:endParaRPr lang="en-US" sz="2300" b="1" dirty="0">
              <a:solidFill>
                <a:schemeClr val="tx2"/>
              </a:solidFill>
              <a:latin typeface="+mj-lt"/>
              <a:cs typeface="Poppins" pitchFamily="2" charset="77"/>
            </a:endParaRPr>
          </a:p>
        </p:txBody>
      </p:sp>
      <p:sp>
        <p:nvSpPr>
          <p:cNvPr id="34" name="TextBox 33">
            <a:extLst>
              <a:ext uri="{FF2B5EF4-FFF2-40B4-BE49-F238E27FC236}">
                <a16:creationId xmlns:a16="http://schemas.microsoft.com/office/drawing/2014/main" id="{14F5B162-781A-014F-BD05-DABD7DA385EF}"/>
              </a:ext>
            </a:extLst>
          </p:cNvPr>
          <p:cNvSpPr txBox="1"/>
          <p:nvPr/>
        </p:nvSpPr>
        <p:spPr>
          <a:xfrm>
            <a:off x="2494492" y="634748"/>
            <a:ext cx="3518592" cy="250068"/>
          </a:xfrm>
          <a:prstGeom prst="rect">
            <a:avLst/>
          </a:prstGeom>
          <a:noFill/>
        </p:spPr>
        <p:txBody>
          <a:bodyPr wrap="none" lIns="34290" tIns="17145" rIns="34290" bIns="17145" rtlCol="0">
            <a:spAutoFit/>
          </a:bodyPr>
          <a:lstStyle/>
          <a:p>
            <a:pPr algn="ctr"/>
            <a:r>
              <a:rPr lang="en-US" sz="1400" spc="113" dirty="0" smtClean="0">
                <a:solidFill>
                  <a:srgbClr val="48237C"/>
                </a:solidFill>
                <a:cs typeface="Poppins Light" pitchFamily="2" charset="77"/>
              </a:rPr>
              <a:t>#</a:t>
            </a:r>
            <a:r>
              <a:rPr lang="en-US" sz="1400" spc="113" dirty="0" err="1" smtClean="0">
                <a:solidFill>
                  <a:srgbClr val="48237C"/>
                </a:solidFill>
                <a:cs typeface="Poppins Light" pitchFamily="2" charset="77"/>
              </a:rPr>
              <a:t>TopTips</a:t>
            </a:r>
            <a:r>
              <a:rPr lang="en-US" sz="1400" spc="113" dirty="0" smtClean="0">
                <a:solidFill>
                  <a:srgbClr val="48237C"/>
                </a:solidFill>
                <a:cs typeface="Poppins Light" pitchFamily="2" charset="77"/>
              </a:rPr>
              <a:t> </a:t>
            </a:r>
            <a:r>
              <a:rPr lang="en-US" sz="1400" spc="113" dirty="0">
                <a:solidFill>
                  <a:srgbClr val="48237C"/>
                </a:solidFill>
                <a:cs typeface="Poppins Light" pitchFamily="2" charset="77"/>
              </a:rPr>
              <a:t>from</a:t>
            </a:r>
            <a:r>
              <a:rPr lang="en-US" sz="1400" spc="113" dirty="0" smtClean="0">
                <a:solidFill>
                  <a:srgbClr val="FF0000"/>
                </a:solidFill>
                <a:cs typeface="Poppins Light" pitchFamily="2" charset="77"/>
              </a:rPr>
              <a:t> </a:t>
            </a:r>
            <a:r>
              <a:rPr lang="en-US" sz="1400" spc="113" dirty="0">
                <a:solidFill>
                  <a:srgbClr val="48237C"/>
                </a:solidFill>
                <a:cs typeface="Poppins Light" pitchFamily="2" charset="77"/>
              </a:rPr>
              <a:t>our</a:t>
            </a:r>
            <a:r>
              <a:rPr lang="en-US" sz="1400" spc="113" dirty="0" smtClean="0">
                <a:solidFill>
                  <a:srgbClr val="FF0000"/>
                </a:solidFill>
                <a:cs typeface="Poppins Light" pitchFamily="2" charset="77"/>
              </a:rPr>
              <a:t> </a:t>
            </a:r>
            <a:r>
              <a:rPr lang="en-US" sz="1400" spc="113" dirty="0">
                <a:solidFill>
                  <a:srgbClr val="48237C"/>
                </a:solidFill>
                <a:cs typeface="Poppins Light" pitchFamily="2" charset="77"/>
              </a:rPr>
              <a:t>QI</a:t>
            </a:r>
            <a:r>
              <a:rPr lang="en-US" sz="1400" spc="113" dirty="0" smtClean="0">
                <a:solidFill>
                  <a:srgbClr val="FF0000"/>
                </a:solidFill>
                <a:cs typeface="Poppins Light" pitchFamily="2" charset="77"/>
              </a:rPr>
              <a:t> </a:t>
            </a:r>
            <a:r>
              <a:rPr lang="en-US" sz="1400" spc="113" dirty="0">
                <a:solidFill>
                  <a:srgbClr val="48237C"/>
                </a:solidFill>
                <a:cs typeface="Poppins Light" pitchFamily="2" charset="77"/>
              </a:rPr>
              <a:t>Summer</a:t>
            </a:r>
            <a:r>
              <a:rPr lang="en-US" sz="1400" spc="113" dirty="0" smtClean="0">
                <a:solidFill>
                  <a:srgbClr val="FF0000"/>
                </a:solidFill>
                <a:cs typeface="Poppins Light" pitchFamily="2" charset="77"/>
              </a:rPr>
              <a:t> </a:t>
            </a:r>
            <a:r>
              <a:rPr lang="en-US" sz="1400" spc="113" dirty="0">
                <a:solidFill>
                  <a:srgbClr val="48237C"/>
                </a:solidFill>
                <a:cs typeface="Poppins Light" pitchFamily="2" charset="77"/>
              </a:rPr>
              <a:t>Series</a:t>
            </a:r>
            <a:endParaRPr lang="en-US" sz="1400" spc="113" dirty="0">
              <a:solidFill>
                <a:srgbClr val="48237C"/>
              </a:solidFill>
              <a:cs typeface="Poppins Light" pitchFamily="2" charset="77"/>
            </a:endParaRPr>
          </a:p>
        </p:txBody>
      </p:sp>
      <p:sp>
        <p:nvSpPr>
          <p:cNvPr id="8" name="Subtitle 2">
            <a:extLst>
              <a:ext uri="{FF2B5EF4-FFF2-40B4-BE49-F238E27FC236}">
                <a16:creationId xmlns:a16="http://schemas.microsoft.com/office/drawing/2014/main" id="{16544A8D-7A17-6546-B353-2F241788911B}"/>
              </a:ext>
            </a:extLst>
          </p:cNvPr>
          <p:cNvSpPr txBox="1">
            <a:spLocks/>
          </p:cNvSpPr>
          <p:nvPr/>
        </p:nvSpPr>
        <p:spPr>
          <a:xfrm>
            <a:off x="4562428" y="1881670"/>
            <a:ext cx="4186035" cy="534762"/>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tx1"/>
                </a:solidFill>
                <a:latin typeface="+mn-lt"/>
                <a:ea typeface="Open Sans Light" panose="020B0306030504020204" pitchFamily="34" charset="0"/>
                <a:cs typeface="Open Sans Light" panose="020B0306030504020204" pitchFamily="34" charset="0"/>
              </a:rPr>
              <a:t>Demonstrate and encourage the use of non-verbal functions, such as </a:t>
            </a:r>
            <a:r>
              <a:rPr lang="en-GB" sz="1200" dirty="0" smtClean="0">
                <a:solidFill>
                  <a:schemeClr val="tx1"/>
                </a:solidFill>
                <a:latin typeface="+mn-lt"/>
                <a:ea typeface="Open Sans Light" panose="020B0306030504020204" pitchFamily="34" charset="0"/>
                <a:cs typeface="Open Sans Light" panose="020B0306030504020204" pitchFamily="34" charset="0"/>
              </a:rPr>
              <a:t>thumbs-up </a:t>
            </a:r>
            <a:r>
              <a:rPr lang="en-GB" sz="1200" dirty="0">
                <a:solidFill>
                  <a:schemeClr val="tx1"/>
                </a:solidFill>
                <a:latin typeface="+mn-lt"/>
                <a:ea typeface="Open Sans Light" panose="020B0306030504020204" pitchFamily="34" charset="0"/>
                <a:cs typeface="Open Sans Light" panose="020B0306030504020204" pitchFamily="34" charset="0"/>
              </a:rPr>
              <a:t>and clapping, </a:t>
            </a:r>
            <a:r>
              <a:rPr lang="en-GB" sz="1200" dirty="0" smtClean="0">
                <a:solidFill>
                  <a:schemeClr val="tx1"/>
                </a:solidFill>
                <a:latin typeface="+mn-lt"/>
                <a:ea typeface="Open Sans Light" panose="020B0306030504020204" pitchFamily="34" charset="0"/>
                <a:cs typeface="Open Sans Light" panose="020B0306030504020204" pitchFamily="34" charset="0"/>
              </a:rPr>
              <a:t>remember you may need to enable </a:t>
            </a:r>
            <a:r>
              <a:rPr lang="en-GB" sz="1200" dirty="0">
                <a:solidFill>
                  <a:schemeClr val="tx1"/>
                </a:solidFill>
                <a:latin typeface="+mn-lt"/>
                <a:ea typeface="Open Sans Light" panose="020B0306030504020204" pitchFamily="34" charset="0"/>
                <a:cs typeface="Open Sans Light" panose="020B0306030504020204" pitchFamily="34" charset="0"/>
              </a:rPr>
              <a:t>the non-</a:t>
            </a:r>
            <a:r>
              <a:rPr lang="en-GB" sz="1200" dirty="0" err="1">
                <a:solidFill>
                  <a:schemeClr val="tx1"/>
                </a:solidFill>
                <a:latin typeface="+mn-lt"/>
                <a:ea typeface="Open Sans Light" panose="020B0306030504020204" pitchFamily="34" charset="0"/>
                <a:cs typeface="Open Sans Light" panose="020B0306030504020204" pitchFamily="34" charset="0"/>
              </a:rPr>
              <a:t>verbals</a:t>
            </a:r>
            <a:r>
              <a:rPr lang="en-GB" sz="1200" dirty="0">
                <a:solidFill>
                  <a:schemeClr val="tx1"/>
                </a:solidFill>
                <a:latin typeface="+mn-lt"/>
                <a:ea typeface="Open Sans Light" panose="020B0306030504020204" pitchFamily="34" charset="0"/>
                <a:cs typeface="Open Sans Light" panose="020B0306030504020204" pitchFamily="34" charset="0"/>
              </a:rPr>
              <a:t> in the </a:t>
            </a:r>
            <a:r>
              <a:rPr lang="en-GB" sz="1200" dirty="0" smtClean="0">
                <a:solidFill>
                  <a:schemeClr val="tx1"/>
                </a:solidFill>
                <a:latin typeface="+mn-lt"/>
                <a:ea typeface="Open Sans Light" panose="020B0306030504020204" pitchFamily="34" charset="0"/>
                <a:cs typeface="Open Sans Light" panose="020B0306030504020204" pitchFamily="34" charset="0"/>
              </a:rPr>
              <a:t>call’s settings.</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26" name="TextBox 25">
            <a:extLst>
              <a:ext uri="{FF2B5EF4-FFF2-40B4-BE49-F238E27FC236}">
                <a16:creationId xmlns:a16="http://schemas.microsoft.com/office/drawing/2014/main" id="{14F5B162-781A-014F-BD05-DABD7DA385EF}"/>
              </a:ext>
            </a:extLst>
          </p:cNvPr>
          <p:cNvSpPr txBox="1"/>
          <p:nvPr/>
        </p:nvSpPr>
        <p:spPr>
          <a:xfrm>
            <a:off x="67147" y="4591374"/>
            <a:ext cx="1071768" cy="250068"/>
          </a:xfrm>
          <a:prstGeom prst="rect">
            <a:avLst/>
          </a:prstGeom>
          <a:noFill/>
        </p:spPr>
        <p:txBody>
          <a:bodyPr wrap="none" lIns="34290" tIns="17145" rIns="34290" bIns="17145" rtlCol="0">
            <a:spAutoFit/>
          </a:bodyPr>
          <a:lstStyle/>
          <a:p>
            <a:pPr algn="ctr"/>
            <a:r>
              <a:rPr lang="en-US" sz="1400" spc="113" dirty="0" smtClean="0">
                <a:solidFill>
                  <a:srgbClr val="48237C"/>
                </a:solidFill>
                <a:cs typeface="Poppins Light" pitchFamily="2" charset="77"/>
              </a:rPr>
              <a:t>#</a:t>
            </a:r>
            <a:r>
              <a:rPr lang="en-US" sz="1400" spc="113" dirty="0" err="1" smtClean="0">
                <a:solidFill>
                  <a:srgbClr val="48237C"/>
                </a:solidFill>
                <a:cs typeface="Poppins Light" pitchFamily="2" charset="77"/>
              </a:rPr>
              <a:t>VirtualQI</a:t>
            </a:r>
            <a:r>
              <a:rPr lang="en-US" sz="1400" spc="113" dirty="0" smtClean="0">
                <a:solidFill>
                  <a:srgbClr val="48237C"/>
                </a:solidFill>
                <a:cs typeface="Poppins Light" pitchFamily="2" charset="77"/>
              </a:rPr>
              <a:t> </a:t>
            </a:r>
            <a:endParaRPr lang="en-US" sz="1400" spc="113" dirty="0">
              <a:solidFill>
                <a:srgbClr val="FF0000"/>
              </a:solidFill>
              <a:cs typeface="Poppins Light" pitchFamily="2" charset="77"/>
            </a:endParaRPr>
          </a:p>
        </p:txBody>
      </p:sp>
      <p:sp>
        <p:nvSpPr>
          <p:cNvPr id="29" name="TextBox 28">
            <a:extLst>
              <a:ext uri="{FF2B5EF4-FFF2-40B4-BE49-F238E27FC236}">
                <a16:creationId xmlns:a16="http://schemas.microsoft.com/office/drawing/2014/main" id="{14F5B162-781A-014F-BD05-DABD7DA385EF}"/>
              </a:ext>
            </a:extLst>
          </p:cNvPr>
          <p:cNvSpPr txBox="1"/>
          <p:nvPr/>
        </p:nvSpPr>
        <p:spPr>
          <a:xfrm>
            <a:off x="64490" y="4844766"/>
            <a:ext cx="1972976" cy="250068"/>
          </a:xfrm>
          <a:prstGeom prst="rect">
            <a:avLst/>
          </a:prstGeom>
          <a:noFill/>
        </p:spPr>
        <p:txBody>
          <a:bodyPr wrap="none" lIns="34290" tIns="17145" rIns="34290" bIns="17145" rtlCol="0">
            <a:spAutoFit/>
          </a:bodyPr>
          <a:lstStyle/>
          <a:p>
            <a:pPr algn="ctr"/>
            <a:r>
              <a:rPr lang="en-US" sz="1400" spc="113" dirty="0" smtClean="0">
                <a:solidFill>
                  <a:srgbClr val="48237C"/>
                </a:solidFill>
                <a:cs typeface="Poppins Light" pitchFamily="2" charset="77"/>
              </a:rPr>
              <a:t>#</a:t>
            </a:r>
            <a:r>
              <a:rPr lang="en-US" sz="1400" spc="113" dirty="0" err="1" smtClean="0">
                <a:solidFill>
                  <a:srgbClr val="48237C"/>
                </a:solidFill>
                <a:cs typeface="Poppins Light" pitchFamily="2" charset="77"/>
              </a:rPr>
              <a:t>WEAHSNAcademy</a:t>
            </a:r>
            <a:r>
              <a:rPr lang="en-US" sz="1400" spc="113" dirty="0" smtClean="0">
                <a:solidFill>
                  <a:srgbClr val="48237C"/>
                </a:solidFill>
                <a:cs typeface="Poppins Light" pitchFamily="2" charset="77"/>
              </a:rPr>
              <a:t> </a:t>
            </a:r>
            <a:endParaRPr lang="en-US" sz="1400" spc="113" dirty="0">
              <a:solidFill>
                <a:srgbClr val="FF0000"/>
              </a:solidFill>
              <a:cs typeface="Poppins Light" pitchFamily="2" charset="77"/>
            </a:endParaRPr>
          </a:p>
        </p:txBody>
      </p:sp>
    </p:spTree>
    <p:extLst>
      <p:ext uri="{BB962C8B-B14F-4D97-AF65-F5344CB8AC3E}">
        <p14:creationId xmlns:p14="http://schemas.microsoft.com/office/powerpoint/2010/main" val="1522661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7DD00ACD-0FEC-5C4B-9B9F-5631B9CBDE97}"/>
              </a:ext>
            </a:extLst>
          </p:cNvPr>
          <p:cNvSpPr txBox="1"/>
          <p:nvPr/>
        </p:nvSpPr>
        <p:spPr>
          <a:xfrm>
            <a:off x="1247097" y="229640"/>
            <a:ext cx="6649834" cy="388568"/>
          </a:xfrm>
          <a:prstGeom prst="rect">
            <a:avLst/>
          </a:prstGeom>
          <a:noFill/>
        </p:spPr>
        <p:txBody>
          <a:bodyPr wrap="none" lIns="34290" tIns="17145" rIns="34290" bIns="17145" rtlCol="0">
            <a:spAutoFit/>
          </a:bodyPr>
          <a:lstStyle/>
          <a:p>
            <a:pPr algn="ctr"/>
            <a:r>
              <a:rPr lang="en-US" sz="2300" b="1" dirty="0" smtClean="0">
                <a:solidFill>
                  <a:schemeClr val="tx2"/>
                </a:solidFill>
                <a:latin typeface="+mj-lt"/>
                <a:cs typeface="Poppins" pitchFamily="2" charset="77"/>
              </a:rPr>
              <a:t>Designing Break Out Room Activities On Zoom</a:t>
            </a:r>
            <a:endParaRPr lang="en-US" sz="2300" b="1" dirty="0">
              <a:solidFill>
                <a:schemeClr val="tx2"/>
              </a:solidFill>
              <a:latin typeface="+mj-lt"/>
              <a:cs typeface="Poppins" pitchFamily="2" charset="77"/>
            </a:endParaRPr>
          </a:p>
        </p:txBody>
      </p:sp>
      <p:sp>
        <p:nvSpPr>
          <p:cNvPr id="40" name="5-Point Star 39"/>
          <p:cNvSpPr/>
          <p:nvPr/>
        </p:nvSpPr>
        <p:spPr>
          <a:xfrm>
            <a:off x="859470" y="4122335"/>
            <a:ext cx="539593" cy="540432"/>
          </a:xfrm>
          <a:prstGeom prst="star5">
            <a:avLst/>
          </a:prstGeom>
          <a:no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p:cNvGrpSpPr/>
          <p:nvPr/>
        </p:nvGrpSpPr>
        <p:grpSpPr>
          <a:xfrm>
            <a:off x="411986" y="1077014"/>
            <a:ext cx="3438875" cy="976151"/>
            <a:chOff x="629072" y="1188210"/>
            <a:chExt cx="3438875" cy="976151"/>
          </a:xfrm>
        </p:grpSpPr>
        <p:sp>
          <p:nvSpPr>
            <p:cNvPr id="2" name="Parallelogram 1">
              <a:extLst>
                <a:ext uri="{FF2B5EF4-FFF2-40B4-BE49-F238E27FC236}">
                  <a16:creationId xmlns:a16="http://schemas.microsoft.com/office/drawing/2014/main" id="{72EBA339-2C2D-5341-B76D-A7FCF92A7B3B}"/>
                </a:ext>
              </a:extLst>
            </p:cNvPr>
            <p:cNvSpPr/>
            <p:nvPr/>
          </p:nvSpPr>
          <p:spPr>
            <a:xfrm>
              <a:off x="629072" y="1216147"/>
              <a:ext cx="1134616" cy="930398"/>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3" name="Parallelogram 2">
              <a:extLst>
                <a:ext uri="{FF2B5EF4-FFF2-40B4-BE49-F238E27FC236}">
                  <a16:creationId xmlns:a16="http://schemas.microsoft.com/office/drawing/2014/main" id="{1737DD3D-F764-2F43-943E-45FA83BC7D6B}"/>
                </a:ext>
              </a:extLst>
            </p:cNvPr>
            <p:cNvSpPr/>
            <p:nvPr/>
          </p:nvSpPr>
          <p:spPr>
            <a:xfrm>
              <a:off x="1470088" y="1216147"/>
              <a:ext cx="2597859" cy="930398"/>
            </a:xfrm>
            <a:prstGeom prst="parallelogram">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22" name="Subtitle 2">
              <a:extLst>
                <a:ext uri="{FF2B5EF4-FFF2-40B4-BE49-F238E27FC236}">
                  <a16:creationId xmlns:a16="http://schemas.microsoft.com/office/drawing/2014/main" id="{B3E12894-53B0-554D-87A4-1CAE69B6111A}"/>
                </a:ext>
              </a:extLst>
            </p:cNvPr>
            <p:cNvSpPr txBox="1">
              <a:spLocks/>
            </p:cNvSpPr>
            <p:nvPr/>
          </p:nvSpPr>
          <p:spPr>
            <a:xfrm>
              <a:off x="1649367" y="1462887"/>
              <a:ext cx="2210101" cy="701474"/>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dirty="0" smtClean="0">
                  <a:solidFill>
                    <a:srgbClr val="48237C"/>
                  </a:solidFill>
                  <a:latin typeface="+mn-lt"/>
                  <a:ea typeface="Open Sans Light" panose="020B0306030504020204" pitchFamily="34" charset="0"/>
                  <a:cs typeface="Open Sans Light" panose="020B0306030504020204" pitchFamily="34" charset="0"/>
                </a:rPr>
                <a:t>Establish these at the start e.g. encourage listening to others and taking it in turns to </a:t>
              </a:r>
              <a:r>
                <a:rPr lang="en-US" sz="1400" dirty="0" smtClean="0">
                  <a:solidFill>
                    <a:srgbClr val="48237C"/>
                  </a:solidFill>
                  <a:latin typeface="+mn-lt"/>
                  <a:ea typeface="Open Sans Light" panose="020B0306030504020204" pitchFamily="34" charset="0"/>
                  <a:cs typeface="Open Sans Light" panose="020B0306030504020204" pitchFamily="34" charset="0"/>
                </a:rPr>
                <a:t>speak.</a:t>
              </a:r>
              <a:endParaRPr lang="en-US" sz="1400" dirty="0">
                <a:solidFill>
                  <a:srgbClr val="48237C"/>
                </a:solidFill>
                <a:latin typeface="+mn-lt"/>
                <a:ea typeface="Open Sans Light" panose="020B0306030504020204" pitchFamily="34" charset="0"/>
                <a:cs typeface="Open Sans Light" panose="020B0306030504020204" pitchFamily="34" charset="0"/>
              </a:endParaRPr>
            </a:p>
          </p:txBody>
        </p:sp>
        <p:sp>
          <p:nvSpPr>
            <p:cNvPr id="35" name="TextBox 34">
              <a:extLst>
                <a:ext uri="{FF2B5EF4-FFF2-40B4-BE49-F238E27FC236}">
                  <a16:creationId xmlns:a16="http://schemas.microsoft.com/office/drawing/2014/main" id="{4A0470A0-52E0-7D48-9964-A9B024548B68}"/>
                </a:ext>
              </a:extLst>
            </p:cNvPr>
            <p:cNvSpPr txBox="1"/>
            <p:nvPr/>
          </p:nvSpPr>
          <p:spPr>
            <a:xfrm>
              <a:off x="1663550" y="1188210"/>
              <a:ext cx="1252266" cy="250068"/>
            </a:xfrm>
            <a:prstGeom prst="rect">
              <a:avLst/>
            </a:prstGeom>
            <a:noFill/>
          </p:spPr>
          <p:txBody>
            <a:bodyPr wrap="none" lIns="34290" tIns="17145" rIns="34290" bIns="17145" rtlCol="0" anchor="ctr" anchorCtr="0">
              <a:spAutoFit/>
            </a:bodyPr>
            <a:lstStyle/>
            <a:p>
              <a:r>
                <a:rPr lang="en-US" sz="1400" b="1" dirty="0" smtClean="0">
                  <a:solidFill>
                    <a:schemeClr val="tx2"/>
                  </a:solidFill>
                  <a:latin typeface="+mj-lt"/>
                  <a:ea typeface="League Spartan" charset="0"/>
                  <a:cs typeface="Poppins" pitchFamily="2" charset="77"/>
                </a:rPr>
                <a:t>Ground Rules</a:t>
              </a:r>
              <a:endParaRPr lang="en-US" sz="1400" b="1" dirty="0">
                <a:solidFill>
                  <a:schemeClr val="tx2"/>
                </a:solidFill>
                <a:latin typeface="+mj-lt"/>
                <a:ea typeface="League Spartan" charset="0"/>
                <a:cs typeface="Poppins" pitchFamily="2" charset="77"/>
              </a:endParaRPr>
            </a:p>
          </p:txBody>
        </p:sp>
        <p:sp>
          <p:nvSpPr>
            <p:cNvPr id="41" name="5-Point Star 40"/>
            <p:cNvSpPr/>
            <p:nvPr/>
          </p:nvSpPr>
          <p:spPr>
            <a:xfrm>
              <a:off x="864055" y="1347614"/>
              <a:ext cx="539593" cy="540432"/>
            </a:xfrm>
            <a:prstGeom prst="star5">
              <a:avLst/>
            </a:prstGeom>
            <a:no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p:cNvGrpSpPr/>
          <p:nvPr/>
        </p:nvGrpSpPr>
        <p:grpSpPr>
          <a:xfrm>
            <a:off x="255062" y="2265061"/>
            <a:ext cx="3497489" cy="930398"/>
            <a:chOff x="1074511" y="2571750"/>
            <a:chExt cx="3497489" cy="930398"/>
          </a:xfrm>
        </p:grpSpPr>
        <p:sp>
          <p:nvSpPr>
            <p:cNvPr id="9" name="Parallelogram 8">
              <a:extLst>
                <a:ext uri="{FF2B5EF4-FFF2-40B4-BE49-F238E27FC236}">
                  <a16:creationId xmlns:a16="http://schemas.microsoft.com/office/drawing/2014/main" id="{9E2AEED2-BD48-6144-BD2A-A9064677A0E0}"/>
                </a:ext>
              </a:extLst>
            </p:cNvPr>
            <p:cNvSpPr/>
            <p:nvPr/>
          </p:nvSpPr>
          <p:spPr>
            <a:xfrm>
              <a:off x="1074511" y="2571750"/>
              <a:ext cx="1134616" cy="930398"/>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10" name="Parallelogram 9">
              <a:extLst>
                <a:ext uri="{FF2B5EF4-FFF2-40B4-BE49-F238E27FC236}">
                  <a16:creationId xmlns:a16="http://schemas.microsoft.com/office/drawing/2014/main" id="{86A8EA24-75E5-2740-8D4F-4430ACFA9C6C}"/>
                </a:ext>
              </a:extLst>
            </p:cNvPr>
            <p:cNvSpPr/>
            <p:nvPr/>
          </p:nvSpPr>
          <p:spPr>
            <a:xfrm>
              <a:off x="1974141" y="2571750"/>
              <a:ext cx="2597859" cy="930398"/>
            </a:xfrm>
            <a:prstGeom prst="parallelogram">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43" name="5-Point Star 42"/>
            <p:cNvSpPr/>
            <p:nvPr/>
          </p:nvSpPr>
          <p:spPr>
            <a:xfrm>
              <a:off x="1393753" y="2751398"/>
              <a:ext cx="539593" cy="540432"/>
            </a:xfrm>
            <a:prstGeom prst="star5">
              <a:avLst/>
            </a:prstGeom>
            <a:no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Subtitle 2">
              <a:extLst>
                <a:ext uri="{FF2B5EF4-FFF2-40B4-BE49-F238E27FC236}">
                  <a16:creationId xmlns:a16="http://schemas.microsoft.com/office/drawing/2014/main" id="{B3E12894-53B0-554D-87A4-1CAE69B6111A}"/>
                </a:ext>
              </a:extLst>
            </p:cNvPr>
            <p:cNvSpPr txBox="1">
              <a:spLocks/>
            </p:cNvSpPr>
            <p:nvPr/>
          </p:nvSpPr>
          <p:spPr>
            <a:xfrm>
              <a:off x="2145875" y="2875170"/>
              <a:ext cx="2210101" cy="534762"/>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dirty="0" smtClean="0">
                  <a:solidFill>
                    <a:srgbClr val="48237C"/>
                  </a:solidFill>
                  <a:latin typeface="+mn-lt"/>
                  <a:ea typeface="Open Sans Light" panose="020B0306030504020204" pitchFamily="34" charset="0"/>
                  <a:cs typeface="Open Sans Light" panose="020B0306030504020204" pitchFamily="34" charset="0"/>
                </a:rPr>
                <a:t>Use the broadcast function to send regular timing </a:t>
              </a:r>
              <a:r>
                <a:rPr lang="en-US" sz="1400" dirty="0" smtClean="0">
                  <a:solidFill>
                    <a:srgbClr val="48237C"/>
                  </a:solidFill>
                  <a:latin typeface="+mn-lt"/>
                  <a:ea typeface="Open Sans Light" panose="020B0306030504020204" pitchFamily="34" charset="0"/>
                  <a:cs typeface="Open Sans Light" panose="020B0306030504020204" pitchFamily="34" charset="0"/>
                </a:rPr>
                <a:t>reminders.</a:t>
              </a:r>
              <a:endParaRPr lang="en-US" sz="1400" dirty="0">
                <a:solidFill>
                  <a:srgbClr val="48237C"/>
                </a:solidFill>
                <a:latin typeface="+mn-lt"/>
                <a:ea typeface="Open Sans Light" panose="020B0306030504020204" pitchFamily="34" charset="0"/>
                <a:cs typeface="Open Sans Light" panose="020B0306030504020204" pitchFamily="34" charset="0"/>
              </a:endParaRPr>
            </a:p>
          </p:txBody>
        </p:sp>
        <p:sp>
          <p:nvSpPr>
            <p:cNvPr id="46" name="TextBox 45">
              <a:extLst>
                <a:ext uri="{FF2B5EF4-FFF2-40B4-BE49-F238E27FC236}">
                  <a16:creationId xmlns:a16="http://schemas.microsoft.com/office/drawing/2014/main" id="{4A0470A0-52E0-7D48-9964-A9B024548B68}"/>
                </a:ext>
              </a:extLst>
            </p:cNvPr>
            <p:cNvSpPr txBox="1"/>
            <p:nvPr/>
          </p:nvSpPr>
          <p:spPr>
            <a:xfrm>
              <a:off x="2184102" y="2582617"/>
              <a:ext cx="652679" cy="250068"/>
            </a:xfrm>
            <a:prstGeom prst="rect">
              <a:avLst/>
            </a:prstGeom>
            <a:noFill/>
          </p:spPr>
          <p:txBody>
            <a:bodyPr wrap="none" lIns="34290" tIns="17145" rIns="34290" bIns="17145" rtlCol="0" anchor="ctr" anchorCtr="0">
              <a:spAutoFit/>
            </a:bodyPr>
            <a:lstStyle/>
            <a:p>
              <a:r>
                <a:rPr lang="en-US" sz="1400" b="1" dirty="0" smtClean="0">
                  <a:solidFill>
                    <a:schemeClr val="tx2"/>
                  </a:solidFill>
                  <a:latin typeface="+mj-lt"/>
                  <a:ea typeface="League Spartan" charset="0"/>
                  <a:cs typeface="Poppins" pitchFamily="2" charset="77"/>
                </a:rPr>
                <a:t>Timing</a:t>
              </a:r>
              <a:endParaRPr lang="en-US" sz="1400" b="1" dirty="0">
                <a:solidFill>
                  <a:schemeClr val="tx2"/>
                </a:solidFill>
                <a:latin typeface="+mj-lt"/>
                <a:ea typeface="League Spartan" charset="0"/>
                <a:cs typeface="Poppins" pitchFamily="2" charset="77"/>
              </a:endParaRPr>
            </a:p>
          </p:txBody>
        </p:sp>
      </p:grpSp>
      <p:grpSp>
        <p:nvGrpSpPr>
          <p:cNvPr id="14" name="Group 13"/>
          <p:cNvGrpSpPr/>
          <p:nvPr/>
        </p:nvGrpSpPr>
        <p:grpSpPr>
          <a:xfrm>
            <a:off x="4312557" y="1100840"/>
            <a:ext cx="3497489" cy="930398"/>
            <a:chOff x="4572000" y="1216147"/>
            <a:chExt cx="3497489" cy="930398"/>
          </a:xfrm>
        </p:grpSpPr>
        <p:sp>
          <p:nvSpPr>
            <p:cNvPr id="6" name="Parallelogram 5">
              <a:extLst>
                <a:ext uri="{FF2B5EF4-FFF2-40B4-BE49-F238E27FC236}">
                  <a16:creationId xmlns:a16="http://schemas.microsoft.com/office/drawing/2014/main" id="{93596090-DB06-5E49-9632-1399416C4C34}"/>
                </a:ext>
              </a:extLst>
            </p:cNvPr>
            <p:cNvSpPr/>
            <p:nvPr/>
          </p:nvSpPr>
          <p:spPr>
            <a:xfrm>
              <a:off x="4572000" y="1216147"/>
              <a:ext cx="1134616" cy="930398"/>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7" name="Parallelogram 6">
              <a:extLst>
                <a:ext uri="{FF2B5EF4-FFF2-40B4-BE49-F238E27FC236}">
                  <a16:creationId xmlns:a16="http://schemas.microsoft.com/office/drawing/2014/main" id="{8F7CFF00-27F7-1345-A6EF-3F03321DD036}"/>
                </a:ext>
              </a:extLst>
            </p:cNvPr>
            <p:cNvSpPr/>
            <p:nvPr/>
          </p:nvSpPr>
          <p:spPr>
            <a:xfrm>
              <a:off x="5471630" y="1216147"/>
              <a:ext cx="2597859" cy="930398"/>
            </a:xfrm>
            <a:prstGeom prst="parallelogram">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42" name="5-Point Star 41"/>
            <p:cNvSpPr/>
            <p:nvPr/>
          </p:nvSpPr>
          <p:spPr>
            <a:xfrm>
              <a:off x="4860032" y="1347614"/>
              <a:ext cx="539593" cy="540432"/>
            </a:xfrm>
            <a:prstGeom prst="star5">
              <a:avLst/>
            </a:prstGeom>
            <a:no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Subtitle 2">
              <a:extLst>
                <a:ext uri="{FF2B5EF4-FFF2-40B4-BE49-F238E27FC236}">
                  <a16:creationId xmlns:a16="http://schemas.microsoft.com/office/drawing/2014/main" id="{B3E12894-53B0-554D-87A4-1CAE69B6111A}"/>
                </a:ext>
              </a:extLst>
            </p:cNvPr>
            <p:cNvSpPr txBox="1">
              <a:spLocks/>
            </p:cNvSpPr>
            <p:nvPr/>
          </p:nvSpPr>
          <p:spPr>
            <a:xfrm>
              <a:off x="5674267" y="1532932"/>
              <a:ext cx="2210101" cy="534762"/>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dirty="0" smtClean="0">
                  <a:solidFill>
                    <a:srgbClr val="48237C"/>
                  </a:solidFill>
                  <a:latin typeface="+mn-lt"/>
                  <a:ea typeface="Open Sans Light" panose="020B0306030504020204" pitchFamily="34" charset="0"/>
                  <a:cs typeface="Open Sans Light" panose="020B0306030504020204" pitchFamily="34" charset="0"/>
                </a:rPr>
                <a:t>Display the instructions of the activity on a slide </a:t>
              </a:r>
              <a:r>
                <a:rPr lang="en-US" sz="1400" dirty="0" smtClean="0">
                  <a:solidFill>
                    <a:srgbClr val="48237C"/>
                  </a:solidFill>
                  <a:latin typeface="+mn-lt"/>
                  <a:ea typeface="Open Sans Light" panose="020B0306030504020204" pitchFamily="34" charset="0"/>
                  <a:cs typeface="Open Sans Light" panose="020B0306030504020204" pitchFamily="34" charset="0"/>
                </a:rPr>
                <a:t>and also in </a:t>
              </a:r>
              <a:r>
                <a:rPr lang="en-US" sz="1400" dirty="0" smtClean="0">
                  <a:solidFill>
                    <a:srgbClr val="48237C"/>
                  </a:solidFill>
                  <a:latin typeface="+mn-lt"/>
                  <a:ea typeface="Open Sans Light" panose="020B0306030504020204" pitchFamily="34" charset="0"/>
                  <a:cs typeface="Open Sans Light" panose="020B0306030504020204" pitchFamily="34" charset="0"/>
                </a:rPr>
                <a:t>the chat </a:t>
              </a:r>
              <a:r>
                <a:rPr lang="en-US" sz="1400" dirty="0" smtClean="0">
                  <a:solidFill>
                    <a:srgbClr val="48237C"/>
                  </a:solidFill>
                  <a:latin typeface="+mn-lt"/>
                  <a:ea typeface="Open Sans Light" panose="020B0306030504020204" pitchFamily="34" charset="0"/>
                  <a:cs typeface="Open Sans Light" panose="020B0306030504020204" pitchFamily="34" charset="0"/>
                </a:rPr>
                <a:t>box.</a:t>
              </a:r>
              <a:endParaRPr lang="en-US" sz="1400" dirty="0">
                <a:solidFill>
                  <a:srgbClr val="48237C"/>
                </a:solidFill>
                <a:latin typeface="+mn-lt"/>
                <a:ea typeface="Open Sans Light" panose="020B0306030504020204" pitchFamily="34" charset="0"/>
                <a:cs typeface="Open Sans Light" panose="020B0306030504020204" pitchFamily="34" charset="0"/>
              </a:endParaRPr>
            </a:p>
          </p:txBody>
        </p:sp>
        <p:sp>
          <p:nvSpPr>
            <p:cNvPr id="48" name="TextBox 47">
              <a:extLst>
                <a:ext uri="{FF2B5EF4-FFF2-40B4-BE49-F238E27FC236}">
                  <a16:creationId xmlns:a16="http://schemas.microsoft.com/office/drawing/2014/main" id="{4A0470A0-52E0-7D48-9964-A9B024548B68}"/>
                </a:ext>
              </a:extLst>
            </p:cNvPr>
            <p:cNvSpPr txBox="1"/>
            <p:nvPr/>
          </p:nvSpPr>
          <p:spPr>
            <a:xfrm>
              <a:off x="5695999" y="1229512"/>
              <a:ext cx="797013" cy="250068"/>
            </a:xfrm>
            <a:prstGeom prst="rect">
              <a:avLst/>
            </a:prstGeom>
            <a:noFill/>
          </p:spPr>
          <p:txBody>
            <a:bodyPr wrap="none" lIns="34290" tIns="17145" rIns="34290" bIns="17145" rtlCol="0" anchor="ctr" anchorCtr="0">
              <a:spAutoFit/>
            </a:bodyPr>
            <a:lstStyle/>
            <a:p>
              <a:r>
                <a:rPr lang="en-US" sz="1400" b="1" dirty="0" smtClean="0">
                  <a:solidFill>
                    <a:schemeClr val="tx2"/>
                  </a:solidFill>
                  <a:latin typeface="+mj-lt"/>
                  <a:ea typeface="League Spartan" charset="0"/>
                  <a:cs typeface="Poppins" pitchFamily="2" charset="77"/>
                </a:rPr>
                <a:t>Be Clear</a:t>
              </a:r>
              <a:endParaRPr lang="en-US" sz="1400" b="1" dirty="0">
                <a:solidFill>
                  <a:schemeClr val="tx2"/>
                </a:solidFill>
                <a:latin typeface="+mj-lt"/>
                <a:ea typeface="League Spartan" charset="0"/>
                <a:cs typeface="Poppins" pitchFamily="2" charset="77"/>
              </a:endParaRPr>
            </a:p>
          </p:txBody>
        </p:sp>
      </p:grpSp>
      <p:grpSp>
        <p:nvGrpSpPr>
          <p:cNvPr id="11" name="Group 10"/>
          <p:cNvGrpSpPr/>
          <p:nvPr/>
        </p:nvGrpSpPr>
        <p:grpSpPr>
          <a:xfrm>
            <a:off x="144892" y="3433731"/>
            <a:ext cx="3497490" cy="958511"/>
            <a:chOff x="570457" y="3917495"/>
            <a:chExt cx="3497490" cy="958511"/>
          </a:xfrm>
        </p:grpSpPr>
        <p:sp>
          <p:nvSpPr>
            <p:cNvPr id="15" name="Parallelogram 14">
              <a:extLst>
                <a:ext uri="{FF2B5EF4-FFF2-40B4-BE49-F238E27FC236}">
                  <a16:creationId xmlns:a16="http://schemas.microsoft.com/office/drawing/2014/main" id="{3309072E-8796-FB4A-97BB-E42AFB3B8700}"/>
                </a:ext>
              </a:extLst>
            </p:cNvPr>
            <p:cNvSpPr/>
            <p:nvPr/>
          </p:nvSpPr>
          <p:spPr>
            <a:xfrm>
              <a:off x="570457" y="3927352"/>
              <a:ext cx="1134616" cy="930398"/>
            </a:xfrm>
            <a:prstGeom prst="parallelogram">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16" name="Parallelogram 15">
              <a:extLst>
                <a:ext uri="{FF2B5EF4-FFF2-40B4-BE49-F238E27FC236}">
                  <a16:creationId xmlns:a16="http://schemas.microsoft.com/office/drawing/2014/main" id="{6CDC06E3-596E-EF4D-B502-1787D88A068E}"/>
                </a:ext>
              </a:extLst>
            </p:cNvPr>
            <p:cNvSpPr/>
            <p:nvPr/>
          </p:nvSpPr>
          <p:spPr>
            <a:xfrm>
              <a:off x="1470088" y="3927352"/>
              <a:ext cx="2597859" cy="930398"/>
            </a:xfrm>
            <a:prstGeom prst="parallelogram">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49" name="Subtitle 2">
              <a:extLst>
                <a:ext uri="{FF2B5EF4-FFF2-40B4-BE49-F238E27FC236}">
                  <a16:creationId xmlns:a16="http://schemas.microsoft.com/office/drawing/2014/main" id="{B3E12894-53B0-554D-87A4-1CAE69B6111A}"/>
                </a:ext>
              </a:extLst>
            </p:cNvPr>
            <p:cNvSpPr txBox="1">
              <a:spLocks/>
            </p:cNvSpPr>
            <p:nvPr/>
          </p:nvSpPr>
          <p:spPr>
            <a:xfrm>
              <a:off x="1691680" y="4174532"/>
              <a:ext cx="2210101" cy="701474"/>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dirty="0" smtClean="0">
                  <a:solidFill>
                    <a:srgbClr val="48237C"/>
                  </a:solidFill>
                  <a:latin typeface="+mn-lt"/>
                  <a:ea typeface="Open Sans Light" panose="020B0306030504020204" pitchFamily="34" charset="0"/>
                  <a:cs typeface="Open Sans Light" panose="020B0306030504020204" pitchFamily="34" charset="0"/>
                </a:rPr>
                <a:t>Know exactly how long your activities will take and be able to adapt during the </a:t>
              </a:r>
              <a:r>
                <a:rPr lang="en-US" sz="1400" dirty="0" smtClean="0">
                  <a:solidFill>
                    <a:srgbClr val="48237C"/>
                  </a:solidFill>
                  <a:latin typeface="+mn-lt"/>
                  <a:ea typeface="Open Sans Light" panose="020B0306030504020204" pitchFamily="34" charset="0"/>
                  <a:cs typeface="Open Sans Light" panose="020B0306030504020204" pitchFamily="34" charset="0"/>
                </a:rPr>
                <a:t>session.</a:t>
              </a:r>
              <a:endParaRPr lang="en-US" sz="1400" dirty="0">
                <a:solidFill>
                  <a:srgbClr val="48237C"/>
                </a:solidFill>
                <a:latin typeface="+mn-lt"/>
                <a:ea typeface="Open Sans Light" panose="020B0306030504020204" pitchFamily="34" charset="0"/>
                <a:cs typeface="Open Sans Light" panose="020B0306030504020204" pitchFamily="34" charset="0"/>
              </a:endParaRPr>
            </a:p>
          </p:txBody>
        </p:sp>
        <p:sp>
          <p:nvSpPr>
            <p:cNvPr id="50" name="TextBox 49">
              <a:extLst>
                <a:ext uri="{FF2B5EF4-FFF2-40B4-BE49-F238E27FC236}">
                  <a16:creationId xmlns:a16="http://schemas.microsoft.com/office/drawing/2014/main" id="{4A0470A0-52E0-7D48-9964-A9B024548B68}"/>
                </a:ext>
              </a:extLst>
            </p:cNvPr>
            <p:cNvSpPr txBox="1"/>
            <p:nvPr/>
          </p:nvSpPr>
          <p:spPr>
            <a:xfrm>
              <a:off x="1729276" y="3917495"/>
              <a:ext cx="824265" cy="250068"/>
            </a:xfrm>
            <a:prstGeom prst="rect">
              <a:avLst/>
            </a:prstGeom>
            <a:noFill/>
          </p:spPr>
          <p:txBody>
            <a:bodyPr wrap="none" lIns="34290" tIns="17145" rIns="34290" bIns="17145" rtlCol="0" anchor="ctr" anchorCtr="0">
              <a:spAutoFit/>
            </a:bodyPr>
            <a:lstStyle/>
            <a:p>
              <a:r>
                <a:rPr lang="en-US" sz="1400" b="1" dirty="0" smtClean="0">
                  <a:solidFill>
                    <a:schemeClr val="tx2"/>
                  </a:solidFill>
                  <a:latin typeface="+mj-lt"/>
                  <a:ea typeface="League Spartan" charset="0"/>
                  <a:cs typeface="Poppins" pitchFamily="2" charset="77"/>
                </a:rPr>
                <a:t>Planning</a:t>
              </a:r>
              <a:endParaRPr lang="en-US" sz="1400" b="1" dirty="0">
                <a:solidFill>
                  <a:schemeClr val="tx2"/>
                </a:solidFill>
                <a:latin typeface="+mj-lt"/>
                <a:ea typeface="League Spartan" charset="0"/>
                <a:cs typeface="Poppins" pitchFamily="2" charset="77"/>
              </a:endParaRPr>
            </a:p>
          </p:txBody>
        </p:sp>
      </p:grpSp>
      <p:grpSp>
        <p:nvGrpSpPr>
          <p:cNvPr id="55" name="Group 54"/>
          <p:cNvGrpSpPr/>
          <p:nvPr/>
        </p:nvGrpSpPr>
        <p:grpSpPr>
          <a:xfrm>
            <a:off x="3850861" y="3443716"/>
            <a:ext cx="3497489" cy="930398"/>
            <a:chOff x="4572000" y="3927352"/>
            <a:chExt cx="3497489" cy="930398"/>
          </a:xfrm>
        </p:grpSpPr>
        <p:sp>
          <p:nvSpPr>
            <p:cNvPr id="18" name="Parallelogram 17">
              <a:extLst>
                <a:ext uri="{FF2B5EF4-FFF2-40B4-BE49-F238E27FC236}">
                  <a16:creationId xmlns:a16="http://schemas.microsoft.com/office/drawing/2014/main" id="{C837F679-55C1-464E-89D6-9993DAF5ACC6}"/>
                </a:ext>
              </a:extLst>
            </p:cNvPr>
            <p:cNvSpPr/>
            <p:nvPr/>
          </p:nvSpPr>
          <p:spPr>
            <a:xfrm>
              <a:off x="4572000" y="3927352"/>
              <a:ext cx="1134616" cy="930398"/>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19" name="Parallelogram 18">
              <a:extLst>
                <a:ext uri="{FF2B5EF4-FFF2-40B4-BE49-F238E27FC236}">
                  <a16:creationId xmlns:a16="http://schemas.microsoft.com/office/drawing/2014/main" id="{BB7FEE6A-D604-D04D-8A9B-DBDB7723CE28}"/>
                </a:ext>
              </a:extLst>
            </p:cNvPr>
            <p:cNvSpPr/>
            <p:nvPr/>
          </p:nvSpPr>
          <p:spPr>
            <a:xfrm>
              <a:off x="5471630" y="3927352"/>
              <a:ext cx="2597859" cy="930398"/>
            </a:xfrm>
            <a:prstGeom prst="parallelogram">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44" name="5-Point Star 43"/>
            <p:cNvSpPr/>
            <p:nvPr/>
          </p:nvSpPr>
          <p:spPr>
            <a:xfrm>
              <a:off x="4896503" y="4119550"/>
              <a:ext cx="539593" cy="540432"/>
            </a:xfrm>
            <a:prstGeom prst="star5">
              <a:avLst/>
            </a:prstGeom>
            <a:no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Subtitle 2">
              <a:extLst>
                <a:ext uri="{FF2B5EF4-FFF2-40B4-BE49-F238E27FC236}">
                  <a16:creationId xmlns:a16="http://schemas.microsoft.com/office/drawing/2014/main" id="{B3E12894-53B0-554D-87A4-1CAE69B6111A}"/>
                </a:ext>
              </a:extLst>
            </p:cNvPr>
            <p:cNvSpPr txBox="1">
              <a:spLocks/>
            </p:cNvSpPr>
            <p:nvPr/>
          </p:nvSpPr>
          <p:spPr>
            <a:xfrm>
              <a:off x="5649288" y="4156148"/>
              <a:ext cx="2210101" cy="701474"/>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dirty="0" smtClean="0">
                  <a:solidFill>
                    <a:srgbClr val="48237C"/>
                  </a:solidFill>
                  <a:latin typeface="+mn-lt"/>
                  <a:ea typeface="Open Sans Light" panose="020B0306030504020204" pitchFamily="34" charset="0"/>
                  <a:cs typeface="Open Sans Light" panose="020B0306030504020204" pitchFamily="34" charset="0"/>
                </a:rPr>
                <a:t>Don’t leave anyone behind, ensure good old fashioned pen &amp; paper will work </a:t>
              </a:r>
              <a:r>
                <a:rPr lang="en-US" sz="1400" dirty="0" smtClean="0">
                  <a:solidFill>
                    <a:srgbClr val="48237C"/>
                  </a:solidFill>
                  <a:latin typeface="+mn-lt"/>
                  <a:ea typeface="Open Sans Light" panose="020B0306030504020204" pitchFamily="34" charset="0"/>
                  <a:cs typeface="Open Sans Light" panose="020B0306030504020204" pitchFamily="34" charset="0"/>
                </a:rPr>
                <a:t>too.</a:t>
              </a:r>
              <a:endParaRPr lang="en-US" sz="1400" dirty="0">
                <a:solidFill>
                  <a:srgbClr val="48237C"/>
                </a:solidFill>
                <a:latin typeface="+mn-lt"/>
                <a:ea typeface="Open Sans Light" panose="020B0306030504020204" pitchFamily="34" charset="0"/>
                <a:cs typeface="Open Sans Light" panose="020B0306030504020204" pitchFamily="34" charset="0"/>
              </a:endParaRPr>
            </a:p>
          </p:txBody>
        </p:sp>
        <p:sp>
          <p:nvSpPr>
            <p:cNvPr id="52" name="TextBox 51">
              <a:extLst>
                <a:ext uri="{FF2B5EF4-FFF2-40B4-BE49-F238E27FC236}">
                  <a16:creationId xmlns:a16="http://schemas.microsoft.com/office/drawing/2014/main" id="{4A0470A0-52E0-7D48-9964-A9B024548B68}"/>
                </a:ext>
              </a:extLst>
            </p:cNvPr>
            <p:cNvSpPr txBox="1"/>
            <p:nvPr/>
          </p:nvSpPr>
          <p:spPr>
            <a:xfrm>
              <a:off x="5673852" y="3939902"/>
              <a:ext cx="1342034" cy="250068"/>
            </a:xfrm>
            <a:prstGeom prst="rect">
              <a:avLst/>
            </a:prstGeom>
            <a:noFill/>
          </p:spPr>
          <p:txBody>
            <a:bodyPr wrap="none" lIns="34290" tIns="17145" rIns="34290" bIns="17145" rtlCol="0" anchor="ctr" anchorCtr="0">
              <a:spAutoFit/>
            </a:bodyPr>
            <a:lstStyle/>
            <a:p>
              <a:r>
                <a:rPr lang="en-US" sz="1400" b="1" dirty="0" smtClean="0">
                  <a:solidFill>
                    <a:schemeClr val="tx2"/>
                  </a:solidFill>
                  <a:latin typeface="+mj-lt"/>
                  <a:ea typeface="League Spartan" charset="0"/>
                  <a:cs typeface="Poppins" pitchFamily="2" charset="77"/>
                </a:rPr>
                <a:t>Back to Basics</a:t>
              </a:r>
              <a:endParaRPr lang="en-US" sz="1400" b="1" dirty="0">
                <a:solidFill>
                  <a:schemeClr val="tx2"/>
                </a:solidFill>
                <a:latin typeface="+mj-lt"/>
                <a:ea typeface="League Spartan" charset="0"/>
                <a:cs typeface="Poppins" pitchFamily="2" charset="77"/>
              </a:endParaRPr>
            </a:p>
          </p:txBody>
        </p:sp>
      </p:grpSp>
      <p:grpSp>
        <p:nvGrpSpPr>
          <p:cNvPr id="17" name="Group 16"/>
          <p:cNvGrpSpPr/>
          <p:nvPr/>
        </p:nvGrpSpPr>
        <p:grpSpPr>
          <a:xfrm>
            <a:off x="4051739" y="2246873"/>
            <a:ext cx="3497489" cy="936104"/>
            <a:chOff x="5076053" y="2571750"/>
            <a:chExt cx="3497489" cy="936104"/>
          </a:xfrm>
        </p:grpSpPr>
        <p:sp>
          <p:nvSpPr>
            <p:cNvPr id="12" name="Parallelogram 11">
              <a:extLst>
                <a:ext uri="{FF2B5EF4-FFF2-40B4-BE49-F238E27FC236}">
                  <a16:creationId xmlns:a16="http://schemas.microsoft.com/office/drawing/2014/main" id="{E353BC21-4546-C343-87B6-FF3C7A5AACAF}"/>
                </a:ext>
              </a:extLst>
            </p:cNvPr>
            <p:cNvSpPr/>
            <p:nvPr/>
          </p:nvSpPr>
          <p:spPr>
            <a:xfrm>
              <a:off x="5076053" y="2571750"/>
              <a:ext cx="1134616" cy="930398"/>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13" name="Parallelogram 12">
              <a:extLst>
                <a:ext uri="{FF2B5EF4-FFF2-40B4-BE49-F238E27FC236}">
                  <a16:creationId xmlns:a16="http://schemas.microsoft.com/office/drawing/2014/main" id="{540BA095-8D02-4A4C-84F6-974906DF6165}"/>
                </a:ext>
              </a:extLst>
            </p:cNvPr>
            <p:cNvSpPr/>
            <p:nvPr/>
          </p:nvSpPr>
          <p:spPr>
            <a:xfrm>
              <a:off x="5975683" y="2571750"/>
              <a:ext cx="2597859" cy="930398"/>
            </a:xfrm>
            <a:prstGeom prst="parallelogram">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4" name="5-Point Star 3"/>
            <p:cNvSpPr/>
            <p:nvPr/>
          </p:nvSpPr>
          <p:spPr>
            <a:xfrm>
              <a:off x="5373564" y="2751398"/>
              <a:ext cx="539593" cy="540432"/>
            </a:xfrm>
            <a:prstGeom prst="star5">
              <a:avLst/>
            </a:prstGeom>
            <a:no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Subtitle 2">
              <a:extLst>
                <a:ext uri="{FF2B5EF4-FFF2-40B4-BE49-F238E27FC236}">
                  <a16:creationId xmlns:a16="http://schemas.microsoft.com/office/drawing/2014/main" id="{B3E12894-53B0-554D-87A4-1CAE69B6111A}"/>
                </a:ext>
              </a:extLst>
            </p:cNvPr>
            <p:cNvSpPr txBox="1">
              <a:spLocks/>
            </p:cNvSpPr>
            <p:nvPr/>
          </p:nvSpPr>
          <p:spPr>
            <a:xfrm>
              <a:off x="6156176" y="2806380"/>
              <a:ext cx="2320458" cy="701474"/>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400" dirty="0">
                  <a:solidFill>
                    <a:srgbClr val="48237C"/>
                  </a:solidFill>
                  <a:latin typeface="+mn-lt"/>
                  <a:ea typeface="Open Sans Light" panose="020B0306030504020204" pitchFamily="34" charset="0"/>
                  <a:cs typeface="Open Sans Light" panose="020B0306030504020204" pitchFamily="34" charset="0"/>
                </a:rPr>
                <a:t>If your activities </a:t>
              </a:r>
              <a:r>
                <a:rPr lang="en-US" sz="1400" dirty="0" smtClean="0">
                  <a:solidFill>
                    <a:srgbClr val="48237C"/>
                  </a:solidFill>
                  <a:latin typeface="+mn-lt"/>
                  <a:ea typeface="Open Sans Light" panose="020B0306030504020204" pitchFamily="34" charset="0"/>
                  <a:cs typeface="Open Sans Light" panose="020B0306030504020204" pitchFamily="34" charset="0"/>
                </a:rPr>
                <a:t>involve </a:t>
              </a:r>
              <a:r>
                <a:rPr lang="en-US" sz="1400" dirty="0">
                  <a:solidFill>
                    <a:srgbClr val="48237C"/>
                  </a:solidFill>
                  <a:latin typeface="+mn-lt"/>
                  <a:ea typeface="Open Sans Light" panose="020B0306030504020204" pitchFamily="34" charset="0"/>
                  <a:cs typeface="Open Sans Light" panose="020B0306030504020204" pitchFamily="34" charset="0"/>
                </a:rPr>
                <a:t>the use of additional tools, take time to </a:t>
              </a:r>
              <a:r>
                <a:rPr lang="en-US" sz="1400" dirty="0" smtClean="0">
                  <a:solidFill>
                    <a:srgbClr val="48237C"/>
                  </a:solidFill>
                  <a:latin typeface="+mn-lt"/>
                  <a:ea typeface="Open Sans Light" panose="020B0306030504020204" pitchFamily="34" charset="0"/>
                  <a:cs typeface="Open Sans Light" panose="020B0306030504020204" pitchFamily="34" charset="0"/>
                </a:rPr>
                <a:t>show attendees </a:t>
              </a:r>
              <a:r>
                <a:rPr lang="en-US" sz="1400" dirty="0">
                  <a:solidFill>
                    <a:srgbClr val="48237C"/>
                  </a:solidFill>
                  <a:latin typeface="+mn-lt"/>
                  <a:ea typeface="Open Sans Light" panose="020B0306030504020204" pitchFamily="34" charset="0"/>
                  <a:cs typeface="Open Sans Light" panose="020B0306030504020204" pitchFamily="34" charset="0"/>
                </a:rPr>
                <a:t>how to use </a:t>
              </a:r>
              <a:r>
                <a:rPr lang="en-US" sz="1400" dirty="0" smtClean="0">
                  <a:solidFill>
                    <a:srgbClr val="48237C"/>
                  </a:solidFill>
                  <a:latin typeface="+mn-lt"/>
                  <a:ea typeface="Open Sans Light" panose="020B0306030504020204" pitchFamily="34" charset="0"/>
                  <a:cs typeface="Open Sans Light" panose="020B0306030504020204" pitchFamily="34" charset="0"/>
                </a:rPr>
                <a:t>them.</a:t>
              </a:r>
              <a:endParaRPr lang="en-US" sz="1400" dirty="0">
                <a:solidFill>
                  <a:srgbClr val="48237C"/>
                </a:solidFill>
                <a:latin typeface="+mn-lt"/>
                <a:ea typeface="Open Sans Light" panose="020B0306030504020204" pitchFamily="34" charset="0"/>
                <a:cs typeface="Open Sans Light" panose="020B0306030504020204" pitchFamily="34" charset="0"/>
              </a:endParaRPr>
            </a:p>
          </p:txBody>
        </p:sp>
        <p:sp>
          <p:nvSpPr>
            <p:cNvPr id="54" name="TextBox 53">
              <a:extLst>
                <a:ext uri="{FF2B5EF4-FFF2-40B4-BE49-F238E27FC236}">
                  <a16:creationId xmlns:a16="http://schemas.microsoft.com/office/drawing/2014/main" id="{4A0470A0-52E0-7D48-9964-A9B024548B68}"/>
                </a:ext>
              </a:extLst>
            </p:cNvPr>
            <p:cNvSpPr txBox="1"/>
            <p:nvPr/>
          </p:nvSpPr>
          <p:spPr>
            <a:xfrm>
              <a:off x="6177908" y="2571750"/>
              <a:ext cx="1431802" cy="250068"/>
            </a:xfrm>
            <a:prstGeom prst="rect">
              <a:avLst/>
            </a:prstGeom>
            <a:noFill/>
          </p:spPr>
          <p:txBody>
            <a:bodyPr wrap="none" lIns="34290" tIns="17145" rIns="34290" bIns="17145" rtlCol="0" anchor="ctr" anchorCtr="0">
              <a:spAutoFit/>
            </a:bodyPr>
            <a:lstStyle/>
            <a:p>
              <a:r>
                <a:rPr lang="en-US" sz="1400" b="1" dirty="0" smtClean="0">
                  <a:solidFill>
                    <a:schemeClr val="tx2"/>
                  </a:solidFill>
                  <a:latin typeface="+mj-lt"/>
                  <a:ea typeface="League Spartan" charset="0"/>
                  <a:cs typeface="Poppins" pitchFamily="2" charset="77"/>
                </a:rPr>
                <a:t>Demonstrations</a:t>
              </a:r>
              <a:endParaRPr lang="en-US" sz="1400" b="1" dirty="0">
                <a:solidFill>
                  <a:schemeClr val="tx2"/>
                </a:solidFill>
                <a:latin typeface="+mj-lt"/>
                <a:ea typeface="League Spartan" charset="0"/>
                <a:cs typeface="Poppins" pitchFamily="2" charset="77"/>
              </a:endParaRPr>
            </a:p>
          </p:txBody>
        </p:sp>
      </p:grpSp>
      <p:sp>
        <p:nvSpPr>
          <p:cNvPr id="57" name="5-Point Star 56"/>
          <p:cNvSpPr/>
          <p:nvPr/>
        </p:nvSpPr>
        <p:spPr>
          <a:xfrm>
            <a:off x="439615" y="3635914"/>
            <a:ext cx="539593" cy="540432"/>
          </a:xfrm>
          <a:prstGeom prst="star5">
            <a:avLst/>
          </a:prstGeom>
          <a:no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14F5B162-781A-014F-BD05-DABD7DA385EF}"/>
              </a:ext>
            </a:extLst>
          </p:cNvPr>
          <p:cNvSpPr txBox="1"/>
          <p:nvPr/>
        </p:nvSpPr>
        <p:spPr>
          <a:xfrm>
            <a:off x="2494493" y="634748"/>
            <a:ext cx="3518592" cy="250068"/>
          </a:xfrm>
          <a:prstGeom prst="rect">
            <a:avLst/>
          </a:prstGeom>
          <a:noFill/>
        </p:spPr>
        <p:txBody>
          <a:bodyPr wrap="none" lIns="34290" tIns="17145" rIns="34290" bIns="17145" rtlCol="0">
            <a:spAutoFit/>
          </a:bodyPr>
          <a:lstStyle/>
          <a:p>
            <a:pPr algn="ctr"/>
            <a:r>
              <a:rPr lang="en-US" sz="1400" spc="113" dirty="0" smtClean="0">
                <a:solidFill>
                  <a:srgbClr val="48237C"/>
                </a:solidFill>
                <a:cs typeface="Poppins Light" pitchFamily="2" charset="77"/>
              </a:rPr>
              <a:t>#</a:t>
            </a:r>
            <a:r>
              <a:rPr lang="en-US" sz="1400" spc="113" dirty="0" err="1" smtClean="0">
                <a:solidFill>
                  <a:srgbClr val="48237C"/>
                </a:solidFill>
                <a:cs typeface="Poppins Light" pitchFamily="2" charset="77"/>
              </a:rPr>
              <a:t>TopTips</a:t>
            </a:r>
            <a:r>
              <a:rPr lang="en-US" sz="1400" spc="113" dirty="0" smtClean="0">
                <a:solidFill>
                  <a:srgbClr val="48237C"/>
                </a:solidFill>
                <a:cs typeface="Poppins Light" pitchFamily="2" charset="77"/>
              </a:rPr>
              <a:t> </a:t>
            </a:r>
            <a:r>
              <a:rPr lang="en-US" sz="1400" spc="113" dirty="0">
                <a:solidFill>
                  <a:srgbClr val="48237C"/>
                </a:solidFill>
                <a:cs typeface="Poppins Light" pitchFamily="2" charset="77"/>
              </a:rPr>
              <a:t>from</a:t>
            </a:r>
            <a:r>
              <a:rPr lang="en-US" sz="1400" spc="113" dirty="0" smtClean="0">
                <a:solidFill>
                  <a:srgbClr val="FF0000"/>
                </a:solidFill>
                <a:cs typeface="Poppins Light" pitchFamily="2" charset="77"/>
              </a:rPr>
              <a:t> </a:t>
            </a:r>
            <a:r>
              <a:rPr lang="en-US" sz="1400" spc="113" dirty="0">
                <a:solidFill>
                  <a:srgbClr val="48237C"/>
                </a:solidFill>
                <a:cs typeface="Poppins Light" pitchFamily="2" charset="77"/>
              </a:rPr>
              <a:t>our</a:t>
            </a:r>
            <a:r>
              <a:rPr lang="en-US" sz="1400" spc="113" dirty="0" smtClean="0">
                <a:solidFill>
                  <a:srgbClr val="FF0000"/>
                </a:solidFill>
                <a:cs typeface="Poppins Light" pitchFamily="2" charset="77"/>
              </a:rPr>
              <a:t> </a:t>
            </a:r>
            <a:r>
              <a:rPr lang="en-US" sz="1400" spc="113" dirty="0">
                <a:solidFill>
                  <a:srgbClr val="48237C"/>
                </a:solidFill>
                <a:cs typeface="Poppins Light" pitchFamily="2" charset="77"/>
              </a:rPr>
              <a:t>QI</a:t>
            </a:r>
            <a:r>
              <a:rPr lang="en-US" sz="1400" spc="113" dirty="0" smtClean="0">
                <a:solidFill>
                  <a:srgbClr val="FF0000"/>
                </a:solidFill>
                <a:cs typeface="Poppins Light" pitchFamily="2" charset="77"/>
              </a:rPr>
              <a:t> </a:t>
            </a:r>
            <a:r>
              <a:rPr lang="en-US" sz="1400" spc="113" dirty="0">
                <a:solidFill>
                  <a:srgbClr val="48237C"/>
                </a:solidFill>
                <a:cs typeface="Poppins Light" pitchFamily="2" charset="77"/>
              </a:rPr>
              <a:t>Summer</a:t>
            </a:r>
            <a:r>
              <a:rPr lang="en-US" sz="1400" spc="113" dirty="0" smtClean="0">
                <a:solidFill>
                  <a:srgbClr val="FF0000"/>
                </a:solidFill>
                <a:cs typeface="Poppins Light" pitchFamily="2" charset="77"/>
              </a:rPr>
              <a:t> </a:t>
            </a:r>
            <a:r>
              <a:rPr lang="en-US" sz="1400" spc="113" dirty="0">
                <a:solidFill>
                  <a:srgbClr val="48237C"/>
                </a:solidFill>
                <a:cs typeface="Poppins Light" pitchFamily="2" charset="77"/>
              </a:rPr>
              <a:t>Series</a:t>
            </a:r>
            <a:endParaRPr lang="en-US" sz="1400" spc="113" dirty="0">
              <a:solidFill>
                <a:srgbClr val="48237C"/>
              </a:solidFill>
              <a:cs typeface="Poppins Light" pitchFamily="2" charset="77"/>
            </a:endParaRPr>
          </a:p>
        </p:txBody>
      </p:sp>
      <p:sp>
        <p:nvSpPr>
          <p:cNvPr id="58" name="TextBox 57">
            <a:extLst>
              <a:ext uri="{FF2B5EF4-FFF2-40B4-BE49-F238E27FC236}">
                <a16:creationId xmlns:a16="http://schemas.microsoft.com/office/drawing/2014/main" id="{14F5B162-781A-014F-BD05-DABD7DA385EF}"/>
              </a:ext>
            </a:extLst>
          </p:cNvPr>
          <p:cNvSpPr txBox="1"/>
          <p:nvPr/>
        </p:nvSpPr>
        <p:spPr>
          <a:xfrm>
            <a:off x="1691050" y="4662767"/>
            <a:ext cx="1071768" cy="250068"/>
          </a:xfrm>
          <a:prstGeom prst="rect">
            <a:avLst/>
          </a:prstGeom>
          <a:noFill/>
        </p:spPr>
        <p:txBody>
          <a:bodyPr wrap="none" lIns="34290" tIns="17145" rIns="34290" bIns="17145" rtlCol="0">
            <a:spAutoFit/>
          </a:bodyPr>
          <a:lstStyle/>
          <a:p>
            <a:pPr algn="ctr"/>
            <a:r>
              <a:rPr lang="en-US" sz="1400" spc="113" dirty="0" smtClean="0">
                <a:solidFill>
                  <a:srgbClr val="48237C"/>
                </a:solidFill>
                <a:cs typeface="Poppins Light" pitchFamily="2" charset="77"/>
              </a:rPr>
              <a:t>#</a:t>
            </a:r>
            <a:r>
              <a:rPr lang="en-US" sz="1400" spc="113" dirty="0" err="1" smtClean="0">
                <a:solidFill>
                  <a:srgbClr val="48237C"/>
                </a:solidFill>
                <a:cs typeface="Poppins Light" pitchFamily="2" charset="77"/>
              </a:rPr>
              <a:t>VirtualQI</a:t>
            </a:r>
            <a:r>
              <a:rPr lang="en-US" sz="1400" spc="113" dirty="0" smtClean="0">
                <a:solidFill>
                  <a:srgbClr val="48237C"/>
                </a:solidFill>
                <a:cs typeface="Poppins Light" pitchFamily="2" charset="77"/>
              </a:rPr>
              <a:t> </a:t>
            </a:r>
            <a:endParaRPr lang="en-US" sz="1400" spc="113" dirty="0">
              <a:solidFill>
                <a:srgbClr val="FF0000"/>
              </a:solidFill>
              <a:cs typeface="Poppins Light" pitchFamily="2" charset="77"/>
            </a:endParaRPr>
          </a:p>
        </p:txBody>
      </p:sp>
      <p:sp>
        <p:nvSpPr>
          <p:cNvPr id="59" name="TextBox 58">
            <a:extLst>
              <a:ext uri="{FF2B5EF4-FFF2-40B4-BE49-F238E27FC236}">
                <a16:creationId xmlns:a16="http://schemas.microsoft.com/office/drawing/2014/main" id="{14F5B162-781A-014F-BD05-DABD7DA385EF}"/>
              </a:ext>
            </a:extLst>
          </p:cNvPr>
          <p:cNvSpPr txBox="1"/>
          <p:nvPr/>
        </p:nvSpPr>
        <p:spPr>
          <a:xfrm>
            <a:off x="4076444" y="4655080"/>
            <a:ext cx="1972976" cy="250068"/>
          </a:xfrm>
          <a:prstGeom prst="rect">
            <a:avLst/>
          </a:prstGeom>
          <a:noFill/>
        </p:spPr>
        <p:txBody>
          <a:bodyPr wrap="none" lIns="34290" tIns="17145" rIns="34290" bIns="17145" rtlCol="0">
            <a:spAutoFit/>
          </a:bodyPr>
          <a:lstStyle/>
          <a:p>
            <a:pPr algn="ctr"/>
            <a:r>
              <a:rPr lang="en-US" sz="1400" spc="113" dirty="0" smtClean="0">
                <a:solidFill>
                  <a:srgbClr val="48237C"/>
                </a:solidFill>
                <a:cs typeface="Poppins Light" pitchFamily="2" charset="77"/>
              </a:rPr>
              <a:t>#</a:t>
            </a:r>
            <a:r>
              <a:rPr lang="en-US" sz="1400" spc="113" dirty="0" err="1" smtClean="0">
                <a:solidFill>
                  <a:srgbClr val="48237C"/>
                </a:solidFill>
                <a:cs typeface="Poppins Light" pitchFamily="2" charset="77"/>
              </a:rPr>
              <a:t>WEAHSNAcademy</a:t>
            </a:r>
            <a:r>
              <a:rPr lang="en-US" sz="1400" spc="113" dirty="0" smtClean="0">
                <a:solidFill>
                  <a:srgbClr val="48237C"/>
                </a:solidFill>
                <a:cs typeface="Poppins Light" pitchFamily="2" charset="77"/>
              </a:rPr>
              <a:t> </a:t>
            </a:r>
            <a:endParaRPr lang="en-US" sz="1400" spc="113" dirty="0">
              <a:solidFill>
                <a:srgbClr val="FF0000"/>
              </a:solidFill>
              <a:cs typeface="Poppins Light" pitchFamily="2" charset="77"/>
            </a:endParaRPr>
          </a:p>
        </p:txBody>
      </p:sp>
    </p:spTree>
    <p:extLst>
      <p:ext uri="{BB962C8B-B14F-4D97-AF65-F5344CB8AC3E}">
        <p14:creationId xmlns:p14="http://schemas.microsoft.com/office/powerpoint/2010/main" val="1399027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5EC3BF82-023D-7643-8EFE-25AB747E8132}"/>
              </a:ext>
            </a:extLst>
          </p:cNvPr>
          <p:cNvSpPr/>
          <p:nvPr/>
        </p:nvSpPr>
        <p:spPr>
          <a:xfrm>
            <a:off x="4084846" y="2979569"/>
            <a:ext cx="871000" cy="8707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6" name="Oval 5">
            <a:extLst>
              <a:ext uri="{FF2B5EF4-FFF2-40B4-BE49-F238E27FC236}">
                <a16:creationId xmlns:a16="http://schemas.microsoft.com/office/drawing/2014/main" id="{51962BC2-A14E-7A48-BD3A-DDEA174E4B3B}"/>
              </a:ext>
            </a:extLst>
          </p:cNvPr>
          <p:cNvSpPr/>
          <p:nvPr/>
        </p:nvSpPr>
        <p:spPr>
          <a:xfrm>
            <a:off x="258152" y="1091500"/>
            <a:ext cx="898448" cy="91400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10" name="Oval 9">
            <a:extLst>
              <a:ext uri="{FF2B5EF4-FFF2-40B4-BE49-F238E27FC236}">
                <a16:creationId xmlns:a16="http://schemas.microsoft.com/office/drawing/2014/main" id="{6489522B-1AF7-5B4E-9DC5-CE774360E4DB}"/>
              </a:ext>
            </a:extLst>
          </p:cNvPr>
          <p:cNvSpPr/>
          <p:nvPr/>
        </p:nvSpPr>
        <p:spPr>
          <a:xfrm>
            <a:off x="3635896" y="1134730"/>
            <a:ext cx="871000" cy="870773"/>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14" name="Oval 13">
            <a:extLst>
              <a:ext uri="{FF2B5EF4-FFF2-40B4-BE49-F238E27FC236}">
                <a16:creationId xmlns:a16="http://schemas.microsoft.com/office/drawing/2014/main" id="{D3CDF544-A1F0-A948-9617-BD8176CE0A5B}"/>
              </a:ext>
            </a:extLst>
          </p:cNvPr>
          <p:cNvSpPr/>
          <p:nvPr/>
        </p:nvSpPr>
        <p:spPr>
          <a:xfrm>
            <a:off x="852301" y="2979569"/>
            <a:ext cx="871000" cy="87077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17" name="Round Diagonal Corner Rectangle 16">
            <a:extLst>
              <a:ext uri="{FF2B5EF4-FFF2-40B4-BE49-F238E27FC236}">
                <a16:creationId xmlns:a16="http://schemas.microsoft.com/office/drawing/2014/main" id="{52994C9D-3066-3E4C-B35D-3FE35D9036F2}"/>
              </a:ext>
            </a:extLst>
          </p:cNvPr>
          <p:cNvSpPr/>
          <p:nvPr/>
        </p:nvSpPr>
        <p:spPr>
          <a:xfrm>
            <a:off x="4560189" y="3285467"/>
            <a:ext cx="2460083" cy="1505805"/>
          </a:xfrm>
          <a:prstGeom prst="round2DiagRect">
            <a:avLst>
              <a:gd name="adj1" fmla="val 0"/>
              <a:gd name="adj2" fmla="val 226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19" name="Oval 18">
            <a:extLst>
              <a:ext uri="{FF2B5EF4-FFF2-40B4-BE49-F238E27FC236}">
                <a16:creationId xmlns:a16="http://schemas.microsoft.com/office/drawing/2014/main" id="{F0DA0EA2-968B-B545-B215-00F5725E62B4}"/>
              </a:ext>
            </a:extLst>
          </p:cNvPr>
          <p:cNvSpPr/>
          <p:nvPr/>
        </p:nvSpPr>
        <p:spPr>
          <a:xfrm>
            <a:off x="4194617" y="3063812"/>
            <a:ext cx="702468" cy="70228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25" name="TextBox 24">
            <a:extLst>
              <a:ext uri="{FF2B5EF4-FFF2-40B4-BE49-F238E27FC236}">
                <a16:creationId xmlns:a16="http://schemas.microsoft.com/office/drawing/2014/main" id="{C978D679-D1E4-B741-B7C5-085CC099083A}"/>
              </a:ext>
            </a:extLst>
          </p:cNvPr>
          <p:cNvSpPr txBox="1"/>
          <p:nvPr/>
        </p:nvSpPr>
        <p:spPr>
          <a:xfrm>
            <a:off x="4311536" y="3205229"/>
            <a:ext cx="409086" cy="388568"/>
          </a:xfrm>
          <a:prstGeom prst="rect">
            <a:avLst/>
          </a:prstGeom>
          <a:noFill/>
        </p:spPr>
        <p:txBody>
          <a:bodyPr wrap="none" lIns="34290" tIns="17145" rIns="34290" bIns="17145" rtlCol="0" anchor="ctr">
            <a:spAutoFit/>
          </a:bodyPr>
          <a:lstStyle/>
          <a:p>
            <a:pPr algn="ctr"/>
            <a:r>
              <a:rPr lang="en-US" sz="2300" b="1" dirty="0">
                <a:solidFill>
                  <a:schemeClr val="tx2"/>
                </a:solidFill>
                <a:latin typeface="Poppins" pitchFamily="2" charset="77"/>
                <a:cs typeface="Poppins" pitchFamily="2" charset="77"/>
              </a:rPr>
              <a:t>04</a:t>
            </a:r>
          </a:p>
        </p:txBody>
      </p:sp>
      <p:grpSp>
        <p:nvGrpSpPr>
          <p:cNvPr id="3" name="Group 2"/>
          <p:cNvGrpSpPr/>
          <p:nvPr/>
        </p:nvGrpSpPr>
        <p:grpSpPr>
          <a:xfrm>
            <a:off x="346559" y="1187057"/>
            <a:ext cx="2785281" cy="1622917"/>
            <a:chOff x="940548" y="1218975"/>
            <a:chExt cx="2082997" cy="1622917"/>
          </a:xfrm>
        </p:grpSpPr>
        <p:sp>
          <p:nvSpPr>
            <p:cNvPr id="2" name="Round Diagonal Corner Rectangle 1">
              <a:extLst>
                <a:ext uri="{FF2B5EF4-FFF2-40B4-BE49-F238E27FC236}">
                  <a16:creationId xmlns:a16="http://schemas.microsoft.com/office/drawing/2014/main" id="{45993F24-BC2C-1B41-AA55-504DFAC38CB8}"/>
                </a:ext>
              </a:extLst>
            </p:cNvPr>
            <p:cNvSpPr/>
            <p:nvPr/>
          </p:nvSpPr>
          <p:spPr>
            <a:xfrm>
              <a:off x="1075312" y="1336087"/>
              <a:ext cx="1948233" cy="1505805"/>
            </a:xfrm>
            <a:prstGeom prst="round2DiagRect">
              <a:avLst>
                <a:gd name="adj1" fmla="val 0"/>
                <a:gd name="adj2" fmla="val 2054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5" name="Oval 4">
              <a:extLst>
                <a:ext uri="{FF2B5EF4-FFF2-40B4-BE49-F238E27FC236}">
                  <a16:creationId xmlns:a16="http://schemas.microsoft.com/office/drawing/2014/main" id="{A6D400C0-A3D6-F247-9531-C8A9E27D7594}"/>
                </a:ext>
              </a:extLst>
            </p:cNvPr>
            <p:cNvSpPr/>
            <p:nvPr/>
          </p:nvSpPr>
          <p:spPr>
            <a:xfrm>
              <a:off x="940548" y="1218975"/>
              <a:ext cx="573864" cy="70228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22" name="TextBox 21">
              <a:extLst>
                <a:ext uri="{FF2B5EF4-FFF2-40B4-BE49-F238E27FC236}">
                  <a16:creationId xmlns:a16="http://schemas.microsoft.com/office/drawing/2014/main" id="{B1DAFF18-A6B6-FF4D-BC1B-C3038E57860D}"/>
                </a:ext>
              </a:extLst>
            </p:cNvPr>
            <p:cNvSpPr txBox="1"/>
            <p:nvPr/>
          </p:nvSpPr>
          <p:spPr>
            <a:xfrm>
              <a:off x="1002681" y="1359207"/>
              <a:ext cx="409086" cy="388568"/>
            </a:xfrm>
            <a:prstGeom prst="rect">
              <a:avLst/>
            </a:prstGeom>
            <a:noFill/>
          </p:spPr>
          <p:txBody>
            <a:bodyPr wrap="none" lIns="34290" tIns="17145" rIns="34290" bIns="17145" rtlCol="0" anchor="ctr">
              <a:spAutoFit/>
            </a:bodyPr>
            <a:lstStyle/>
            <a:p>
              <a:pPr algn="ctr"/>
              <a:r>
                <a:rPr lang="en-US" sz="2300" b="1" dirty="0">
                  <a:solidFill>
                    <a:schemeClr val="tx2"/>
                  </a:solidFill>
                  <a:latin typeface="Poppins" pitchFamily="2" charset="77"/>
                  <a:cs typeface="Poppins" pitchFamily="2" charset="77"/>
                </a:rPr>
                <a:t>01</a:t>
              </a:r>
            </a:p>
          </p:txBody>
        </p:sp>
        <p:sp>
          <p:nvSpPr>
            <p:cNvPr id="30" name="TextBox 29">
              <a:extLst>
                <a:ext uri="{FF2B5EF4-FFF2-40B4-BE49-F238E27FC236}">
                  <a16:creationId xmlns:a16="http://schemas.microsoft.com/office/drawing/2014/main" id="{7BCD3EBC-9A8F-C44A-8843-840B591C2837}"/>
                </a:ext>
              </a:extLst>
            </p:cNvPr>
            <p:cNvSpPr txBox="1"/>
            <p:nvPr/>
          </p:nvSpPr>
          <p:spPr>
            <a:xfrm>
              <a:off x="1496325" y="1389549"/>
              <a:ext cx="609462" cy="219291"/>
            </a:xfrm>
            <a:prstGeom prst="rect">
              <a:avLst/>
            </a:prstGeom>
            <a:noFill/>
          </p:spPr>
          <p:txBody>
            <a:bodyPr wrap="none" lIns="34290" tIns="17145" rIns="34290" bIns="17145" rtlCol="0" anchor="ctr" anchorCtr="0">
              <a:spAutoFit/>
            </a:bodyPr>
            <a:lstStyle/>
            <a:p>
              <a:pPr algn="r"/>
              <a:r>
                <a:rPr lang="en-US" sz="1200" b="1" dirty="0" smtClean="0">
                  <a:solidFill>
                    <a:schemeClr val="bg1"/>
                  </a:solidFill>
                  <a:ea typeface="League Spartan" charset="0"/>
                  <a:cs typeface="Poppins" pitchFamily="2" charset="77"/>
                </a:rPr>
                <a:t>Off-line</a:t>
              </a:r>
              <a:endParaRPr lang="en-US" sz="1100" b="1" dirty="0">
                <a:solidFill>
                  <a:schemeClr val="bg1"/>
                </a:solidFill>
                <a:ea typeface="League Spartan" charset="0"/>
                <a:cs typeface="Poppins" pitchFamily="2" charset="77"/>
              </a:endParaRPr>
            </a:p>
          </p:txBody>
        </p:sp>
        <p:sp>
          <p:nvSpPr>
            <p:cNvPr id="31" name="Subtitle 2">
              <a:extLst>
                <a:ext uri="{FF2B5EF4-FFF2-40B4-BE49-F238E27FC236}">
                  <a16:creationId xmlns:a16="http://schemas.microsoft.com/office/drawing/2014/main" id="{C9401B1C-9B39-6444-84D2-1C3E060A95C1}"/>
                </a:ext>
              </a:extLst>
            </p:cNvPr>
            <p:cNvSpPr txBox="1">
              <a:spLocks/>
            </p:cNvSpPr>
            <p:nvPr/>
          </p:nvSpPr>
          <p:spPr>
            <a:xfrm>
              <a:off x="1568357" y="1765699"/>
              <a:ext cx="1419467" cy="1022075"/>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25"/>
                </a:lnSpc>
              </a:pPr>
              <a:r>
                <a:rPr lang="en-US" sz="1400" dirty="0" smtClean="0">
                  <a:solidFill>
                    <a:schemeClr val="bg1"/>
                  </a:solidFill>
                  <a:latin typeface="+mn-lt"/>
                  <a:ea typeface="Lato Light" panose="020F0502020204030203" pitchFamily="34" charset="0"/>
                  <a:cs typeface="Mukta ExtraLight" panose="020B0000000000000000" pitchFamily="34" charset="77"/>
                </a:rPr>
                <a:t>Having a method to communicate </a:t>
              </a:r>
              <a:r>
                <a:rPr lang="en-US" sz="1400" dirty="0" smtClean="0">
                  <a:solidFill>
                    <a:schemeClr val="bg1"/>
                  </a:solidFill>
                  <a:latin typeface="+mn-lt"/>
                  <a:ea typeface="Lato Light" panose="020F0502020204030203" pitchFamily="34" charset="0"/>
                  <a:cs typeface="Mukta ExtraLight" panose="020B0000000000000000" pitchFamily="34" charset="77"/>
                </a:rPr>
                <a:t>offline </a:t>
              </a:r>
              <a:r>
                <a:rPr lang="en-US" sz="1400" dirty="0" smtClean="0">
                  <a:solidFill>
                    <a:schemeClr val="bg1"/>
                  </a:solidFill>
                  <a:latin typeface="+mn-lt"/>
                  <a:ea typeface="Lato Light" panose="020F0502020204030203" pitchFamily="34" charset="0"/>
                  <a:cs typeface="Mukta ExtraLight" panose="020B0000000000000000" pitchFamily="34" charset="77"/>
                </a:rPr>
                <a:t>is essential, we used </a:t>
              </a:r>
              <a:r>
                <a:rPr lang="en-US" sz="1400" dirty="0" smtClean="0">
                  <a:solidFill>
                    <a:schemeClr val="bg1"/>
                  </a:solidFill>
                  <a:latin typeface="+mn-lt"/>
                  <a:ea typeface="Lato Light" panose="020F0502020204030203" pitchFamily="34" charset="0"/>
                  <a:cs typeface="Mukta ExtraLight" panose="020B0000000000000000" pitchFamily="34" charset="77"/>
                </a:rPr>
                <a:t>Whatsapp</a:t>
              </a:r>
              <a:r>
                <a:rPr lang="en-US" sz="1400" dirty="0" smtClean="0">
                  <a:solidFill>
                    <a:schemeClr val="bg1"/>
                  </a:solidFill>
                  <a:latin typeface="+mn-lt"/>
                  <a:ea typeface="Lato Light" panose="020F0502020204030203" pitchFamily="34" charset="0"/>
                  <a:cs typeface="Mukta ExtraLight" panose="020B0000000000000000" pitchFamily="34" charset="77"/>
                </a:rPr>
                <a:t>. This enabled us to adapt and flex as we went along.</a:t>
              </a:r>
              <a:endParaRPr lang="en-US" sz="1400" dirty="0">
                <a:solidFill>
                  <a:schemeClr val="bg1"/>
                </a:solidFill>
                <a:latin typeface="+mn-lt"/>
                <a:ea typeface="Lato Light" panose="020F0502020204030203" pitchFamily="34" charset="0"/>
                <a:cs typeface="Mukta ExtraLight" panose="020B0000000000000000" pitchFamily="34" charset="77"/>
              </a:endParaRPr>
            </a:p>
          </p:txBody>
        </p:sp>
      </p:grpSp>
      <p:grpSp>
        <p:nvGrpSpPr>
          <p:cNvPr id="4" name="Group 3"/>
          <p:cNvGrpSpPr/>
          <p:nvPr/>
        </p:nvGrpSpPr>
        <p:grpSpPr>
          <a:xfrm>
            <a:off x="3742043" y="1218975"/>
            <a:ext cx="2806616" cy="1622917"/>
            <a:chOff x="4373450" y="1218975"/>
            <a:chExt cx="2846108" cy="1622917"/>
          </a:xfrm>
        </p:grpSpPr>
        <p:sp>
          <p:nvSpPr>
            <p:cNvPr id="9" name="Round Diagonal Corner Rectangle 8">
              <a:extLst>
                <a:ext uri="{FF2B5EF4-FFF2-40B4-BE49-F238E27FC236}">
                  <a16:creationId xmlns:a16="http://schemas.microsoft.com/office/drawing/2014/main" id="{B21ADDDF-5D9A-584D-9AFF-897BE47E284D}"/>
                </a:ext>
              </a:extLst>
            </p:cNvPr>
            <p:cNvSpPr/>
            <p:nvPr/>
          </p:nvSpPr>
          <p:spPr>
            <a:xfrm>
              <a:off x="4508213" y="1336087"/>
              <a:ext cx="2711345" cy="1505805"/>
            </a:xfrm>
            <a:prstGeom prst="round2DiagRect">
              <a:avLst>
                <a:gd name="adj1" fmla="val 0"/>
                <a:gd name="adj2" fmla="val 2057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11" name="Oval 10">
              <a:extLst>
                <a:ext uri="{FF2B5EF4-FFF2-40B4-BE49-F238E27FC236}">
                  <a16:creationId xmlns:a16="http://schemas.microsoft.com/office/drawing/2014/main" id="{E9FEFF37-AF6B-EF40-B58D-CE3E06024DA8}"/>
                </a:ext>
              </a:extLst>
            </p:cNvPr>
            <p:cNvSpPr/>
            <p:nvPr/>
          </p:nvSpPr>
          <p:spPr>
            <a:xfrm>
              <a:off x="4373450" y="1218975"/>
              <a:ext cx="702468" cy="70228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23" name="TextBox 22">
              <a:extLst>
                <a:ext uri="{FF2B5EF4-FFF2-40B4-BE49-F238E27FC236}">
                  <a16:creationId xmlns:a16="http://schemas.microsoft.com/office/drawing/2014/main" id="{234719DE-6985-6B4B-8E50-0FC14C541B58}"/>
                </a:ext>
              </a:extLst>
            </p:cNvPr>
            <p:cNvSpPr txBox="1"/>
            <p:nvPr/>
          </p:nvSpPr>
          <p:spPr>
            <a:xfrm>
              <a:off x="4520140" y="1375833"/>
              <a:ext cx="409086" cy="388568"/>
            </a:xfrm>
            <a:prstGeom prst="rect">
              <a:avLst/>
            </a:prstGeom>
            <a:noFill/>
          </p:spPr>
          <p:txBody>
            <a:bodyPr wrap="none" lIns="34290" tIns="17145" rIns="34290" bIns="17145" rtlCol="0" anchor="ctr">
              <a:spAutoFit/>
            </a:bodyPr>
            <a:lstStyle/>
            <a:p>
              <a:pPr algn="ctr"/>
              <a:r>
                <a:rPr lang="en-US" sz="2300" b="1" dirty="0">
                  <a:solidFill>
                    <a:schemeClr val="tx2"/>
                  </a:solidFill>
                  <a:latin typeface="Poppins" pitchFamily="2" charset="77"/>
                  <a:cs typeface="Poppins" pitchFamily="2" charset="77"/>
                </a:rPr>
                <a:t>03</a:t>
              </a:r>
            </a:p>
          </p:txBody>
        </p:sp>
        <p:sp>
          <p:nvSpPr>
            <p:cNvPr id="34" name="TextBox 33">
              <a:extLst>
                <a:ext uri="{FF2B5EF4-FFF2-40B4-BE49-F238E27FC236}">
                  <a16:creationId xmlns:a16="http://schemas.microsoft.com/office/drawing/2014/main" id="{95E863CB-EDE2-BD4C-AC18-2EDC7CCB58DB}"/>
                </a:ext>
              </a:extLst>
            </p:cNvPr>
            <p:cNvSpPr txBox="1"/>
            <p:nvPr/>
          </p:nvSpPr>
          <p:spPr>
            <a:xfrm>
              <a:off x="5063990" y="1411928"/>
              <a:ext cx="1714846" cy="219291"/>
            </a:xfrm>
            <a:prstGeom prst="rect">
              <a:avLst/>
            </a:prstGeom>
            <a:noFill/>
          </p:spPr>
          <p:txBody>
            <a:bodyPr wrap="square" lIns="34290" tIns="17145" rIns="34290" bIns="17145" rtlCol="0" anchor="ctr" anchorCtr="0">
              <a:spAutoFit/>
            </a:bodyPr>
            <a:lstStyle/>
            <a:p>
              <a:r>
                <a:rPr lang="en-US" sz="1200" b="1" dirty="0" smtClean="0">
                  <a:solidFill>
                    <a:schemeClr val="bg1"/>
                  </a:solidFill>
                  <a:ea typeface="League Spartan" charset="0"/>
                  <a:cs typeface="Poppins" pitchFamily="2" charset="77"/>
                </a:rPr>
                <a:t>Pre-briefs &amp; Debriefs</a:t>
              </a:r>
              <a:endParaRPr lang="en-US" sz="1200" b="1" dirty="0">
                <a:solidFill>
                  <a:schemeClr val="bg1"/>
                </a:solidFill>
                <a:ea typeface="League Spartan" charset="0"/>
                <a:cs typeface="Poppins" pitchFamily="2" charset="77"/>
              </a:endParaRPr>
            </a:p>
          </p:txBody>
        </p:sp>
        <p:sp>
          <p:nvSpPr>
            <p:cNvPr id="35" name="Subtitle 2">
              <a:extLst>
                <a:ext uri="{FF2B5EF4-FFF2-40B4-BE49-F238E27FC236}">
                  <a16:creationId xmlns:a16="http://schemas.microsoft.com/office/drawing/2014/main" id="{E4CB01DD-8D46-A341-9597-17C3D5CAA9FA}"/>
                </a:ext>
              </a:extLst>
            </p:cNvPr>
            <p:cNvSpPr txBox="1">
              <a:spLocks/>
            </p:cNvSpPr>
            <p:nvPr/>
          </p:nvSpPr>
          <p:spPr>
            <a:xfrm>
              <a:off x="5004048" y="1779662"/>
              <a:ext cx="2109589" cy="886589"/>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25"/>
                </a:lnSpc>
              </a:pPr>
              <a:r>
                <a:rPr lang="en-US" sz="1400" dirty="0" smtClean="0">
                  <a:solidFill>
                    <a:schemeClr val="bg1"/>
                  </a:solidFill>
                  <a:latin typeface="+mn-lt"/>
                  <a:ea typeface="Lato Light" panose="020F0502020204030203" pitchFamily="34" charset="0"/>
                  <a:cs typeface="Mukta ExtraLight" panose="020B0000000000000000" pitchFamily="34" charset="77"/>
                </a:rPr>
                <a:t>Plan time to meet before and after each session. We really valued this space to make minor changes and to capture learning. </a:t>
              </a:r>
              <a:endParaRPr lang="en-US" sz="1400" dirty="0">
                <a:solidFill>
                  <a:schemeClr val="bg1"/>
                </a:solidFill>
                <a:latin typeface="+mn-lt"/>
                <a:ea typeface="Lato Light" panose="020F0502020204030203" pitchFamily="34" charset="0"/>
                <a:cs typeface="Mukta ExtraLight" panose="020B0000000000000000" pitchFamily="34" charset="77"/>
              </a:endParaRPr>
            </a:p>
          </p:txBody>
        </p:sp>
      </p:grpSp>
      <p:grpSp>
        <p:nvGrpSpPr>
          <p:cNvPr id="7" name="Group 6"/>
          <p:cNvGrpSpPr/>
          <p:nvPr/>
        </p:nvGrpSpPr>
        <p:grpSpPr>
          <a:xfrm>
            <a:off x="923554" y="3037445"/>
            <a:ext cx="2712341" cy="1622917"/>
            <a:chOff x="2774828" y="3234833"/>
            <a:chExt cx="2677619" cy="1622917"/>
          </a:xfrm>
        </p:grpSpPr>
        <p:sp>
          <p:nvSpPr>
            <p:cNvPr id="13" name="Round Diagonal Corner Rectangle 12">
              <a:extLst>
                <a:ext uri="{FF2B5EF4-FFF2-40B4-BE49-F238E27FC236}">
                  <a16:creationId xmlns:a16="http://schemas.microsoft.com/office/drawing/2014/main" id="{81C8E744-B5BC-CF4B-8410-8799A6064778}"/>
                </a:ext>
              </a:extLst>
            </p:cNvPr>
            <p:cNvSpPr/>
            <p:nvPr/>
          </p:nvSpPr>
          <p:spPr>
            <a:xfrm>
              <a:off x="2909590" y="3351945"/>
              <a:ext cx="2542857" cy="1505805"/>
            </a:xfrm>
            <a:prstGeom prst="round2DiagRect">
              <a:avLst>
                <a:gd name="adj1" fmla="val 0"/>
                <a:gd name="adj2" fmla="val 2057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15" name="Oval 14">
              <a:extLst>
                <a:ext uri="{FF2B5EF4-FFF2-40B4-BE49-F238E27FC236}">
                  <a16:creationId xmlns:a16="http://schemas.microsoft.com/office/drawing/2014/main" id="{7A5EB345-E235-744E-BBBD-B9C9DBCEE434}"/>
                </a:ext>
              </a:extLst>
            </p:cNvPr>
            <p:cNvSpPr/>
            <p:nvPr/>
          </p:nvSpPr>
          <p:spPr>
            <a:xfrm>
              <a:off x="2774828" y="3234833"/>
              <a:ext cx="702468" cy="70228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24" name="TextBox 23">
              <a:extLst>
                <a:ext uri="{FF2B5EF4-FFF2-40B4-BE49-F238E27FC236}">
                  <a16:creationId xmlns:a16="http://schemas.microsoft.com/office/drawing/2014/main" id="{CADAAC3B-7AD5-BC40-A48C-3D9DBB25839F}"/>
                </a:ext>
              </a:extLst>
            </p:cNvPr>
            <p:cNvSpPr txBox="1"/>
            <p:nvPr/>
          </p:nvSpPr>
          <p:spPr>
            <a:xfrm>
              <a:off x="2921518" y="3391691"/>
              <a:ext cx="409086" cy="388568"/>
            </a:xfrm>
            <a:prstGeom prst="rect">
              <a:avLst/>
            </a:prstGeom>
            <a:noFill/>
          </p:spPr>
          <p:txBody>
            <a:bodyPr wrap="none" lIns="34290" tIns="17145" rIns="34290" bIns="17145" rtlCol="0" anchor="ctr">
              <a:spAutoFit/>
            </a:bodyPr>
            <a:lstStyle/>
            <a:p>
              <a:pPr algn="ctr"/>
              <a:r>
                <a:rPr lang="en-US" sz="2300" b="1" dirty="0">
                  <a:solidFill>
                    <a:schemeClr val="tx2"/>
                  </a:solidFill>
                  <a:latin typeface="Poppins" pitchFamily="2" charset="77"/>
                  <a:cs typeface="Poppins" pitchFamily="2" charset="77"/>
                </a:rPr>
                <a:t>02</a:t>
              </a:r>
            </a:p>
          </p:txBody>
        </p:sp>
        <p:sp>
          <p:nvSpPr>
            <p:cNvPr id="37" name="TextBox 36">
              <a:extLst>
                <a:ext uri="{FF2B5EF4-FFF2-40B4-BE49-F238E27FC236}">
                  <a16:creationId xmlns:a16="http://schemas.microsoft.com/office/drawing/2014/main" id="{394C98AD-2653-6247-9AB0-BCB29E7807C8}"/>
                </a:ext>
              </a:extLst>
            </p:cNvPr>
            <p:cNvSpPr txBox="1"/>
            <p:nvPr/>
          </p:nvSpPr>
          <p:spPr>
            <a:xfrm>
              <a:off x="3488701" y="3428512"/>
              <a:ext cx="1199367" cy="219291"/>
            </a:xfrm>
            <a:prstGeom prst="rect">
              <a:avLst/>
            </a:prstGeom>
            <a:noFill/>
          </p:spPr>
          <p:txBody>
            <a:bodyPr wrap="none" lIns="34290" tIns="17145" rIns="34290" bIns="17145" rtlCol="0" anchor="ctr" anchorCtr="0">
              <a:spAutoFit/>
            </a:bodyPr>
            <a:lstStyle/>
            <a:p>
              <a:pPr algn="r"/>
              <a:r>
                <a:rPr lang="en-US" sz="1200" b="1" dirty="0" smtClean="0">
                  <a:solidFill>
                    <a:schemeClr val="bg1"/>
                  </a:solidFill>
                  <a:ea typeface="League Spartan" charset="0"/>
                  <a:cs typeface="Poppins" pitchFamily="2" charset="77"/>
                </a:rPr>
                <a:t>Live Evaluation</a:t>
              </a:r>
              <a:endParaRPr lang="en-US" sz="1200" b="1" dirty="0">
                <a:solidFill>
                  <a:schemeClr val="bg1"/>
                </a:solidFill>
                <a:ea typeface="League Spartan" charset="0"/>
                <a:cs typeface="Poppins" pitchFamily="2" charset="77"/>
              </a:endParaRPr>
            </a:p>
          </p:txBody>
        </p:sp>
        <p:sp>
          <p:nvSpPr>
            <p:cNvPr id="38" name="Subtitle 2">
              <a:extLst>
                <a:ext uri="{FF2B5EF4-FFF2-40B4-BE49-F238E27FC236}">
                  <a16:creationId xmlns:a16="http://schemas.microsoft.com/office/drawing/2014/main" id="{79225409-1111-EB42-8A20-69DB562DED21}"/>
                </a:ext>
              </a:extLst>
            </p:cNvPr>
            <p:cNvSpPr txBox="1">
              <a:spLocks/>
            </p:cNvSpPr>
            <p:nvPr/>
          </p:nvSpPr>
          <p:spPr>
            <a:xfrm>
              <a:off x="3373001" y="3816004"/>
              <a:ext cx="2031195" cy="886589"/>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25"/>
                </a:lnSpc>
              </a:pPr>
              <a:r>
                <a:rPr lang="en-US" sz="1400" dirty="0" smtClean="0">
                  <a:solidFill>
                    <a:schemeClr val="bg1"/>
                  </a:solidFill>
                  <a:latin typeface="+mn-lt"/>
                  <a:ea typeface="Lato Light" panose="020F0502020204030203" pitchFamily="34" charset="0"/>
                  <a:cs typeface="Mukta ExtraLight" panose="020B0000000000000000" pitchFamily="34" charset="77"/>
                </a:rPr>
                <a:t>We used </a:t>
              </a:r>
              <a:r>
                <a:rPr lang="en-US" sz="1400" dirty="0" err="1" smtClean="0">
                  <a:solidFill>
                    <a:schemeClr val="bg1"/>
                  </a:solidFill>
                  <a:latin typeface="+mn-lt"/>
                  <a:ea typeface="Lato Light" panose="020F0502020204030203" pitchFamily="34" charset="0"/>
                  <a:cs typeface="Mukta ExtraLight" panose="020B0000000000000000" pitchFamily="34" charset="77"/>
                </a:rPr>
                <a:t>ideaboardz</a:t>
              </a:r>
              <a:r>
                <a:rPr lang="en-US" sz="1400" dirty="0" smtClean="0">
                  <a:solidFill>
                    <a:schemeClr val="bg1"/>
                  </a:solidFill>
                  <a:latin typeface="+mn-lt"/>
                  <a:ea typeface="Lato Light" panose="020F0502020204030203" pitchFamily="34" charset="0"/>
                  <a:cs typeface="Mukta ExtraLight" panose="020B0000000000000000" pitchFamily="34" charset="77"/>
                </a:rPr>
                <a:t> to capture live learning during the session; noting what worked well, what didn’t and any new ideas.</a:t>
              </a:r>
              <a:endParaRPr lang="en-US" sz="1400" dirty="0">
                <a:solidFill>
                  <a:schemeClr val="bg1"/>
                </a:solidFill>
                <a:latin typeface="+mn-lt"/>
                <a:ea typeface="Lato Light" panose="020F0502020204030203" pitchFamily="34" charset="0"/>
                <a:cs typeface="Mukta ExtraLight" panose="020B0000000000000000" pitchFamily="34" charset="77"/>
              </a:endParaRPr>
            </a:p>
          </p:txBody>
        </p:sp>
      </p:grpSp>
      <p:sp>
        <p:nvSpPr>
          <p:cNvPr id="40" name="TextBox 39">
            <a:extLst>
              <a:ext uri="{FF2B5EF4-FFF2-40B4-BE49-F238E27FC236}">
                <a16:creationId xmlns:a16="http://schemas.microsoft.com/office/drawing/2014/main" id="{9CFF7EBD-DE70-824B-BF6E-7F7F63235B17}"/>
              </a:ext>
            </a:extLst>
          </p:cNvPr>
          <p:cNvSpPr txBox="1"/>
          <p:nvPr/>
        </p:nvSpPr>
        <p:spPr>
          <a:xfrm>
            <a:off x="4859592" y="3302589"/>
            <a:ext cx="923651" cy="219291"/>
          </a:xfrm>
          <a:prstGeom prst="rect">
            <a:avLst/>
          </a:prstGeom>
          <a:noFill/>
        </p:spPr>
        <p:txBody>
          <a:bodyPr wrap="none" lIns="34290" tIns="17145" rIns="34290" bIns="17145" rtlCol="0" anchor="ctr" anchorCtr="0">
            <a:spAutoFit/>
          </a:bodyPr>
          <a:lstStyle/>
          <a:p>
            <a:pPr algn="r"/>
            <a:r>
              <a:rPr lang="en-US" sz="1200" b="1" dirty="0" smtClean="0">
                <a:solidFill>
                  <a:schemeClr val="bg1"/>
                </a:solidFill>
                <a:ea typeface="League Spartan" charset="0"/>
                <a:cs typeface="Poppins" pitchFamily="2" charset="77"/>
              </a:rPr>
              <a:t>Being Clear</a:t>
            </a:r>
            <a:endParaRPr lang="en-US" sz="1200" b="1" dirty="0">
              <a:solidFill>
                <a:schemeClr val="bg1"/>
              </a:solidFill>
              <a:ea typeface="League Spartan" charset="0"/>
              <a:cs typeface="Poppins" pitchFamily="2" charset="77"/>
            </a:endParaRPr>
          </a:p>
        </p:txBody>
      </p:sp>
      <p:sp>
        <p:nvSpPr>
          <p:cNvPr id="41" name="Subtitle 2">
            <a:extLst>
              <a:ext uri="{FF2B5EF4-FFF2-40B4-BE49-F238E27FC236}">
                <a16:creationId xmlns:a16="http://schemas.microsoft.com/office/drawing/2014/main" id="{1B987A38-DBDF-FD42-A4B3-8AF3CB0F14B8}"/>
              </a:ext>
            </a:extLst>
          </p:cNvPr>
          <p:cNvSpPr txBox="1">
            <a:spLocks/>
          </p:cNvSpPr>
          <p:nvPr/>
        </p:nvSpPr>
        <p:spPr>
          <a:xfrm>
            <a:off x="4823195" y="3632708"/>
            <a:ext cx="1996368" cy="1027654"/>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25"/>
              </a:lnSpc>
            </a:pPr>
            <a:r>
              <a:rPr lang="en-US" sz="1400" dirty="0" smtClean="0">
                <a:solidFill>
                  <a:schemeClr val="bg1"/>
                </a:solidFill>
                <a:latin typeface="+mn-lt"/>
                <a:ea typeface="Lato Light" panose="020F0502020204030203" pitchFamily="34" charset="0"/>
                <a:cs typeface="Mukta ExtraLight" panose="020B0000000000000000" pitchFamily="34" charset="77"/>
              </a:rPr>
              <a:t>Establish with guest facilitators how you will keep them on track. We gave </a:t>
            </a:r>
            <a:r>
              <a:rPr lang="en-US" sz="1400" dirty="0" smtClean="0">
                <a:solidFill>
                  <a:schemeClr val="bg1"/>
                </a:solidFill>
                <a:latin typeface="+mn-lt"/>
                <a:ea typeface="Lato Light" panose="020F0502020204030203" pitchFamily="34" charset="0"/>
                <a:cs typeface="Mukta ExtraLight" panose="020B0000000000000000" pitchFamily="34" charset="77"/>
              </a:rPr>
              <a:t>5 </a:t>
            </a:r>
            <a:r>
              <a:rPr lang="en-US" sz="1400" dirty="0" smtClean="0">
                <a:solidFill>
                  <a:schemeClr val="bg1"/>
                </a:solidFill>
                <a:latin typeface="+mn-lt"/>
                <a:ea typeface="Lato Light" panose="020F0502020204030203" pitchFamily="34" charset="0"/>
                <a:cs typeface="Mukta ExtraLight" panose="020B0000000000000000" pitchFamily="34" charset="77"/>
              </a:rPr>
              <a:t>minute and 1 minute warnings through the private chat function.</a:t>
            </a:r>
            <a:endParaRPr lang="en-US" sz="1400" dirty="0">
              <a:solidFill>
                <a:schemeClr val="bg1"/>
              </a:solidFill>
              <a:latin typeface="+mn-lt"/>
              <a:ea typeface="Lato Light" panose="020F0502020204030203" pitchFamily="34" charset="0"/>
              <a:cs typeface="Mukta ExtraLight" panose="020B0000000000000000" pitchFamily="34" charset="77"/>
            </a:endParaRPr>
          </a:p>
        </p:txBody>
      </p:sp>
      <p:sp>
        <p:nvSpPr>
          <p:cNvPr id="33" name="TextBox 32">
            <a:extLst>
              <a:ext uri="{FF2B5EF4-FFF2-40B4-BE49-F238E27FC236}">
                <a16:creationId xmlns:a16="http://schemas.microsoft.com/office/drawing/2014/main" id="{0D31CEAA-C7B2-5A48-9307-AE05E5196396}"/>
              </a:ext>
            </a:extLst>
          </p:cNvPr>
          <p:cNvSpPr txBox="1"/>
          <p:nvPr/>
        </p:nvSpPr>
        <p:spPr>
          <a:xfrm>
            <a:off x="1888230" y="189125"/>
            <a:ext cx="5237331" cy="388568"/>
          </a:xfrm>
          <a:prstGeom prst="rect">
            <a:avLst/>
          </a:prstGeom>
          <a:noFill/>
        </p:spPr>
        <p:txBody>
          <a:bodyPr wrap="none" lIns="34290" tIns="17145" rIns="34290" bIns="17145" rtlCol="0">
            <a:spAutoFit/>
          </a:bodyPr>
          <a:lstStyle/>
          <a:p>
            <a:pPr algn="ctr"/>
            <a:r>
              <a:rPr lang="en-US" sz="2300" b="1" dirty="0" smtClean="0">
                <a:solidFill>
                  <a:schemeClr val="tx2"/>
                </a:solidFill>
                <a:latin typeface="+mj-lt"/>
                <a:cs typeface="Poppins" pitchFamily="2" charset="77"/>
              </a:rPr>
              <a:t>Communication Between Facilitators</a:t>
            </a:r>
            <a:endParaRPr lang="en-US" sz="2300" b="1" dirty="0">
              <a:solidFill>
                <a:schemeClr val="tx2"/>
              </a:solidFill>
              <a:latin typeface="+mj-lt"/>
              <a:cs typeface="Poppins" pitchFamily="2" charset="77"/>
            </a:endParaRPr>
          </a:p>
        </p:txBody>
      </p:sp>
      <p:sp>
        <p:nvSpPr>
          <p:cNvPr id="36" name="TextBox 35">
            <a:extLst>
              <a:ext uri="{FF2B5EF4-FFF2-40B4-BE49-F238E27FC236}">
                <a16:creationId xmlns:a16="http://schemas.microsoft.com/office/drawing/2014/main" id="{14F5B162-781A-014F-BD05-DABD7DA385EF}"/>
              </a:ext>
            </a:extLst>
          </p:cNvPr>
          <p:cNvSpPr txBox="1"/>
          <p:nvPr/>
        </p:nvSpPr>
        <p:spPr>
          <a:xfrm>
            <a:off x="2538521" y="623991"/>
            <a:ext cx="3518592" cy="250068"/>
          </a:xfrm>
          <a:prstGeom prst="rect">
            <a:avLst/>
          </a:prstGeom>
          <a:noFill/>
        </p:spPr>
        <p:txBody>
          <a:bodyPr wrap="none" lIns="34290" tIns="17145" rIns="34290" bIns="17145" rtlCol="0">
            <a:spAutoFit/>
          </a:bodyPr>
          <a:lstStyle/>
          <a:p>
            <a:pPr algn="ctr"/>
            <a:r>
              <a:rPr lang="en-US" sz="1400" spc="113" dirty="0" smtClean="0">
                <a:solidFill>
                  <a:srgbClr val="48237C"/>
                </a:solidFill>
                <a:cs typeface="Poppins Light" pitchFamily="2" charset="77"/>
              </a:rPr>
              <a:t>#</a:t>
            </a:r>
            <a:r>
              <a:rPr lang="en-US" sz="1400" spc="113" dirty="0" err="1" smtClean="0">
                <a:solidFill>
                  <a:srgbClr val="48237C"/>
                </a:solidFill>
                <a:cs typeface="Poppins Light" pitchFamily="2" charset="77"/>
              </a:rPr>
              <a:t>TopTips</a:t>
            </a:r>
            <a:r>
              <a:rPr lang="en-US" sz="1400" spc="113" dirty="0" smtClean="0">
                <a:solidFill>
                  <a:srgbClr val="48237C"/>
                </a:solidFill>
                <a:cs typeface="Poppins Light" pitchFamily="2" charset="77"/>
              </a:rPr>
              <a:t> </a:t>
            </a:r>
            <a:r>
              <a:rPr lang="en-US" sz="1400" spc="113" dirty="0">
                <a:solidFill>
                  <a:srgbClr val="48237C"/>
                </a:solidFill>
                <a:cs typeface="Poppins Light" pitchFamily="2" charset="77"/>
              </a:rPr>
              <a:t>from</a:t>
            </a:r>
            <a:r>
              <a:rPr lang="en-US" sz="1400" spc="113" dirty="0" smtClean="0">
                <a:solidFill>
                  <a:srgbClr val="FF0000"/>
                </a:solidFill>
                <a:cs typeface="Poppins Light" pitchFamily="2" charset="77"/>
              </a:rPr>
              <a:t> </a:t>
            </a:r>
            <a:r>
              <a:rPr lang="en-US" sz="1400" spc="113" dirty="0">
                <a:solidFill>
                  <a:srgbClr val="48237C"/>
                </a:solidFill>
                <a:cs typeface="Poppins Light" pitchFamily="2" charset="77"/>
              </a:rPr>
              <a:t>our</a:t>
            </a:r>
            <a:r>
              <a:rPr lang="en-US" sz="1400" spc="113" dirty="0" smtClean="0">
                <a:solidFill>
                  <a:srgbClr val="FF0000"/>
                </a:solidFill>
                <a:cs typeface="Poppins Light" pitchFamily="2" charset="77"/>
              </a:rPr>
              <a:t> </a:t>
            </a:r>
            <a:r>
              <a:rPr lang="en-US" sz="1400" spc="113" dirty="0">
                <a:solidFill>
                  <a:srgbClr val="48237C"/>
                </a:solidFill>
                <a:cs typeface="Poppins Light" pitchFamily="2" charset="77"/>
              </a:rPr>
              <a:t>QI</a:t>
            </a:r>
            <a:r>
              <a:rPr lang="en-US" sz="1400" spc="113" dirty="0" smtClean="0">
                <a:solidFill>
                  <a:srgbClr val="FF0000"/>
                </a:solidFill>
                <a:cs typeface="Poppins Light" pitchFamily="2" charset="77"/>
              </a:rPr>
              <a:t> </a:t>
            </a:r>
            <a:r>
              <a:rPr lang="en-US" sz="1400" spc="113" dirty="0">
                <a:solidFill>
                  <a:srgbClr val="48237C"/>
                </a:solidFill>
                <a:cs typeface="Poppins Light" pitchFamily="2" charset="77"/>
              </a:rPr>
              <a:t>Summer</a:t>
            </a:r>
            <a:r>
              <a:rPr lang="en-US" sz="1400" spc="113" dirty="0" smtClean="0">
                <a:solidFill>
                  <a:srgbClr val="FF0000"/>
                </a:solidFill>
                <a:cs typeface="Poppins Light" pitchFamily="2" charset="77"/>
              </a:rPr>
              <a:t> </a:t>
            </a:r>
            <a:r>
              <a:rPr lang="en-US" sz="1400" spc="113" dirty="0">
                <a:solidFill>
                  <a:srgbClr val="48237C"/>
                </a:solidFill>
                <a:cs typeface="Poppins Light" pitchFamily="2" charset="77"/>
              </a:rPr>
              <a:t>Series</a:t>
            </a:r>
            <a:endParaRPr lang="en-US" sz="1400" spc="113" dirty="0">
              <a:solidFill>
                <a:srgbClr val="48237C"/>
              </a:solidFill>
              <a:cs typeface="Poppins Light" pitchFamily="2" charset="77"/>
            </a:endParaRPr>
          </a:p>
        </p:txBody>
      </p:sp>
      <p:sp>
        <p:nvSpPr>
          <p:cNvPr id="32" name="TextBox 31">
            <a:extLst>
              <a:ext uri="{FF2B5EF4-FFF2-40B4-BE49-F238E27FC236}">
                <a16:creationId xmlns:a16="http://schemas.microsoft.com/office/drawing/2014/main" id="{14F5B162-781A-014F-BD05-DABD7DA385EF}"/>
              </a:ext>
            </a:extLst>
          </p:cNvPr>
          <p:cNvSpPr txBox="1"/>
          <p:nvPr/>
        </p:nvSpPr>
        <p:spPr>
          <a:xfrm>
            <a:off x="6915410" y="1608747"/>
            <a:ext cx="1972976" cy="250068"/>
          </a:xfrm>
          <a:prstGeom prst="rect">
            <a:avLst/>
          </a:prstGeom>
          <a:noFill/>
        </p:spPr>
        <p:txBody>
          <a:bodyPr wrap="none" lIns="34290" tIns="17145" rIns="34290" bIns="17145" rtlCol="0">
            <a:spAutoFit/>
          </a:bodyPr>
          <a:lstStyle/>
          <a:p>
            <a:pPr algn="ctr"/>
            <a:r>
              <a:rPr lang="en-US" sz="1400" spc="113" dirty="0" smtClean="0">
                <a:solidFill>
                  <a:srgbClr val="48237C"/>
                </a:solidFill>
                <a:cs typeface="Poppins Light" pitchFamily="2" charset="77"/>
              </a:rPr>
              <a:t>#</a:t>
            </a:r>
            <a:r>
              <a:rPr lang="en-US" sz="1400" spc="113" dirty="0" err="1" smtClean="0">
                <a:solidFill>
                  <a:srgbClr val="48237C"/>
                </a:solidFill>
                <a:cs typeface="Poppins Light" pitchFamily="2" charset="77"/>
              </a:rPr>
              <a:t>WEAHSNAcademy</a:t>
            </a:r>
            <a:r>
              <a:rPr lang="en-US" sz="1400" spc="113" dirty="0" smtClean="0">
                <a:solidFill>
                  <a:srgbClr val="48237C"/>
                </a:solidFill>
                <a:cs typeface="Poppins Light" pitchFamily="2" charset="77"/>
              </a:rPr>
              <a:t> </a:t>
            </a:r>
            <a:endParaRPr lang="en-US" sz="1400" spc="113" dirty="0">
              <a:solidFill>
                <a:srgbClr val="FF0000"/>
              </a:solidFill>
              <a:cs typeface="Poppins Light" pitchFamily="2" charset="77"/>
            </a:endParaRPr>
          </a:p>
        </p:txBody>
      </p:sp>
      <p:sp>
        <p:nvSpPr>
          <p:cNvPr id="39" name="TextBox 38">
            <a:extLst>
              <a:ext uri="{FF2B5EF4-FFF2-40B4-BE49-F238E27FC236}">
                <a16:creationId xmlns:a16="http://schemas.microsoft.com/office/drawing/2014/main" id="{14F5B162-781A-014F-BD05-DABD7DA385EF}"/>
              </a:ext>
            </a:extLst>
          </p:cNvPr>
          <p:cNvSpPr txBox="1"/>
          <p:nvPr/>
        </p:nvSpPr>
        <p:spPr>
          <a:xfrm>
            <a:off x="7740352" y="1187057"/>
            <a:ext cx="1071768" cy="250068"/>
          </a:xfrm>
          <a:prstGeom prst="rect">
            <a:avLst/>
          </a:prstGeom>
          <a:noFill/>
        </p:spPr>
        <p:txBody>
          <a:bodyPr wrap="none" lIns="34290" tIns="17145" rIns="34290" bIns="17145" rtlCol="0">
            <a:spAutoFit/>
          </a:bodyPr>
          <a:lstStyle/>
          <a:p>
            <a:pPr algn="ctr"/>
            <a:r>
              <a:rPr lang="en-US" sz="1400" spc="113" dirty="0" smtClean="0">
                <a:solidFill>
                  <a:srgbClr val="48237C"/>
                </a:solidFill>
                <a:cs typeface="Poppins Light" pitchFamily="2" charset="77"/>
              </a:rPr>
              <a:t>#</a:t>
            </a:r>
            <a:r>
              <a:rPr lang="en-US" sz="1400" spc="113" dirty="0" err="1" smtClean="0">
                <a:solidFill>
                  <a:srgbClr val="48237C"/>
                </a:solidFill>
                <a:cs typeface="Poppins Light" pitchFamily="2" charset="77"/>
              </a:rPr>
              <a:t>VirtualQI</a:t>
            </a:r>
            <a:r>
              <a:rPr lang="en-US" sz="1400" spc="113" dirty="0" smtClean="0">
                <a:solidFill>
                  <a:srgbClr val="48237C"/>
                </a:solidFill>
                <a:cs typeface="Poppins Light" pitchFamily="2" charset="77"/>
              </a:rPr>
              <a:t> </a:t>
            </a:r>
            <a:endParaRPr lang="en-US" sz="1400" spc="113" dirty="0">
              <a:solidFill>
                <a:srgbClr val="FF0000"/>
              </a:solidFill>
              <a:cs typeface="Poppins Light" pitchFamily="2" charset="77"/>
            </a:endParaRPr>
          </a:p>
        </p:txBody>
      </p:sp>
    </p:spTree>
    <p:extLst>
      <p:ext uri="{BB962C8B-B14F-4D97-AF65-F5344CB8AC3E}">
        <p14:creationId xmlns:p14="http://schemas.microsoft.com/office/powerpoint/2010/main" val="322164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56876" y="1259292"/>
            <a:ext cx="1698900" cy="3326970"/>
            <a:chOff x="692084" y="1259292"/>
            <a:chExt cx="1698900" cy="3326970"/>
          </a:xfrm>
        </p:grpSpPr>
        <p:sp>
          <p:nvSpPr>
            <p:cNvPr id="5" name="Rounded Rectangle 4">
              <a:extLst>
                <a:ext uri="{FF2B5EF4-FFF2-40B4-BE49-F238E27FC236}">
                  <a16:creationId xmlns:a16="http://schemas.microsoft.com/office/drawing/2014/main" id="{513F561E-2737-F84D-8021-DBDC36999D82}"/>
                </a:ext>
              </a:extLst>
            </p:cNvPr>
            <p:cNvSpPr/>
            <p:nvPr/>
          </p:nvSpPr>
          <p:spPr>
            <a:xfrm>
              <a:off x="692084" y="1259292"/>
              <a:ext cx="1698900" cy="3326970"/>
            </a:xfrm>
            <a:prstGeom prst="roundRect">
              <a:avLst>
                <a:gd name="adj" fmla="val 10972"/>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2" name="Rounded Rectangle 1">
              <a:extLst>
                <a:ext uri="{FF2B5EF4-FFF2-40B4-BE49-F238E27FC236}">
                  <a16:creationId xmlns:a16="http://schemas.microsoft.com/office/drawing/2014/main" id="{AF48D06F-9FE2-6B4A-A62E-5AF74D522718}"/>
                </a:ext>
              </a:extLst>
            </p:cNvPr>
            <p:cNvSpPr/>
            <p:nvPr/>
          </p:nvSpPr>
          <p:spPr>
            <a:xfrm>
              <a:off x="692084" y="1259292"/>
              <a:ext cx="1698900" cy="114871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3" name="Rounded Rectangle 2">
              <a:extLst>
                <a:ext uri="{FF2B5EF4-FFF2-40B4-BE49-F238E27FC236}">
                  <a16:creationId xmlns:a16="http://schemas.microsoft.com/office/drawing/2014/main" id="{778ED3CB-5678-E345-AB55-E0173D08D62F}"/>
                </a:ext>
              </a:extLst>
            </p:cNvPr>
            <p:cNvSpPr/>
            <p:nvPr/>
          </p:nvSpPr>
          <p:spPr>
            <a:xfrm>
              <a:off x="774095" y="1336445"/>
              <a:ext cx="1534877" cy="994410"/>
            </a:xfrm>
            <a:prstGeom prst="roundRect">
              <a:avLst>
                <a:gd name="adj" fmla="val 1497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4" name="Triangle 3">
              <a:extLst>
                <a:ext uri="{FF2B5EF4-FFF2-40B4-BE49-F238E27FC236}">
                  <a16:creationId xmlns:a16="http://schemas.microsoft.com/office/drawing/2014/main" id="{8E79838C-12E8-3E43-9BB2-5E8B18AEF692}"/>
                </a:ext>
              </a:extLst>
            </p:cNvPr>
            <p:cNvSpPr/>
            <p:nvPr/>
          </p:nvSpPr>
          <p:spPr>
            <a:xfrm rot="10800000">
              <a:off x="1399217" y="2408007"/>
              <a:ext cx="284633" cy="162878"/>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6" name="Subtitle 2">
              <a:extLst>
                <a:ext uri="{FF2B5EF4-FFF2-40B4-BE49-F238E27FC236}">
                  <a16:creationId xmlns:a16="http://schemas.microsoft.com/office/drawing/2014/main" id="{D0C73919-73D4-6847-AF29-74A3606CCE66}"/>
                </a:ext>
              </a:extLst>
            </p:cNvPr>
            <p:cNvSpPr txBox="1">
              <a:spLocks/>
            </p:cNvSpPr>
            <p:nvPr/>
          </p:nvSpPr>
          <p:spPr>
            <a:xfrm>
              <a:off x="774094" y="2716290"/>
              <a:ext cx="1534878" cy="1803314"/>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ts val="1313"/>
                </a:lnSpc>
                <a:buFont typeface="Arial" panose="020B0604020202020204" pitchFamily="34" charset="0"/>
                <a:buChar char="•"/>
              </a:pPr>
              <a:r>
                <a:rPr lang="en-US" sz="1100" dirty="0" smtClean="0">
                  <a:solidFill>
                    <a:schemeClr val="bg1"/>
                  </a:solidFill>
                  <a:latin typeface="+mn-lt"/>
                  <a:ea typeface="Open Sans Light" panose="020B0306030504020204" pitchFamily="34" charset="0"/>
                  <a:cs typeface="Open Sans Light" panose="020B0306030504020204" pitchFamily="34" charset="0"/>
                </a:rPr>
                <a:t>Give your session a title</a:t>
              </a:r>
            </a:p>
            <a:p>
              <a:pPr marL="171450" indent="-171450" algn="l">
                <a:lnSpc>
                  <a:spcPts val="1313"/>
                </a:lnSpc>
                <a:buFont typeface="Arial" panose="020B0604020202020204" pitchFamily="34" charset="0"/>
                <a:buChar char="•"/>
              </a:pPr>
              <a:r>
                <a:rPr lang="en-US" sz="1100" dirty="0" smtClean="0">
                  <a:solidFill>
                    <a:schemeClr val="bg1"/>
                  </a:solidFill>
                  <a:latin typeface="+mn-lt"/>
                  <a:ea typeface="Open Sans Light" panose="020B0306030504020204" pitchFamily="34" charset="0"/>
                  <a:cs typeface="Open Sans Light" panose="020B0306030504020204" pitchFamily="34" charset="0"/>
                </a:rPr>
                <a:t>Have a method for people to sign up e.g. </a:t>
              </a:r>
              <a:r>
                <a:rPr lang="en-US" sz="1100" dirty="0" err="1" smtClean="0">
                  <a:solidFill>
                    <a:schemeClr val="bg1"/>
                  </a:solidFill>
                  <a:latin typeface="+mn-lt"/>
                  <a:ea typeface="Open Sans Light" panose="020B0306030504020204" pitchFamily="34" charset="0"/>
                  <a:cs typeface="Open Sans Light" panose="020B0306030504020204" pitchFamily="34" charset="0"/>
                </a:rPr>
                <a:t>eventbrite</a:t>
              </a:r>
              <a:endParaRPr lang="en-US" sz="1100" dirty="0" smtClean="0">
                <a:solidFill>
                  <a:schemeClr val="bg1"/>
                </a:solidFill>
                <a:latin typeface="+mn-lt"/>
                <a:ea typeface="Open Sans Light" panose="020B0306030504020204" pitchFamily="34" charset="0"/>
                <a:cs typeface="Open Sans Light" panose="020B0306030504020204" pitchFamily="34" charset="0"/>
              </a:endParaRPr>
            </a:p>
            <a:p>
              <a:pPr marL="171450" indent="-171450" algn="l">
                <a:lnSpc>
                  <a:spcPts val="1313"/>
                </a:lnSpc>
                <a:buFont typeface="Arial" panose="020B0604020202020204" pitchFamily="34" charset="0"/>
                <a:buChar char="•"/>
              </a:pPr>
              <a:r>
                <a:rPr lang="en-US" sz="1100" dirty="0" smtClean="0">
                  <a:solidFill>
                    <a:schemeClr val="bg1"/>
                  </a:solidFill>
                  <a:latin typeface="+mn-lt"/>
                  <a:ea typeface="Open Sans Light" panose="020B0306030504020204" pitchFamily="34" charset="0"/>
                  <a:cs typeface="Open Sans Light" panose="020B0306030504020204" pitchFamily="34" charset="0"/>
                </a:rPr>
                <a:t>Send calendar invites</a:t>
              </a:r>
            </a:p>
            <a:p>
              <a:pPr marL="171450" indent="-171450" algn="l">
                <a:lnSpc>
                  <a:spcPts val="1313"/>
                </a:lnSpc>
                <a:buFont typeface="Arial" panose="020B0604020202020204" pitchFamily="34" charset="0"/>
                <a:buChar char="•"/>
              </a:pPr>
              <a:r>
                <a:rPr lang="en-US" sz="1100" dirty="0" smtClean="0">
                  <a:solidFill>
                    <a:schemeClr val="bg1"/>
                  </a:solidFill>
                  <a:latin typeface="+mn-lt"/>
                  <a:ea typeface="Open Sans Light" panose="020B0306030504020204" pitchFamily="34" charset="0"/>
                  <a:cs typeface="Open Sans Light" panose="020B0306030504020204" pitchFamily="34" charset="0"/>
                </a:rPr>
                <a:t>Only send the link a few days before the event </a:t>
              </a:r>
              <a:endParaRPr lang="en-US" sz="1100" dirty="0">
                <a:solidFill>
                  <a:schemeClr val="bg1"/>
                </a:solidFill>
                <a:latin typeface="+mn-lt"/>
                <a:ea typeface="Open Sans Light" panose="020B0306030504020204" pitchFamily="34" charset="0"/>
                <a:cs typeface="Open Sans Light" panose="020B0306030504020204" pitchFamily="34" charset="0"/>
              </a:endParaRPr>
            </a:p>
          </p:txBody>
        </p:sp>
        <p:sp>
          <p:nvSpPr>
            <p:cNvPr id="11" name="TextBox 10">
              <a:extLst>
                <a:ext uri="{FF2B5EF4-FFF2-40B4-BE49-F238E27FC236}">
                  <a16:creationId xmlns:a16="http://schemas.microsoft.com/office/drawing/2014/main" id="{41157811-0B6B-A24C-825A-219AD2A504C8}"/>
                </a:ext>
              </a:extLst>
            </p:cNvPr>
            <p:cNvSpPr txBox="1"/>
            <p:nvPr/>
          </p:nvSpPr>
          <p:spPr>
            <a:xfrm>
              <a:off x="951904" y="1614358"/>
              <a:ext cx="1072731" cy="219291"/>
            </a:xfrm>
            <a:prstGeom prst="rect">
              <a:avLst/>
            </a:prstGeom>
            <a:noFill/>
          </p:spPr>
          <p:txBody>
            <a:bodyPr wrap="none" lIns="34290" tIns="17145" rIns="34290" bIns="17145" rtlCol="0" anchor="ctr" anchorCtr="0">
              <a:spAutoFit/>
            </a:bodyPr>
            <a:lstStyle/>
            <a:p>
              <a:pPr algn="ctr"/>
              <a:r>
                <a:rPr lang="en-US" sz="1200" b="1" dirty="0" smtClean="0">
                  <a:solidFill>
                    <a:schemeClr val="tx2"/>
                  </a:solidFill>
                  <a:latin typeface="+mj-lt"/>
                  <a:ea typeface="League Spartan" charset="0"/>
                  <a:cs typeface="Poppins" pitchFamily="2" charset="77"/>
                </a:rPr>
                <a:t>The Invitation</a:t>
              </a:r>
              <a:endParaRPr lang="en-US" sz="1200" b="1" dirty="0">
                <a:solidFill>
                  <a:schemeClr val="tx2"/>
                </a:solidFill>
                <a:latin typeface="+mj-lt"/>
                <a:ea typeface="League Spartan" charset="0"/>
                <a:cs typeface="Poppins" pitchFamily="2" charset="77"/>
              </a:endParaRPr>
            </a:p>
          </p:txBody>
        </p:sp>
      </p:grpSp>
      <p:sp>
        <p:nvSpPr>
          <p:cNvPr id="17" name="Triangle 16">
            <a:extLst>
              <a:ext uri="{FF2B5EF4-FFF2-40B4-BE49-F238E27FC236}">
                <a16:creationId xmlns:a16="http://schemas.microsoft.com/office/drawing/2014/main" id="{70934E05-F429-3D42-ACF9-880C36A734D0}"/>
              </a:ext>
            </a:extLst>
          </p:cNvPr>
          <p:cNvSpPr/>
          <p:nvPr/>
        </p:nvSpPr>
        <p:spPr>
          <a:xfrm rot="10800000">
            <a:off x="3421049" y="2408007"/>
            <a:ext cx="284633" cy="162878"/>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grpSp>
        <p:nvGrpSpPr>
          <p:cNvPr id="13" name="Group 12"/>
          <p:cNvGrpSpPr/>
          <p:nvPr/>
        </p:nvGrpSpPr>
        <p:grpSpPr>
          <a:xfrm>
            <a:off x="3089124" y="1259292"/>
            <a:ext cx="1698900" cy="3326970"/>
            <a:chOff x="2713915" y="1259292"/>
            <a:chExt cx="1698900" cy="3326970"/>
          </a:xfrm>
        </p:grpSpPr>
        <p:sp>
          <p:nvSpPr>
            <p:cNvPr id="14" name="Rounded Rectangle 13">
              <a:extLst>
                <a:ext uri="{FF2B5EF4-FFF2-40B4-BE49-F238E27FC236}">
                  <a16:creationId xmlns:a16="http://schemas.microsoft.com/office/drawing/2014/main" id="{B0A0A55E-3680-4B47-B321-CCB8F91B1683}"/>
                </a:ext>
              </a:extLst>
            </p:cNvPr>
            <p:cNvSpPr/>
            <p:nvPr/>
          </p:nvSpPr>
          <p:spPr>
            <a:xfrm>
              <a:off x="2713915" y="1259292"/>
              <a:ext cx="1698900" cy="3326970"/>
            </a:xfrm>
            <a:prstGeom prst="roundRect">
              <a:avLst>
                <a:gd name="adj" fmla="val 10972"/>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15" name="Rounded Rectangle 14">
              <a:extLst>
                <a:ext uri="{FF2B5EF4-FFF2-40B4-BE49-F238E27FC236}">
                  <a16:creationId xmlns:a16="http://schemas.microsoft.com/office/drawing/2014/main" id="{5942043A-1326-8849-9F60-3AC379DC4EA0}"/>
                </a:ext>
              </a:extLst>
            </p:cNvPr>
            <p:cNvSpPr/>
            <p:nvPr/>
          </p:nvSpPr>
          <p:spPr>
            <a:xfrm>
              <a:off x="2713915" y="1259292"/>
              <a:ext cx="1698900" cy="114871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16" name="Rounded Rectangle 15">
              <a:extLst>
                <a:ext uri="{FF2B5EF4-FFF2-40B4-BE49-F238E27FC236}">
                  <a16:creationId xmlns:a16="http://schemas.microsoft.com/office/drawing/2014/main" id="{2F09046F-2D86-5E4E-B784-5077EFDEF3F7}"/>
                </a:ext>
              </a:extLst>
            </p:cNvPr>
            <p:cNvSpPr/>
            <p:nvPr/>
          </p:nvSpPr>
          <p:spPr>
            <a:xfrm>
              <a:off x="2795927" y="1336445"/>
              <a:ext cx="1534877" cy="994410"/>
            </a:xfrm>
            <a:prstGeom prst="roundRect">
              <a:avLst>
                <a:gd name="adj" fmla="val 1497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18" name="Subtitle 2">
              <a:extLst>
                <a:ext uri="{FF2B5EF4-FFF2-40B4-BE49-F238E27FC236}">
                  <a16:creationId xmlns:a16="http://schemas.microsoft.com/office/drawing/2014/main" id="{3CCAE690-E4A9-9E4D-A5F3-36E185CC8817}"/>
                </a:ext>
              </a:extLst>
            </p:cNvPr>
            <p:cNvSpPr txBox="1">
              <a:spLocks/>
            </p:cNvSpPr>
            <p:nvPr/>
          </p:nvSpPr>
          <p:spPr>
            <a:xfrm>
              <a:off x="2795926" y="2716290"/>
              <a:ext cx="1534878" cy="1803314"/>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100" dirty="0" smtClean="0">
                  <a:solidFill>
                    <a:schemeClr val="bg1"/>
                  </a:solidFill>
                  <a:latin typeface="+mn-lt"/>
                  <a:ea typeface="Open Sans Light" panose="020B0306030504020204" pitchFamily="34" charset="0"/>
                  <a:cs typeface="Open Sans Light" panose="020B0306030504020204" pitchFamily="34" charset="0"/>
                </a:rPr>
                <a:t>Turn On:</a:t>
              </a:r>
            </a:p>
            <a:p>
              <a:pPr marL="171450" indent="-171450" algn="l">
                <a:lnSpc>
                  <a:spcPts val="1313"/>
                </a:lnSpc>
                <a:buFont typeface="Arial" panose="020B0604020202020204" pitchFamily="34" charset="0"/>
                <a:buChar char="•"/>
              </a:pPr>
              <a:r>
                <a:rPr lang="en-US" sz="1100" dirty="0" smtClean="0">
                  <a:solidFill>
                    <a:schemeClr val="bg1"/>
                  </a:solidFill>
                  <a:latin typeface="+mn-lt"/>
                  <a:ea typeface="Open Sans Light" panose="020B0306030504020204" pitchFamily="34" charset="0"/>
                  <a:cs typeface="Open Sans Light" panose="020B0306030504020204" pitchFamily="34" charset="0"/>
                </a:rPr>
                <a:t>Registration; this requires people to sign-in using an email</a:t>
              </a:r>
            </a:p>
            <a:p>
              <a:pPr marL="171450" indent="-171450" algn="l">
                <a:lnSpc>
                  <a:spcPts val="1313"/>
                </a:lnSpc>
                <a:buFont typeface="Arial" panose="020B0604020202020204" pitchFamily="34" charset="0"/>
                <a:buChar char="•"/>
              </a:pPr>
              <a:r>
                <a:rPr lang="en-US" sz="1100" dirty="0" smtClean="0">
                  <a:solidFill>
                    <a:schemeClr val="bg1"/>
                  </a:solidFill>
                  <a:latin typeface="+mn-lt"/>
                  <a:ea typeface="Open Sans Light" panose="020B0306030504020204" pitchFamily="34" charset="0"/>
                  <a:cs typeface="Open Sans Light" panose="020B0306030504020204" pitchFamily="34" charset="0"/>
                </a:rPr>
                <a:t>Auto save for the meeting chat and the whiteboard</a:t>
              </a:r>
            </a:p>
            <a:p>
              <a:pPr marL="171450" indent="-171450" algn="l">
                <a:lnSpc>
                  <a:spcPts val="1313"/>
                </a:lnSpc>
                <a:buFont typeface="Arial" panose="020B0604020202020204" pitchFamily="34" charset="0"/>
                <a:buChar char="•"/>
              </a:pPr>
              <a:r>
                <a:rPr lang="en-US" sz="1100" dirty="0">
                  <a:solidFill>
                    <a:schemeClr val="bg1"/>
                  </a:solidFill>
                  <a:latin typeface="+mn-lt"/>
                  <a:ea typeface="Open Sans Light" panose="020B0306030504020204" pitchFamily="34" charset="0"/>
                  <a:cs typeface="Open Sans Light" panose="020B0306030504020204" pitchFamily="34" charset="0"/>
                </a:rPr>
                <a:t>T</a:t>
              </a:r>
              <a:r>
                <a:rPr lang="en-US" sz="1100" dirty="0" smtClean="0">
                  <a:solidFill>
                    <a:schemeClr val="bg1"/>
                  </a:solidFill>
                  <a:latin typeface="+mn-lt"/>
                  <a:ea typeface="Open Sans Light" panose="020B0306030504020204" pitchFamily="34" charset="0"/>
                  <a:cs typeface="Open Sans Light" panose="020B0306030504020204" pitchFamily="34" charset="0"/>
                </a:rPr>
                <a:t>he waiting room for those that join early</a:t>
              </a:r>
            </a:p>
          </p:txBody>
        </p:sp>
        <p:sp>
          <p:nvSpPr>
            <p:cNvPr id="20" name="TextBox 19">
              <a:extLst>
                <a:ext uri="{FF2B5EF4-FFF2-40B4-BE49-F238E27FC236}">
                  <a16:creationId xmlns:a16="http://schemas.microsoft.com/office/drawing/2014/main" id="{0E911FC8-1E48-5941-8441-7A19638A0A1B}"/>
                </a:ext>
              </a:extLst>
            </p:cNvPr>
            <p:cNvSpPr txBox="1"/>
            <p:nvPr/>
          </p:nvSpPr>
          <p:spPr>
            <a:xfrm>
              <a:off x="2864295" y="1626994"/>
              <a:ext cx="1398140" cy="219291"/>
            </a:xfrm>
            <a:prstGeom prst="rect">
              <a:avLst/>
            </a:prstGeom>
            <a:noFill/>
          </p:spPr>
          <p:txBody>
            <a:bodyPr wrap="none" lIns="34290" tIns="17145" rIns="34290" bIns="17145" rtlCol="0" anchor="ctr" anchorCtr="0">
              <a:spAutoFit/>
            </a:bodyPr>
            <a:lstStyle/>
            <a:p>
              <a:pPr algn="ctr"/>
              <a:r>
                <a:rPr lang="en-US" sz="1200" b="1" dirty="0" smtClean="0">
                  <a:solidFill>
                    <a:schemeClr val="tx2"/>
                  </a:solidFill>
                  <a:latin typeface="+mj-lt"/>
                  <a:ea typeface="League Spartan" charset="0"/>
                  <a:cs typeface="Poppins" pitchFamily="2" charset="77"/>
                </a:rPr>
                <a:t>Zoom Functions 1</a:t>
              </a:r>
              <a:endParaRPr lang="en-US" sz="1200" b="1" dirty="0">
                <a:solidFill>
                  <a:schemeClr val="tx2"/>
                </a:solidFill>
                <a:latin typeface="+mj-lt"/>
                <a:ea typeface="League Spartan" charset="0"/>
                <a:cs typeface="Poppins" pitchFamily="2" charset="77"/>
              </a:endParaRPr>
            </a:p>
          </p:txBody>
        </p:sp>
      </p:grpSp>
      <p:sp>
        <p:nvSpPr>
          <p:cNvPr id="26" name="Subtitle 2">
            <a:extLst>
              <a:ext uri="{FF2B5EF4-FFF2-40B4-BE49-F238E27FC236}">
                <a16:creationId xmlns:a16="http://schemas.microsoft.com/office/drawing/2014/main" id="{222B4C2D-7D9A-9A40-B203-04B064B7204C}"/>
              </a:ext>
            </a:extLst>
          </p:cNvPr>
          <p:cNvSpPr txBox="1">
            <a:spLocks/>
          </p:cNvSpPr>
          <p:nvPr/>
        </p:nvSpPr>
        <p:spPr>
          <a:xfrm>
            <a:off x="4817758" y="2716290"/>
            <a:ext cx="1534878" cy="2368597"/>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100" dirty="0">
                <a:solidFill>
                  <a:schemeClr val="bg1"/>
                </a:solidFill>
                <a:latin typeface="+mn-lt"/>
                <a:ea typeface="Open Sans Light" panose="020B0306030504020204" pitchFamily="34" charset="0"/>
                <a:cs typeface="Open Sans Light" panose="020B0306030504020204" pitchFamily="34" charset="0"/>
              </a:rPr>
              <a:t>Green marketing is a practice whereby companies seek to go above and beyond traditional marketing by promoting environmental core values in the hope that consumers will associate these values with their company or brand. Engaging in these sustainable activities.</a:t>
            </a:r>
          </a:p>
        </p:txBody>
      </p:sp>
      <p:grpSp>
        <p:nvGrpSpPr>
          <p:cNvPr id="12" name="Group 11"/>
          <p:cNvGrpSpPr/>
          <p:nvPr/>
        </p:nvGrpSpPr>
        <p:grpSpPr>
          <a:xfrm>
            <a:off x="5292080" y="1259292"/>
            <a:ext cx="1698900" cy="3460880"/>
            <a:chOff x="6757579" y="1259292"/>
            <a:chExt cx="1698900" cy="3460880"/>
          </a:xfrm>
        </p:grpSpPr>
        <p:sp>
          <p:nvSpPr>
            <p:cNvPr id="30" name="Rounded Rectangle 29">
              <a:extLst>
                <a:ext uri="{FF2B5EF4-FFF2-40B4-BE49-F238E27FC236}">
                  <a16:creationId xmlns:a16="http://schemas.microsoft.com/office/drawing/2014/main" id="{D90C4BC8-9F82-3243-9E08-E05BDCB3BC25}"/>
                </a:ext>
              </a:extLst>
            </p:cNvPr>
            <p:cNvSpPr/>
            <p:nvPr/>
          </p:nvSpPr>
          <p:spPr>
            <a:xfrm>
              <a:off x="6757579" y="1259292"/>
              <a:ext cx="1698900" cy="3326970"/>
            </a:xfrm>
            <a:prstGeom prst="roundRect">
              <a:avLst>
                <a:gd name="adj" fmla="val 10972"/>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31" name="Rounded Rectangle 30">
              <a:extLst>
                <a:ext uri="{FF2B5EF4-FFF2-40B4-BE49-F238E27FC236}">
                  <a16:creationId xmlns:a16="http://schemas.microsoft.com/office/drawing/2014/main" id="{EDEDE0AB-CF42-B943-A9DC-AADFCA87D735}"/>
                </a:ext>
              </a:extLst>
            </p:cNvPr>
            <p:cNvSpPr/>
            <p:nvPr/>
          </p:nvSpPr>
          <p:spPr>
            <a:xfrm>
              <a:off x="6757579" y="1259292"/>
              <a:ext cx="1698900" cy="1148715"/>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32" name="Rounded Rectangle 31">
              <a:extLst>
                <a:ext uri="{FF2B5EF4-FFF2-40B4-BE49-F238E27FC236}">
                  <a16:creationId xmlns:a16="http://schemas.microsoft.com/office/drawing/2014/main" id="{E21CF9E3-FFF4-424F-9416-9D6AED5956FD}"/>
                </a:ext>
              </a:extLst>
            </p:cNvPr>
            <p:cNvSpPr/>
            <p:nvPr/>
          </p:nvSpPr>
          <p:spPr>
            <a:xfrm>
              <a:off x="6839590" y="1336445"/>
              <a:ext cx="1534877" cy="994410"/>
            </a:xfrm>
            <a:prstGeom prst="roundRect">
              <a:avLst>
                <a:gd name="adj" fmla="val 1497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33" name="Triangle 32">
              <a:extLst>
                <a:ext uri="{FF2B5EF4-FFF2-40B4-BE49-F238E27FC236}">
                  <a16:creationId xmlns:a16="http://schemas.microsoft.com/office/drawing/2014/main" id="{AF10D8A1-2FC8-D544-A5AC-D66017B75293}"/>
                </a:ext>
              </a:extLst>
            </p:cNvPr>
            <p:cNvSpPr/>
            <p:nvPr/>
          </p:nvSpPr>
          <p:spPr>
            <a:xfrm rot="10800000">
              <a:off x="7464712" y="2408007"/>
              <a:ext cx="284633" cy="162878"/>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34" name="Subtitle 2">
              <a:extLst>
                <a:ext uri="{FF2B5EF4-FFF2-40B4-BE49-F238E27FC236}">
                  <a16:creationId xmlns:a16="http://schemas.microsoft.com/office/drawing/2014/main" id="{4B2D885B-07D4-5C4A-93B7-34663B34F604}"/>
                </a:ext>
              </a:extLst>
            </p:cNvPr>
            <p:cNvSpPr txBox="1">
              <a:spLocks/>
            </p:cNvSpPr>
            <p:nvPr/>
          </p:nvSpPr>
          <p:spPr>
            <a:xfrm>
              <a:off x="6839589" y="2716290"/>
              <a:ext cx="1534878" cy="2003882"/>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100" dirty="0" smtClean="0">
                  <a:solidFill>
                    <a:schemeClr val="bg1"/>
                  </a:solidFill>
                  <a:latin typeface="+mn-lt"/>
                  <a:ea typeface="Open Sans Light" panose="020B0306030504020204" pitchFamily="34" charset="0"/>
                  <a:cs typeface="Open Sans Light" panose="020B0306030504020204" pitchFamily="34" charset="0"/>
                </a:rPr>
                <a:t>Turn On:</a:t>
              </a:r>
            </a:p>
            <a:p>
              <a:pPr marL="171450" indent="-171450" algn="l">
                <a:lnSpc>
                  <a:spcPts val="1313"/>
                </a:lnSpc>
                <a:buFont typeface="Arial" panose="020B0604020202020204" pitchFamily="34" charset="0"/>
                <a:buChar char="•"/>
              </a:pPr>
              <a:r>
                <a:rPr lang="en-US" sz="1100" dirty="0" smtClean="0">
                  <a:solidFill>
                    <a:schemeClr val="bg1"/>
                  </a:solidFill>
                  <a:latin typeface="+mn-lt"/>
                  <a:ea typeface="Open Sans Light" panose="020B0306030504020204" pitchFamily="34" charset="0"/>
                  <a:cs typeface="Open Sans Light" panose="020B0306030504020204" pitchFamily="34" charset="0"/>
                </a:rPr>
                <a:t>Polling to allow impromptu voting</a:t>
              </a:r>
            </a:p>
            <a:p>
              <a:pPr marL="171450" indent="-171450" algn="l">
                <a:lnSpc>
                  <a:spcPts val="1313"/>
                </a:lnSpc>
                <a:buFont typeface="Arial" panose="020B0604020202020204" pitchFamily="34" charset="0"/>
                <a:buChar char="•"/>
              </a:pPr>
              <a:r>
                <a:rPr lang="en-US" sz="1100" dirty="0" smtClean="0">
                  <a:solidFill>
                    <a:schemeClr val="bg1"/>
                  </a:solidFill>
                  <a:latin typeface="+mn-lt"/>
                  <a:ea typeface="Open Sans Light" panose="020B0306030504020204" pitchFamily="34" charset="0"/>
                  <a:cs typeface="Open Sans Light" panose="020B0306030504020204" pitchFamily="34" charset="0"/>
                </a:rPr>
                <a:t>Breakout rooms functionality</a:t>
              </a:r>
            </a:p>
            <a:p>
              <a:pPr marL="171450" indent="-171450" algn="l">
                <a:lnSpc>
                  <a:spcPts val="1313"/>
                </a:lnSpc>
                <a:buFont typeface="Arial" panose="020B0604020202020204" pitchFamily="34" charset="0"/>
                <a:buChar char="•"/>
              </a:pPr>
              <a:r>
                <a:rPr lang="en-US" sz="1100" dirty="0" smtClean="0">
                  <a:solidFill>
                    <a:schemeClr val="bg1"/>
                  </a:solidFill>
                  <a:latin typeface="+mn-lt"/>
                  <a:ea typeface="Open Sans Light" panose="020B0306030504020204" pitchFamily="34" charset="0"/>
                  <a:cs typeface="Open Sans Light" panose="020B0306030504020204" pitchFamily="34" charset="0"/>
                </a:rPr>
                <a:t>Remote control sharing; allowing others to progress slides on your screen share</a:t>
              </a:r>
            </a:p>
            <a:p>
              <a:pPr marL="171450" indent="-171450" algn="l">
                <a:lnSpc>
                  <a:spcPts val="1313"/>
                </a:lnSpc>
                <a:buFont typeface="Arial" panose="020B0604020202020204" pitchFamily="34" charset="0"/>
                <a:buChar char="•"/>
              </a:pPr>
              <a:endParaRPr lang="en-US" sz="1100" dirty="0">
                <a:solidFill>
                  <a:schemeClr val="bg1"/>
                </a:solidFill>
                <a:latin typeface="+mn-lt"/>
                <a:ea typeface="Open Sans Light" panose="020B0306030504020204" pitchFamily="34" charset="0"/>
                <a:cs typeface="Open Sans Light" panose="020B0306030504020204" pitchFamily="34" charset="0"/>
              </a:endParaRPr>
            </a:p>
          </p:txBody>
        </p:sp>
        <p:sp>
          <p:nvSpPr>
            <p:cNvPr id="36" name="TextBox 35">
              <a:extLst>
                <a:ext uri="{FF2B5EF4-FFF2-40B4-BE49-F238E27FC236}">
                  <a16:creationId xmlns:a16="http://schemas.microsoft.com/office/drawing/2014/main" id="{E06B8517-9E69-6A4F-A767-5C660CC5CF95}"/>
                </a:ext>
              </a:extLst>
            </p:cNvPr>
            <p:cNvSpPr txBox="1"/>
            <p:nvPr/>
          </p:nvSpPr>
          <p:spPr>
            <a:xfrm>
              <a:off x="6907958" y="1616233"/>
              <a:ext cx="1398140" cy="219291"/>
            </a:xfrm>
            <a:prstGeom prst="rect">
              <a:avLst/>
            </a:prstGeom>
            <a:noFill/>
          </p:spPr>
          <p:txBody>
            <a:bodyPr wrap="none" lIns="34290" tIns="17145" rIns="34290" bIns="17145" rtlCol="0" anchor="ctr" anchorCtr="0">
              <a:spAutoFit/>
            </a:bodyPr>
            <a:lstStyle/>
            <a:p>
              <a:pPr algn="ctr"/>
              <a:r>
                <a:rPr lang="en-US" sz="1200" b="1" dirty="0" smtClean="0">
                  <a:solidFill>
                    <a:schemeClr val="tx2"/>
                  </a:solidFill>
                  <a:latin typeface="+mj-lt"/>
                  <a:ea typeface="League Spartan" charset="0"/>
                  <a:cs typeface="Poppins" pitchFamily="2" charset="77"/>
                </a:rPr>
                <a:t>Zoom Functions 2</a:t>
              </a:r>
              <a:endParaRPr lang="en-US" sz="1200" b="1" dirty="0">
                <a:solidFill>
                  <a:schemeClr val="tx2"/>
                </a:solidFill>
                <a:latin typeface="+mj-lt"/>
                <a:ea typeface="League Spartan" charset="0"/>
                <a:cs typeface="Poppins" pitchFamily="2" charset="77"/>
              </a:endParaRPr>
            </a:p>
          </p:txBody>
        </p:sp>
      </p:grpSp>
      <p:sp>
        <p:nvSpPr>
          <p:cNvPr id="39" name="TextBox 38">
            <a:extLst>
              <a:ext uri="{FF2B5EF4-FFF2-40B4-BE49-F238E27FC236}">
                <a16:creationId xmlns:a16="http://schemas.microsoft.com/office/drawing/2014/main" id="{0D31CEAA-C7B2-5A48-9307-AE05E5196396}"/>
              </a:ext>
            </a:extLst>
          </p:cNvPr>
          <p:cNvSpPr txBox="1"/>
          <p:nvPr/>
        </p:nvSpPr>
        <p:spPr>
          <a:xfrm>
            <a:off x="1835696" y="229640"/>
            <a:ext cx="4474366" cy="388568"/>
          </a:xfrm>
          <a:prstGeom prst="rect">
            <a:avLst/>
          </a:prstGeom>
          <a:noFill/>
        </p:spPr>
        <p:txBody>
          <a:bodyPr wrap="none" lIns="34290" tIns="17145" rIns="34290" bIns="17145" rtlCol="0">
            <a:spAutoFit/>
          </a:bodyPr>
          <a:lstStyle/>
          <a:p>
            <a:pPr algn="ctr"/>
            <a:r>
              <a:rPr lang="en-US" sz="2300" b="1" dirty="0" smtClean="0">
                <a:solidFill>
                  <a:schemeClr val="tx2"/>
                </a:solidFill>
                <a:latin typeface="+mj-lt"/>
                <a:cs typeface="Poppins" pitchFamily="2" charset="77"/>
              </a:rPr>
              <a:t>Scheduling Your Zoom Session</a:t>
            </a:r>
            <a:endParaRPr lang="en-US" sz="2300" b="1" dirty="0">
              <a:solidFill>
                <a:schemeClr val="tx2"/>
              </a:solidFill>
              <a:latin typeface="+mj-lt"/>
              <a:cs typeface="Poppins" pitchFamily="2" charset="77"/>
            </a:endParaRPr>
          </a:p>
        </p:txBody>
      </p:sp>
      <p:sp>
        <p:nvSpPr>
          <p:cNvPr id="27" name="TextBox 26">
            <a:extLst>
              <a:ext uri="{FF2B5EF4-FFF2-40B4-BE49-F238E27FC236}">
                <a16:creationId xmlns:a16="http://schemas.microsoft.com/office/drawing/2014/main" id="{14F5B162-781A-014F-BD05-DABD7DA385EF}"/>
              </a:ext>
            </a:extLst>
          </p:cNvPr>
          <p:cNvSpPr txBox="1"/>
          <p:nvPr/>
        </p:nvSpPr>
        <p:spPr>
          <a:xfrm>
            <a:off x="2538521" y="623991"/>
            <a:ext cx="3518592" cy="250068"/>
          </a:xfrm>
          <a:prstGeom prst="rect">
            <a:avLst/>
          </a:prstGeom>
          <a:noFill/>
        </p:spPr>
        <p:txBody>
          <a:bodyPr wrap="none" lIns="34290" tIns="17145" rIns="34290" bIns="17145" rtlCol="0">
            <a:spAutoFit/>
          </a:bodyPr>
          <a:lstStyle/>
          <a:p>
            <a:pPr algn="ctr"/>
            <a:r>
              <a:rPr lang="en-US" sz="1400" spc="113" dirty="0" smtClean="0">
                <a:solidFill>
                  <a:srgbClr val="48237C"/>
                </a:solidFill>
                <a:cs typeface="Poppins Light" pitchFamily="2" charset="77"/>
              </a:rPr>
              <a:t>#</a:t>
            </a:r>
            <a:r>
              <a:rPr lang="en-US" sz="1400" spc="113" dirty="0" err="1" smtClean="0">
                <a:solidFill>
                  <a:srgbClr val="48237C"/>
                </a:solidFill>
                <a:cs typeface="Poppins Light" pitchFamily="2" charset="77"/>
              </a:rPr>
              <a:t>TopTips</a:t>
            </a:r>
            <a:r>
              <a:rPr lang="en-US" sz="1400" spc="113" dirty="0" smtClean="0">
                <a:solidFill>
                  <a:srgbClr val="48237C"/>
                </a:solidFill>
                <a:cs typeface="Poppins Light" pitchFamily="2" charset="77"/>
              </a:rPr>
              <a:t> </a:t>
            </a:r>
            <a:r>
              <a:rPr lang="en-US" sz="1400" spc="113" dirty="0">
                <a:solidFill>
                  <a:srgbClr val="48237C"/>
                </a:solidFill>
                <a:cs typeface="Poppins Light" pitchFamily="2" charset="77"/>
              </a:rPr>
              <a:t>from</a:t>
            </a:r>
            <a:r>
              <a:rPr lang="en-US" sz="1400" spc="113" dirty="0" smtClean="0">
                <a:solidFill>
                  <a:srgbClr val="FF0000"/>
                </a:solidFill>
                <a:cs typeface="Poppins Light" pitchFamily="2" charset="77"/>
              </a:rPr>
              <a:t> </a:t>
            </a:r>
            <a:r>
              <a:rPr lang="en-US" sz="1400" spc="113" dirty="0">
                <a:solidFill>
                  <a:srgbClr val="48237C"/>
                </a:solidFill>
                <a:cs typeface="Poppins Light" pitchFamily="2" charset="77"/>
              </a:rPr>
              <a:t>our</a:t>
            </a:r>
            <a:r>
              <a:rPr lang="en-US" sz="1400" spc="113" dirty="0" smtClean="0">
                <a:solidFill>
                  <a:srgbClr val="FF0000"/>
                </a:solidFill>
                <a:cs typeface="Poppins Light" pitchFamily="2" charset="77"/>
              </a:rPr>
              <a:t> </a:t>
            </a:r>
            <a:r>
              <a:rPr lang="en-US" sz="1400" spc="113" dirty="0">
                <a:solidFill>
                  <a:srgbClr val="48237C"/>
                </a:solidFill>
                <a:cs typeface="Poppins Light" pitchFamily="2" charset="77"/>
              </a:rPr>
              <a:t>QI</a:t>
            </a:r>
            <a:r>
              <a:rPr lang="en-US" sz="1400" spc="113" dirty="0" smtClean="0">
                <a:solidFill>
                  <a:srgbClr val="FF0000"/>
                </a:solidFill>
                <a:cs typeface="Poppins Light" pitchFamily="2" charset="77"/>
              </a:rPr>
              <a:t> </a:t>
            </a:r>
            <a:r>
              <a:rPr lang="en-US" sz="1400" spc="113" dirty="0">
                <a:solidFill>
                  <a:srgbClr val="48237C"/>
                </a:solidFill>
                <a:cs typeface="Poppins Light" pitchFamily="2" charset="77"/>
              </a:rPr>
              <a:t>Summer</a:t>
            </a:r>
            <a:r>
              <a:rPr lang="en-US" sz="1400" spc="113" dirty="0" smtClean="0">
                <a:solidFill>
                  <a:srgbClr val="FF0000"/>
                </a:solidFill>
                <a:cs typeface="Poppins Light" pitchFamily="2" charset="77"/>
              </a:rPr>
              <a:t> </a:t>
            </a:r>
            <a:r>
              <a:rPr lang="en-US" sz="1400" spc="113" dirty="0">
                <a:solidFill>
                  <a:srgbClr val="48237C"/>
                </a:solidFill>
                <a:cs typeface="Poppins Light" pitchFamily="2" charset="77"/>
              </a:rPr>
              <a:t>Series</a:t>
            </a:r>
            <a:endParaRPr lang="en-US" sz="1400" spc="113" dirty="0">
              <a:solidFill>
                <a:srgbClr val="48237C"/>
              </a:solidFill>
              <a:cs typeface="Poppins Light" pitchFamily="2" charset="77"/>
            </a:endParaRPr>
          </a:p>
        </p:txBody>
      </p:sp>
      <p:sp>
        <p:nvSpPr>
          <p:cNvPr id="28" name="TextBox 27">
            <a:extLst>
              <a:ext uri="{FF2B5EF4-FFF2-40B4-BE49-F238E27FC236}">
                <a16:creationId xmlns:a16="http://schemas.microsoft.com/office/drawing/2014/main" id="{14F5B162-781A-014F-BD05-DABD7DA385EF}"/>
              </a:ext>
            </a:extLst>
          </p:cNvPr>
          <p:cNvSpPr txBox="1"/>
          <p:nvPr/>
        </p:nvSpPr>
        <p:spPr>
          <a:xfrm>
            <a:off x="2348111" y="4720172"/>
            <a:ext cx="1071768" cy="250068"/>
          </a:xfrm>
          <a:prstGeom prst="rect">
            <a:avLst/>
          </a:prstGeom>
          <a:noFill/>
        </p:spPr>
        <p:txBody>
          <a:bodyPr wrap="none" lIns="34290" tIns="17145" rIns="34290" bIns="17145" rtlCol="0">
            <a:spAutoFit/>
          </a:bodyPr>
          <a:lstStyle/>
          <a:p>
            <a:pPr algn="ctr"/>
            <a:r>
              <a:rPr lang="en-US" sz="1400" spc="113" dirty="0" smtClean="0">
                <a:solidFill>
                  <a:srgbClr val="48237C"/>
                </a:solidFill>
                <a:cs typeface="Poppins Light" pitchFamily="2" charset="77"/>
              </a:rPr>
              <a:t>#</a:t>
            </a:r>
            <a:r>
              <a:rPr lang="en-US" sz="1400" spc="113" dirty="0" err="1" smtClean="0">
                <a:solidFill>
                  <a:srgbClr val="48237C"/>
                </a:solidFill>
                <a:cs typeface="Poppins Light" pitchFamily="2" charset="77"/>
              </a:rPr>
              <a:t>VirtualQI</a:t>
            </a:r>
            <a:r>
              <a:rPr lang="en-US" sz="1400" spc="113" dirty="0" smtClean="0">
                <a:solidFill>
                  <a:srgbClr val="48237C"/>
                </a:solidFill>
                <a:cs typeface="Poppins Light" pitchFamily="2" charset="77"/>
              </a:rPr>
              <a:t> </a:t>
            </a:r>
            <a:endParaRPr lang="en-US" sz="1400" spc="113" dirty="0">
              <a:solidFill>
                <a:srgbClr val="FF0000"/>
              </a:solidFill>
              <a:cs typeface="Poppins Light" pitchFamily="2" charset="77"/>
            </a:endParaRPr>
          </a:p>
        </p:txBody>
      </p:sp>
      <p:sp>
        <p:nvSpPr>
          <p:cNvPr id="29" name="TextBox 28">
            <a:extLst>
              <a:ext uri="{FF2B5EF4-FFF2-40B4-BE49-F238E27FC236}">
                <a16:creationId xmlns:a16="http://schemas.microsoft.com/office/drawing/2014/main" id="{14F5B162-781A-014F-BD05-DABD7DA385EF}"/>
              </a:ext>
            </a:extLst>
          </p:cNvPr>
          <p:cNvSpPr txBox="1"/>
          <p:nvPr/>
        </p:nvSpPr>
        <p:spPr>
          <a:xfrm>
            <a:off x="4072879" y="4710540"/>
            <a:ext cx="1972976" cy="250068"/>
          </a:xfrm>
          <a:prstGeom prst="rect">
            <a:avLst/>
          </a:prstGeom>
          <a:noFill/>
        </p:spPr>
        <p:txBody>
          <a:bodyPr wrap="none" lIns="34290" tIns="17145" rIns="34290" bIns="17145" rtlCol="0">
            <a:spAutoFit/>
          </a:bodyPr>
          <a:lstStyle/>
          <a:p>
            <a:pPr algn="ctr"/>
            <a:r>
              <a:rPr lang="en-US" sz="1400" spc="113" dirty="0" smtClean="0">
                <a:solidFill>
                  <a:srgbClr val="48237C"/>
                </a:solidFill>
                <a:cs typeface="Poppins Light" pitchFamily="2" charset="77"/>
              </a:rPr>
              <a:t>#</a:t>
            </a:r>
            <a:r>
              <a:rPr lang="en-US" sz="1400" spc="113" dirty="0" err="1" smtClean="0">
                <a:solidFill>
                  <a:srgbClr val="48237C"/>
                </a:solidFill>
                <a:cs typeface="Poppins Light" pitchFamily="2" charset="77"/>
              </a:rPr>
              <a:t>WEAHSNAcademy</a:t>
            </a:r>
            <a:r>
              <a:rPr lang="en-US" sz="1400" spc="113" dirty="0" smtClean="0">
                <a:solidFill>
                  <a:srgbClr val="48237C"/>
                </a:solidFill>
                <a:cs typeface="Poppins Light" pitchFamily="2" charset="77"/>
              </a:rPr>
              <a:t> </a:t>
            </a:r>
            <a:endParaRPr lang="en-US" sz="1400" spc="113" dirty="0">
              <a:solidFill>
                <a:srgbClr val="FF0000"/>
              </a:solidFill>
              <a:cs typeface="Poppins Light" pitchFamily="2" charset="77"/>
            </a:endParaRPr>
          </a:p>
        </p:txBody>
      </p:sp>
    </p:spTree>
    <p:extLst>
      <p:ext uri="{BB962C8B-B14F-4D97-AF65-F5344CB8AC3E}">
        <p14:creationId xmlns:p14="http://schemas.microsoft.com/office/powerpoint/2010/main" val="3421999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D9023267-9BEE-0845-B6AF-1455AF07F9D3}"/>
              </a:ext>
            </a:extLst>
          </p:cNvPr>
          <p:cNvSpPr/>
          <p:nvPr/>
        </p:nvSpPr>
        <p:spPr>
          <a:xfrm>
            <a:off x="1704962" y="1002190"/>
            <a:ext cx="4244859" cy="859039"/>
          </a:xfrm>
          <a:custGeom>
            <a:avLst/>
            <a:gdLst>
              <a:gd name="connsiteX0" fmla="*/ 0 w 12039600"/>
              <a:gd name="connsiteY0" fmla="*/ 0 h 2184400"/>
              <a:gd name="connsiteX1" fmla="*/ 11886910 w 12039600"/>
              <a:gd name="connsiteY1" fmla="*/ 0 h 2184400"/>
              <a:gd name="connsiteX2" fmla="*/ 12039600 w 12039600"/>
              <a:gd name="connsiteY2" fmla="*/ 152690 h 2184400"/>
              <a:gd name="connsiteX3" fmla="*/ 12039600 w 12039600"/>
              <a:gd name="connsiteY3" fmla="*/ 2031710 h 2184400"/>
              <a:gd name="connsiteX4" fmla="*/ 11886910 w 12039600"/>
              <a:gd name="connsiteY4" fmla="*/ 2184400 h 2184400"/>
              <a:gd name="connsiteX5" fmla="*/ 0 w 12039600"/>
              <a:gd name="connsiteY5" fmla="*/ 2184400 h 2184400"/>
              <a:gd name="connsiteX6" fmla="*/ 934579 w 12039600"/>
              <a:gd name="connsiteY6" fmla="*/ 1249821 h 2184400"/>
              <a:gd name="connsiteX7" fmla="*/ 934579 w 12039600"/>
              <a:gd name="connsiteY7" fmla="*/ 934580 h 218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39600" h="2184400">
                <a:moveTo>
                  <a:pt x="0" y="0"/>
                </a:moveTo>
                <a:lnTo>
                  <a:pt x="11886910" y="0"/>
                </a:lnTo>
                <a:cubicBezTo>
                  <a:pt x="11971238" y="0"/>
                  <a:pt x="12039600" y="68362"/>
                  <a:pt x="12039600" y="152690"/>
                </a:cubicBezTo>
                <a:lnTo>
                  <a:pt x="12039600" y="2031710"/>
                </a:lnTo>
                <a:cubicBezTo>
                  <a:pt x="12039600" y="2116038"/>
                  <a:pt x="11971238" y="2184400"/>
                  <a:pt x="11886910" y="2184400"/>
                </a:cubicBezTo>
                <a:lnTo>
                  <a:pt x="0" y="2184400"/>
                </a:lnTo>
                <a:lnTo>
                  <a:pt x="934579" y="1249821"/>
                </a:lnTo>
                <a:cubicBezTo>
                  <a:pt x="1021631" y="1162770"/>
                  <a:pt x="1021631" y="1021631"/>
                  <a:pt x="934579" y="93458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4" name="Rounded Rectangle 3">
            <a:extLst>
              <a:ext uri="{FF2B5EF4-FFF2-40B4-BE49-F238E27FC236}">
                <a16:creationId xmlns:a16="http://schemas.microsoft.com/office/drawing/2014/main" id="{9D7DDAD3-4958-6044-AA32-C6CB9567B047}"/>
              </a:ext>
            </a:extLst>
          </p:cNvPr>
          <p:cNvSpPr/>
          <p:nvPr/>
        </p:nvSpPr>
        <p:spPr>
          <a:xfrm rot="18900000">
            <a:off x="1083483" y="1052009"/>
            <a:ext cx="670504" cy="670329"/>
          </a:xfrm>
          <a:prstGeom prst="roundRect">
            <a:avLst>
              <a:gd name="adj" fmla="val 1017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21" name="Subtitle 2">
            <a:extLst>
              <a:ext uri="{FF2B5EF4-FFF2-40B4-BE49-F238E27FC236}">
                <a16:creationId xmlns:a16="http://schemas.microsoft.com/office/drawing/2014/main" id="{325B6258-1E97-0244-BC33-D35CA0DE1F2D}"/>
              </a:ext>
            </a:extLst>
          </p:cNvPr>
          <p:cNvSpPr txBox="1">
            <a:spLocks/>
          </p:cNvSpPr>
          <p:nvPr/>
        </p:nvSpPr>
        <p:spPr>
          <a:xfrm>
            <a:off x="2283748" y="1108159"/>
            <a:ext cx="3242916" cy="647100"/>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l">
              <a:lnSpc>
                <a:spcPts val="1440"/>
              </a:lnSpc>
              <a:buFont typeface="Arial" panose="020B0604020202020204" pitchFamily="34" charset="0"/>
              <a:buChar char="•"/>
            </a:pPr>
            <a:r>
              <a:rPr lang="en-GB" sz="1200" dirty="0">
                <a:solidFill>
                  <a:schemeClr val="bg1"/>
                </a:solidFill>
                <a:latin typeface="+mn-lt"/>
              </a:rPr>
              <a:t>Managing </a:t>
            </a:r>
            <a:r>
              <a:rPr lang="en-GB" sz="1200" dirty="0" smtClean="0">
                <a:solidFill>
                  <a:schemeClr val="bg1"/>
                </a:solidFill>
                <a:latin typeface="+mn-lt"/>
              </a:rPr>
              <a:t>attendees </a:t>
            </a:r>
            <a:endParaRPr lang="en-GB" sz="1200" dirty="0">
              <a:solidFill>
                <a:schemeClr val="bg1"/>
              </a:solidFill>
              <a:latin typeface="+mn-lt"/>
            </a:endParaRPr>
          </a:p>
          <a:p>
            <a:pPr marL="285750" indent="-285750" algn="l">
              <a:lnSpc>
                <a:spcPts val="1440"/>
              </a:lnSpc>
              <a:buFont typeface="Arial" panose="020B0604020202020204" pitchFamily="34" charset="0"/>
              <a:buChar char="•"/>
            </a:pPr>
            <a:r>
              <a:rPr lang="en-GB" sz="1200" dirty="0" smtClean="0">
                <a:solidFill>
                  <a:schemeClr val="bg1"/>
                </a:solidFill>
                <a:latin typeface="+mn-lt"/>
              </a:rPr>
              <a:t>Generating the breakout </a:t>
            </a:r>
            <a:r>
              <a:rPr lang="en-GB" sz="1200" dirty="0">
                <a:solidFill>
                  <a:schemeClr val="bg1"/>
                </a:solidFill>
                <a:latin typeface="+mn-lt"/>
              </a:rPr>
              <a:t>rooms</a:t>
            </a:r>
          </a:p>
          <a:p>
            <a:pPr marL="285750" indent="-285750" algn="l">
              <a:lnSpc>
                <a:spcPts val="1440"/>
              </a:lnSpc>
              <a:buFont typeface="Arial" panose="020B0604020202020204" pitchFamily="34" charset="0"/>
              <a:buChar char="•"/>
            </a:pPr>
            <a:r>
              <a:rPr lang="en-GB" sz="1200" dirty="0">
                <a:solidFill>
                  <a:schemeClr val="bg1"/>
                </a:solidFill>
                <a:latin typeface="+mn-lt"/>
              </a:rPr>
              <a:t>Broadcasting group </a:t>
            </a:r>
            <a:r>
              <a:rPr lang="en-GB" sz="1200" dirty="0" smtClean="0">
                <a:solidFill>
                  <a:schemeClr val="bg1"/>
                </a:solidFill>
                <a:latin typeface="+mn-lt"/>
              </a:rPr>
              <a:t>activity messages</a:t>
            </a:r>
            <a:endParaRPr lang="en-GB" sz="1200" dirty="0">
              <a:solidFill>
                <a:schemeClr val="bg1"/>
              </a:solidFill>
              <a:latin typeface="+mn-lt"/>
            </a:endParaRPr>
          </a:p>
        </p:txBody>
      </p:sp>
      <p:sp>
        <p:nvSpPr>
          <p:cNvPr id="22" name="TextBox 21">
            <a:extLst>
              <a:ext uri="{FF2B5EF4-FFF2-40B4-BE49-F238E27FC236}">
                <a16:creationId xmlns:a16="http://schemas.microsoft.com/office/drawing/2014/main" id="{D00738A8-4EBD-BC40-BE4E-38DF3309B530}"/>
              </a:ext>
            </a:extLst>
          </p:cNvPr>
          <p:cNvSpPr txBox="1"/>
          <p:nvPr/>
        </p:nvSpPr>
        <p:spPr>
          <a:xfrm>
            <a:off x="1043608" y="1277527"/>
            <a:ext cx="734304" cy="219291"/>
          </a:xfrm>
          <a:prstGeom prst="rect">
            <a:avLst/>
          </a:prstGeom>
          <a:noFill/>
        </p:spPr>
        <p:txBody>
          <a:bodyPr wrap="none" lIns="34290" tIns="17145" rIns="34290" bIns="17145" rtlCol="0" anchor="ctr" anchorCtr="0">
            <a:spAutoFit/>
          </a:bodyPr>
          <a:lstStyle/>
          <a:p>
            <a:r>
              <a:rPr lang="en-US" sz="1200" b="1" dirty="0" smtClean="0">
                <a:solidFill>
                  <a:schemeClr val="bg1"/>
                </a:solidFill>
                <a:ea typeface="League Spartan" charset="0"/>
                <a:cs typeface="Poppins" pitchFamily="2" charset="77"/>
              </a:rPr>
              <a:t>The Tech</a:t>
            </a:r>
            <a:endParaRPr lang="en-US" sz="1200" b="1" dirty="0">
              <a:solidFill>
                <a:schemeClr val="bg1"/>
              </a:solidFill>
              <a:ea typeface="League Spartan" charset="0"/>
              <a:cs typeface="Poppins" pitchFamily="2" charset="77"/>
            </a:endParaRPr>
          </a:p>
        </p:txBody>
      </p:sp>
      <p:sp>
        <p:nvSpPr>
          <p:cNvPr id="25" name="TextBox 24">
            <a:extLst>
              <a:ext uri="{FF2B5EF4-FFF2-40B4-BE49-F238E27FC236}">
                <a16:creationId xmlns:a16="http://schemas.microsoft.com/office/drawing/2014/main" id="{0D31CEAA-C7B2-5A48-9307-AE05E5196396}"/>
              </a:ext>
            </a:extLst>
          </p:cNvPr>
          <p:cNvSpPr txBox="1"/>
          <p:nvPr/>
        </p:nvSpPr>
        <p:spPr>
          <a:xfrm>
            <a:off x="2282618" y="229640"/>
            <a:ext cx="4089581" cy="388568"/>
          </a:xfrm>
          <a:prstGeom prst="rect">
            <a:avLst/>
          </a:prstGeom>
          <a:noFill/>
        </p:spPr>
        <p:txBody>
          <a:bodyPr wrap="none" lIns="34290" tIns="17145" rIns="34290" bIns="17145" rtlCol="0">
            <a:spAutoFit/>
          </a:bodyPr>
          <a:lstStyle/>
          <a:p>
            <a:pPr algn="ctr"/>
            <a:r>
              <a:rPr lang="en-US" sz="2300" b="1" dirty="0" smtClean="0">
                <a:solidFill>
                  <a:schemeClr val="tx2"/>
                </a:solidFill>
                <a:latin typeface="+mj-lt"/>
                <a:cs typeface="Poppins" pitchFamily="2" charset="77"/>
              </a:rPr>
              <a:t>Define The Facilitation Roles</a:t>
            </a:r>
            <a:endParaRPr lang="en-US" sz="2300" b="1" dirty="0">
              <a:solidFill>
                <a:schemeClr val="tx2"/>
              </a:solidFill>
              <a:latin typeface="+mj-lt"/>
              <a:cs typeface="Poppins" pitchFamily="2" charset="77"/>
            </a:endParaRPr>
          </a:p>
        </p:txBody>
      </p:sp>
      <p:grpSp>
        <p:nvGrpSpPr>
          <p:cNvPr id="3" name="Group 2"/>
          <p:cNvGrpSpPr/>
          <p:nvPr/>
        </p:nvGrpSpPr>
        <p:grpSpPr>
          <a:xfrm>
            <a:off x="2699792" y="2215406"/>
            <a:ext cx="4895128" cy="860400"/>
            <a:chOff x="3177122" y="2014600"/>
            <a:chExt cx="4895128" cy="860400"/>
          </a:xfrm>
        </p:grpSpPr>
        <p:sp>
          <p:nvSpPr>
            <p:cNvPr id="5" name="Rounded Rectangle 4">
              <a:extLst>
                <a:ext uri="{FF2B5EF4-FFF2-40B4-BE49-F238E27FC236}">
                  <a16:creationId xmlns:a16="http://schemas.microsoft.com/office/drawing/2014/main" id="{551EAF90-A6CC-B04B-8C26-FEFCC9157B5F}"/>
                </a:ext>
              </a:extLst>
            </p:cNvPr>
            <p:cNvSpPr/>
            <p:nvPr/>
          </p:nvSpPr>
          <p:spPr>
            <a:xfrm rot="18900000">
              <a:off x="3205912" y="2064417"/>
              <a:ext cx="670504" cy="670329"/>
            </a:xfrm>
            <a:prstGeom prst="roundRect">
              <a:avLst>
                <a:gd name="adj" fmla="val 1017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10" name="Freeform 9">
              <a:extLst>
                <a:ext uri="{FF2B5EF4-FFF2-40B4-BE49-F238E27FC236}">
                  <a16:creationId xmlns:a16="http://schemas.microsoft.com/office/drawing/2014/main" id="{1516A1EB-8723-E645-8F7D-33A5B9CF04CE}"/>
                </a:ext>
              </a:extLst>
            </p:cNvPr>
            <p:cNvSpPr/>
            <p:nvPr/>
          </p:nvSpPr>
          <p:spPr>
            <a:xfrm>
              <a:off x="3827391" y="2014600"/>
              <a:ext cx="4244859" cy="860400"/>
            </a:xfrm>
            <a:custGeom>
              <a:avLst/>
              <a:gdLst>
                <a:gd name="connsiteX0" fmla="*/ 0 w 12039600"/>
                <a:gd name="connsiteY0" fmla="*/ 0 h 2184400"/>
                <a:gd name="connsiteX1" fmla="*/ 11886910 w 12039600"/>
                <a:gd name="connsiteY1" fmla="*/ 0 h 2184400"/>
                <a:gd name="connsiteX2" fmla="*/ 12039600 w 12039600"/>
                <a:gd name="connsiteY2" fmla="*/ 152690 h 2184400"/>
                <a:gd name="connsiteX3" fmla="*/ 12039600 w 12039600"/>
                <a:gd name="connsiteY3" fmla="*/ 2031710 h 2184400"/>
                <a:gd name="connsiteX4" fmla="*/ 11886910 w 12039600"/>
                <a:gd name="connsiteY4" fmla="*/ 2184400 h 2184400"/>
                <a:gd name="connsiteX5" fmla="*/ 0 w 12039600"/>
                <a:gd name="connsiteY5" fmla="*/ 2184400 h 2184400"/>
                <a:gd name="connsiteX6" fmla="*/ 934579 w 12039600"/>
                <a:gd name="connsiteY6" fmla="*/ 1249821 h 2184400"/>
                <a:gd name="connsiteX7" fmla="*/ 934579 w 12039600"/>
                <a:gd name="connsiteY7" fmla="*/ 934580 h 218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39600" h="2184400">
                  <a:moveTo>
                    <a:pt x="0" y="0"/>
                  </a:moveTo>
                  <a:lnTo>
                    <a:pt x="11886910" y="0"/>
                  </a:lnTo>
                  <a:cubicBezTo>
                    <a:pt x="11971238" y="0"/>
                    <a:pt x="12039600" y="68362"/>
                    <a:pt x="12039600" y="152690"/>
                  </a:cubicBezTo>
                  <a:lnTo>
                    <a:pt x="12039600" y="2031710"/>
                  </a:lnTo>
                  <a:cubicBezTo>
                    <a:pt x="12039600" y="2116038"/>
                    <a:pt x="11971238" y="2184400"/>
                    <a:pt x="11886910" y="2184400"/>
                  </a:cubicBezTo>
                  <a:lnTo>
                    <a:pt x="0" y="2184400"/>
                  </a:lnTo>
                  <a:lnTo>
                    <a:pt x="934579" y="1249821"/>
                  </a:lnTo>
                  <a:cubicBezTo>
                    <a:pt x="1021631" y="1162770"/>
                    <a:pt x="1021631" y="1021631"/>
                    <a:pt x="934579" y="93458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marL="285750" indent="-285750">
                <a:buFont typeface="Arial" panose="020B0604020202020204" pitchFamily="34" charset="0"/>
                <a:buChar char="•"/>
              </a:pPr>
              <a:endParaRPr lang="en-GB" sz="1200" dirty="0">
                <a:solidFill>
                  <a:schemeClr val="bg1"/>
                </a:solidFill>
              </a:endParaRPr>
            </a:p>
          </p:txBody>
        </p:sp>
        <p:sp>
          <p:nvSpPr>
            <p:cNvPr id="35" name="TextBox 34">
              <a:extLst>
                <a:ext uri="{FF2B5EF4-FFF2-40B4-BE49-F238E27FC236}">
                  <a16:creationId xmlns:a16="http://schemas.microsoft.com/office/drawing/2014/main" id="{D00738A8-4EBD-BC40-BE4E-38DF3309B530}"/>
                </a:ext>
              </a:extLst>
            </p:cNvPr>
            <p:cNvSpPr txBox="1"/>
            <p:nvPr/>
          </p:nvSpPr>
          <p:spPr>
            <a:xfrm>
              <a:off x="3177122" y="2289935"/>
              <a:ext cx="728084" cy="219291"/>
            </a:xfrm>
            <a:prstGeom prst="rect">
              <a:avLst/>
            </a:prstGeom>
            <a:noFill/>
          </p:spPr>
          <p:txBody>
            <a:bodyPr wrap="none" lIns="34290" tIns="17145" rIns="34290" bIns="17145" rtlCol="0" anchor="ctr" anchorCtr="0">
              <a:spAutoFit/>
            </a:bodyPr>
            <a:lstStyle/>
            <a:p>
              <a:r>
                <a:rPr lang="en-US" sz="1200" b="1" dirty="0" smtClean="0">
                  <a:solidFill>
                    <a:schemeClr val="bg1"/>
                  </a:solidFill>
                  <a:ea typeface="League Spartan" charset="0"/>
                  <a:cs typeface="Poppins" pitchFamily="2" charset="77"/>
                </a:rPr>
                <a:t>The Host</a:t>
              </a:r>
              <a:endParaRPr lang="en-US" sz="1200" b="1" dirty="0">
                <a:solidFill>
                  <a:schemeClr val="bg1"/>
                </a:solidFill>
                <a:ea typeface="League Spartan" charset="0"/>
                <a:cs typeface="Poppins" pitchFamily="2" charset="77"/>
              </a:endParaRPr>
            </a:p>
          </p:txBody>
        </p:sp>
        <p:sp>
          <p:nvSpPr>
            <p:cNvPr id="36" name="Subtitle 2">
              <a:extLst>
                <a:ext uri="{FF2B5EF4-FFF2-40B4-BE49-F238E27FC236}">
                  <a16:creationId xmlns:a16="http://schemas.microsoft.com/office/drawing/2014/main" id="{325B6258-1E97-0244-BC33-D35CA0DE1F2D}"/>
                </a:ext>
              </a:extLst>
            </p:cNvPr>
            <p:cNvSpPr txBox="1">
              <a:spLocks/>
            </p:cNvSpPr>
            <p:nvPr/>
          </p:nvSpPr>
          <p:spPr>
            <a:xfrm>
              <a:off x="4427984" y="2067694"/>
              <a:ext cx="3348230" cy="773289"/>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GB" sz="1200" dirty="0" smtClean="0">
                  <a:solidFill>
                    <a:schemeClr val="bg1"/>
                  </a:solidFill>
                  <a:latin typeface="+mn-lt"/>
                </a:rPr>
                <a:t>Welcoming </a:t>
              </a:r>
              <a:r>
                <a:rPr lang="en-GB" sz="1200" dirty="0">
                  <a:solidFill>
                    <a:schemeClr val="bg1"/>
                  </a:solidFill>
                  <a:latin typeface="+mn-lt"/>
                </a:rPr>
                <a:t>&amp; </a:t>
              </a:r>
              <a:r>
                <a:rPr lang="en-GB" sz="1200" dirty="0" smtClean="0">
                  <a:solidFill>
                    <a:schemeClr val="bg1"/>
                  </a:solidFill>
                  <a:latin typeface="+mn-lt"/>
                </a:rPr>
                <a:t>ending </a:t>
              </a:r>
              <a:r>
                <a:rPr lang="en-GB" sz="1200" dirty="0">
                  <a:solidFill>
                    <a:schemeClr val="bg1"/>
                  </a:solidFill>
                  <a:latin typeface="+mn-lt"/>
                </a:rPr>
                <a:t>workshops</a:t>
              </a:r>
            </a:p>
            <a:p>
              <a:pPr marL="285750" indent="-285750" algn="l">
                <a:buFont typeface="Arial" panose="020B0604020202020204" pitchFamily="34" charset="0"/>
                <a:buChar char="•"/>
              </a:pPr>
              <a:r>
                <a:rPr lang="en-GB" sz="1200" dirty="0">
                  <a:solidFill>
                    <a:schemeClr val="bg1"/>
                  </a:solidFill>
                  <a:latin typeface="+mn-lt"/>
                </a:rPr>
                <a:t>Screen </a:t>
              </a:r>
              <a:r>
                <a:rPr lang="en-GB" sz="1200" dirty="0" smtClean="0">
                  <a:solidFill>
                    <a:schemeClr val="bg1"/>
                  </a:solidFill>
                  <a:latin typeface="+mn-lt"/>
                </a:rPr>
                <a:t>sharing</a:t>
              </a:r>
              <a:endParaRPr lang="en-GB" sz="1200" dirty="0">
                <a:solidFill>
                  <a:schemeClr val="bg1"/>
                </a:solidFill>
                <a:latin typeface="+mn-lt"/>
              </a:endParaRPr>
            </a:p>
            <a:p>
              <a:pPr marL="285750" indent="-285750" algn="l">
                <a:buFont typeface="Arial" panose="020B0604020202020204" pitchFamily="34" charset="0"/>
                <a:buChar char="•"/>
              </a:pPr>
              <a:r>
                <a:rPr lang="en-GB" sz="1200" dirty="0">
                  <a:solidFill>
                    <a:schemeClr val="bg1"/>
                  </a:solidFill>
                  <a:latin typeface="+mn-lt"/>
                </a:rPr>
                <a:t>Managing the </a:t>
              </a:r>
              <a:r>
                <a:rPr lang="en-GB" sz="1200" dirty="0" smtClean="0">
                  <a:solidFill>
                    <a:schemeClr val="bg1"/>
                  </a:solidFill>
                  <a:latin typeface="+mn-lt"/>
                </a:rPr>
                <a:t>transition between speakers</a:t>
              </a:r>
              <a:endParaRPr lang="en-GB" sz="1200" dirty="0">
                <a:solidFill>
                  <a:schemeClr val="bg1"/>
                </a:solidFill>
                <a:latin typeface="+mn-lt"/>
              </a:endParaRPr>
            </a:p>
          </p:txBody>
        </p:sp>
      </p:grpSp>
      <p:grpSp>
        <p:nvGrpSpPr>
          <p:cNvPr id="2" name="Group 1"/>
          <p:cNvGrpSpPr/>
          <p:nvPr/>
        </p:nvGrpSpPr>
        <p:grpSpPr>
          <a:xfrm>
            <a:off x="1181187" y="3500934"/>
            <a:ext cx="4867564" cy="1087040"/>
            <a:chOff x="1181187" y="3164881"/>
            <a:chExt cx="4867564" cy="1087040"/>
          </a:xfrm>
        </p:grpSpPr>
        <p:sp>
          <p:nvSpPr>
            <p:cNvPr id="9" name="Rounded Rectangle 8">
              <a:extLst>
                <a:ext uri="{FF2B5EF4-FFF2-40B4-BE49-F238E27FC236}">
                  <a16:creationId xmlns:a16="http://schemas.microsoft.com/office/drawing/2014/main" id="{8E9D3B4A-1E7A-0D4A-8FC0-5F771C357139}"/>
                </a:ext>
              </a:extLst>
            </p:cNvPr>
            <p:cNvSpPr/>
            <p:nvPr/>
          </p:nvSpPr>
          <p:spPr>
            <a:xfrm rot="18900000">
              <a:off x="1182413" y="3214698"/>
              <a:ext cx="670504" cy="670329"/>
            </a:xfrm>
            <a:prstGeom prst="roundRect">
              <a:avLst>
                <a:gd name="adj" fmla="val 1017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latin typeface="Lato Light" panose="020F0502020204030203" pitchFamily="34" charset="0"/>
              </a:endParaRPr>
            </a:p>
          </p:txBody>
        </p:sp>
        <p:sp>
          <p:nvSpPr>
            <p:cNvPr id="12" name="Freeform 11">
              <a:extLst>
                <a:ext uri="{FF2B5EF4-FFF2-40B4-BE49-F238E27FC236}">
                  <a16:creationId xmlns:a16="http://schemas.microsoft.com/office/drawing/2014/main" id="{5E620C2E-298B-D44F-9D4E-E7EE5C5172DD}"/>
                </a:ext>
              </a:extLst>
            </p:cNvPr>
            <p:cNvSpPr/>
            <p:nvPr/>
          </p:nvSpPr>
          <p:spPr>
            <a:xfrm>
              <a:off x="1803892" y="3164881"/>
              <a:ext cx="4244859" cy="860400"/>
            </a:xfrm>
            <a:custGeom>
              <a:avLst/>
              <a:gdLst>
                <a:gd name="connsiteX0" fmla="*/ 0 w 12039600"/>
                <a:gd name="connsiteY0" fmla="*/ 0 h 2184400"/>
                <a:gd name="connsiteX1" fmla="*/ 11886910 w 12039600"/>
                <a:gd name="connsiteY1" fmla="*/ 0 h 2184400"/>
                <a:gd name="connsiteX2" fmla="*/ 12039600 w 12039600"/>
                <a:gd name="connsiteY2" fmla="*/ 152690 h 2184400"/>
                <a:gd name="connsiteX3" fmla="*/ 12039600 w 12039600"/>
                <a:gd name="connsiteY3" fmla="*/ 2031710 h 2184400"/>
                <a:gd name="connsiteX4" fmla="*/ 11886910 w 12039600"/>
                <a:gd name="connsiteY4" fmla="*/ 2184400 h 2184400"/>
                <a:gd name="connsiteX5" fmla="*/ 0 w 12039600"/>
                <a:gd name="connsiteY5" fmla="*/ 2184400 h 2184400"/>
                <a:gd name="connsiteX6" fmla="*/ 934579 w 12039600"/>
                <a:gd name="connsiteY6" fmla="*/ 1249821 h 2184400"/>
                <a:gd name="connsiteX7" fmla="*/ 934579 w 12039600"/>
                <a:gd name="connsiteY7" fmla="*/ 934580 h 218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39600" h="2184400">
                  <a:moveTo>
                    <a:pt x="0" y="0"/>
                  </a:moveTo>
                  <a:lnTo>
                    <a:pt x="11886910" y="0"/>
                  </a:lnTo>
                  <a:cubicBezTo>
                    <a:pt x="11971238" y="0"/>
                    <a:pt x="12039600" y="68362"/>
                    <a:pt x="12039600" y="152690"/>
                  </a:cubicBezTo>
                  <a:lnTo>
                    <a:pt x="12039600" y="2031710"/>
                  </a:lnTo>
                  <a:cubicBezTo>
                    <a:pt x="12039600" y="2116038"/>
                    <a:pt x="11971238" y="2184400"/>
                    <a:pt x="11886910" y="2184400"/>
                  </a:cubicBezTo>
                  <a:lnTo>
                    <a:pt x="0" y="2184400"/>
                  </a:lnTo>
                  <a:lnTo>
                    <a:pt x="934579" y="1249821"/>
                  </a:lnTo>
                  <a:cubicBezTo>
                    <a:pt x="1021631" y="1162770"/>
                    <a:pt x="1021631" y="1021631"/>
                    <a:pt x="934579" y="93458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marL="285750" indent="-285750">
                <a:buFont typeface="Arial" panose="020B0604020202020204" pitchFamily="34" charset="0"/>
                <a:buChar char="•"/>
              </a:pPr>
              <a:endParaRPr lang="en-GB" dirty="0">
                <a:solidFill>
                  <a:schemeClr val="bg1"/>
                </a:solidFill>
              </a:endParaRPr>
            </a:p>
          </p:txBody>
        </p:sp>
        <p:sp>
          <p:nvSpPr>
            <p:cNvPr id="37" name="Subtitle 2">
              <a:extLst>
                <a:ext uri="{FF2B5EF4-FFF2-40B4-BE49-F238E27FC236}">
                  <a16:creationId xmlns:a16="http://schemas.microsoft.com/office/drawing/2014/main" id="{325B6258-1E97-0244-BC33-D35CA0DE1F2D}"/>
                </a:ext>
              </a:extLst>
            </p:cNvPr>
            <p:cNvSpPr txBox="1">
              <a:spLocks/>
            </p:cNvSpPr>
            <p:nvPr/>
          </p:nvSpPr>
          <p:spPr>
            <a:xfrm>
              <a:off x="2339752" y="3257033"/>
              <a:ext cx="2996194" cy="994888"/>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GB" sz="1200" dirty="0" smtClean="0">
                  <a:solidFill>
                    <a:schemeClr val="bg1"/>
                  </a:solidFill>
                  <a:latin typeface="+mn-lt"/>
                </a:rPr>
                <a:t>Managing &amp; engaging with the chat </a:t>
              </a:r>
              <a:endParaRPr lang="en-GB" sz="1200" dirty="0">
                <a:solidFill>
                  <a:schemeClr val="bg1"/>
                </a:solidFill>
                <a:latin typeface="+mn-lt"/>
              </a:endParaRPr>
            </a:p>
            <a:p>
              <a:pPr marL="285750" indent="-285750" algn="l">
                <a:buFont typeface="Arial" panose="020B0604020202020204" pitchFamily="34" charset="0"/>
                <a:buChar char="•"/>
              </a:pPr>
              <a:r>
                <a:rPr lang="en-GB" sz="1200" dirty="0">
                  <a:solidFill>
                    <a:schemeClr val="bg1"/>
                  </a:solidFill>
                  <a:latin typeface="+mn-lt"/>
                </a:rPr>
                <a:t>Timekeeping</a:t>
              </a:r>
            </a:p>
            <a:p>
              <a:pPr marL="285750" indent="-285750" algn="l">
                <a:buFont typeface="Arial" panose="020B0604020202020204" pitchFamily="34" charset="0"/>
                <a:buChar char="•"/>
              </a:pPr>
              <a:r>
                <a:rPr lang="en-GB" sz="1200" dirty="0">
                  <a:solidFill>
                    <a:schemeClr val="bg1"/>
                  </a:solidFill>
                  <a:latin typeface="+mn-lt"/>
                </a:rPr>
                <a:t>Sharing </a:t>
              </a:r>
              <a:r>
                <a:rPr lang="en-GB" sz="1200" dirty="0" smtClean="0">
                  <a:solidFill>
                    <a:schemeClr val="bg1"/>
                  </a:solidFill>
                  <a:latin typeface="+mn-lt"/>
                </a:rPr>
                <a:t>links/Instructions in the chat box</a:t>
              </a:r>
              <a:endParaRPr lang="en-GB" sz="1200" dirty="0">
                <a:solidFill>
                  <a:schemeClr val="bg1"/>
                </a:solidFill>
                <a:latin typeface="+mn-lt"/>
              </a:endParaRPr>
            </a:p>
          </p:txBody>
        </p:sp>
        <p:sp>
          <p:nvSpPr>
            <p:cNvPr id="38" name="TextBox 37">
              <a:extLst>
                <a:ext uri="{FF2B5EF4-FFF2-40B4-BE49-F238E27FC236}">
                  <a16:creationId xmlns:a16="http://schemas.microsoft.com/office/drawing/2014/main" id="{D00738A8-4EBD-BC40-BE4E-38DF3309B530}"/>
                </a:ext>
              </a:extLst>
            </p:cNvPr>
            <p:cNvSpPr txBox="1"/>
            <p:nvPr/>
          </p:nvSpPr>
          <p:spPr>
            <a:xfrm>
              <a:off x="1181187" y="3347882"/>
              <a:ext cx="667170" cy="403957"/>
            </a:xfrm>
            <a:prstGeom prst="rect">
              <a:avLst/>
            </a:prstGeom>
            <a:noFill/>
          </p:spPr>
          <p:txBody>
            <a:bodyPr wrap="none" lIns="34290" tIns="17145" rIns="34290" bIns="17145" rtlCol="0" anchor="ctr" anchorCtr="0">
              <a:spAutoFit/>
            </a:bodyPr>
            <a:lstStyle/>
            <a:p>
              <a:pPr algn="ctr"/>
              <a:r>
                <a:rPr lang="en-US" sz="1200" b="1" dirty="0" smtClean="0">
                  <a:solidFill>
                    <a:schemeClr val="bg1"/>
                  </a:solidFill>
                  <a:ea typeface="League Spartan" charset="0"/>
                  <a:cs typeface="Poppins" pitchFamily="2" charset="77"/>
                </a:rPr>
                <a:t>The </a:t>
              </a:r>
            </a:p>
            <a:p>
              <a:pPr algn="ctr"/>
              <a:r>
                <a:rPr lang="en-US" sz="1200" b="1" dirty="0" smtClean="0">
                  <a:solidFill>
                    <a:schemeClr val="bg1"/>
                  </a:solidFill>
                  <a:ea typeface="League Spartan" charset="0"/>
                  <a:cs typeface="Poppins" pitchFamily="2" charset="77"/>
                </a:rPr>
                <a:t>Co-Host</a:t>
              </a:r>
              <a:endParaRPr lang="en-US" sz="1200" b="1" dirty="0">
                <a:solidFill>
                  <a:schemeClr val="bg1"/>
                </a:solidFill>
                <a:ea typeface="League Spartan" charset="0"/>
                <a:cs typeface="Poppins" pitchFamily="2" charset="77"/>
              </a:endParaRPr>
            </a:p>
          </p:txBody>
        </p:sp>
      </p:grpSp>
      <p:sp>
        <p:nvSpPr>
          <p:cNvPr id="18" name="TextBox 17">
            <a:extLst>
              <a:ext uri="{FF2B5EF4-FFF2-40B4-BE49-F238E27FC236}">
                <a16:creationId xmlns:a16="http://schemas.microsoft.com/office/drawing/2014/main" id="{14F5B162-781A-014F-BD05-DABD7DA385EF}"/>
              </a:ext>
            </a:extLst>
          </p:cNvPr>
          <p:cNvSpPr txBox="1"/>
          <p:nvPr/>
        </p:nvSpPr>
        <p:spPr>
          <a:xfrm>
            <a:off x="2481583" y="623991"/>
            <a:ext cx="3632469" cy="250068"/>
          </a:xfrm>
          <a:prstGeom prst="rect">
            <a:avLst/>
          </a:prstGeom>
          <a:noFill/>
        </p:spPr>
        <p:txBody>
          <a:bodyPr wrap="none" lIns="34290" tIns="17145" rIns="34290" bIns="17145" rtlCol="0">
            <a:spAutoFit/>
          </a:bodyPr>
          <a:lstStyle/>
          <a:p>
            <a:pPr algn="ctr"/>
            <a:r>
              <a:rPr lang="en-US" sz="1400" spc="113" dirty="0" smtClean="0">
                <a:solidFill>
                  <a:srgbClr val="48237C"/>
                </a:solidFill>
                <a:cs typeface="Poppins Light" pitchFamily="2" charset="77"/>
              </a:rPr>
              <a:t>#</a:t>
            </a:r>
            <a:r>
              <a:rPr lang="en-US" sz="1400" spc="113" dirty="0" err="1" smtClean="0">
                <a:solidFill>
                  <a:srgbClr val="48237C"/>
                </a:solidFill>
                <a:cs typeface="Poppins Light" pitchFamily="2" charset="77"/>
              </a:rPr>
              <a:t>TopTips</a:t>
            </a:r>
            <a:r>
              <a:rPr lang="en-US" sz="1400" spc="113" dirty="0" smtClean="0">
                <a:solidFill>
                  <a:srgbClr val="48237C"/>
                </a:solidFill>
                <a:cs typeface="Poppins Light" pitchFamily="2" charset="77"/>
              </a:rPr>
              <a:t> </a:t>
            </a:r>
            <a:r>
              <a:rPr lang="en-US" sz="1400" spc="113" dirty="0">
                <a:solidFill>
                  <a:srgbClr val="48237C"/>
                </a:solidFill>
                <a:cs typeface="Poppins Light" pitchFamily="2" charset="77"/>
              </a:rPr>
              <a:t>from</a:t>
            </a:r>
            <a:r>
              <a:rPr lang="en-US" sz="1400" spc="113" dirty="0" smtClean="0">
                <a:solidFill>
                  <a:srgbClr val="FF0000"/>
                </a:solidFill>
                <a:cs typeface="Poppins Light" pitchFamily="2" charset="77"/>
              </a:rPr>
              <a:t> </a:t>
            </a:r>
            <a:r>
              <a:rPr lang="en-US" sz="1400" spc="113" dirty="0">
                <a:solidFill>
                  <a:srgbClr val="48237C"/>
                </a:solidFill>
                <a:cs typeface="Poppins Light" pitchFamily="2" charset="77"/>
              </a:rPr>
              <a:t>our</a:t>
            </a:r>
            <a:r>
              <a:rPr lang="en-US" sz="1400" spc="113" dirty="0" smtClean="0">
                <a:solidFill>
                  <a:srgbClr val="FF0000"/>
                </a:solidFill>
                <a:cs typeface="Poppins Light" pitchFamily="2" charset="77"/>
              </a:rPr>
              <a:t> </a:t>
            </a:r>
            <a:r>
              <a:rPr lang="en-US" sz="1400" spc="113" dirty="0">
                <a:solidFill>
                  <a:srgbClr val="48237C"/>
                </a:solidFill>
                <a:cs typeface="Poppins Light" pitchFamily="2" charset="77"/>
              </a:rPr>
              <a:t>QI</a:t>
            </a:r>
            <a:r>
              <a:rPr lang="en-US" sz="1400" spc="113" dirty="0" smtClean="0">
                <a:solidFill>
                  <a:srgbClr val="FF0000"/>
                </a:solidFill>
                <a:cs typeface="Poppins Light" pitchFamily="2" charset="77"/>
              </a:rPr>
              <a:t> </a:t>
            </a:r>
            <a:r>
              <a:rPr lang="en-US" sz="1400" spc="113" dirty="0">
                <a:solidFill>
                  <a:srgbClr val="48237C"/>
                </a:solidFill>
                <a:cs typeface="Poppins Light" pitchFamily="2" charset="77"/>
              </a:rPr>
              <a:t>Summer</a:t>
            </a:r>
            <a:r>
              <a:rPr lang="en-US" sz="1400" spc="113" dirty="0" smtClean="0">
                <a:solidFill>
                  <a:srgbClr val="FF0000"/>
                </a:solidFill>
                <a:cs typeface="Poppins Light" pitchFamily="2" charset="77"/>
              </a:rPr>
              <a:t> </a:t>
            </a:r>
            <a:r>
              <a:rPr lang="en-US" sz="1400" spc="113" dirty="0">
                <a:solidFill>
                  <a:srgbClr val="48237C"/>
                </a:solidFill>
                <a:cs typeface="Poppins Light" pitchFamily="2" charset="77"/>
              </a:rPr>
              <a:t>Series</a:t>
            </a:r>
            <a:endParaRPr lang="en-US" sz="1400" spc="113" dirty="0">
              <a:solidFill>
                <a:srgbClr val="48237C"/>
              </a:solidFill>
              <a:cs typeface="Poppins Light" pitchFamily="2" charset="77"/>
            </a:endParaRPr>
          </a:p>
        </p:txBody>
      </p:sp>
      <p:sp>
        <p:nvSpPr>
          <p:cNvPr id="19" name="TextBox 18">
            <a:extLst>
              <a:ext uri="{FF2B5EF4-FFF2-40B4-BE49-F238E27FC236}">
                <a16:creationId xmlns:a16="http://schemas.microsoft.com/office/drawing/2014/main" id="{14F5B162-781A-014F-BD05-DABD7DA385EF}"/>
              </a:ext>
            </a:extLst>
          </p:cNvPr>
          <p:cNvSpPr txBox="1"/>
          <p:nvPr/>
        </p:nvSpPr>
        <p:spPr>
          <a:xfrm>
            <a:off x="2527950" y="4643029"/>
            <a:ext cx="1071768" cy="250068"/>
          </a:xfrm>
          <a:prstGeom prst="rect">
            <a:avLst/>
          </a:prstGeom>
          <a:noFill/>
        </p:spPr>
        <p:txBody>
          <a:bodyPr wrap="none" lIns="34290" tIns="17145" rIns="34290" bIns="17145" rtlCol="0">
            <a:spAutoFit/>
          </a:bodyPr>
          <a:lstStyle/>
          <a:p>
            <a:pPr algn="ctr"/>
            <a:r>
              <a:rPr lang="en-US" sz="1400" spc="113" dirty="0" smtClean="0">
                <a:solidFill>
                  <a:srgbClr val="48237C"/>
                </a:solidFill>
                <a:cs typeface="Poppins Light" pitchFamily="2" charset="77"/>
              </a:rPr>
              <a:t>#</a:t>
            </a:r>
            <a:r>
              <a:rPr lang="en-US" sz="1400" spc="113" dirty="0" err="1" smtClean="0">
                <a:solidFill>
                  <a:srgbClr val="48237C"/>
                </a:solidFill>
                <a:cs typeface="Poppins Light" pitchFamily="2" charset="77"/>
              </a:rPr>
              <a:t>VirtualQI</a:t>
            </a:r>
            <a:r>
              <a:rPr lang="en-US" sz="1400" spc="113" dirty="0" smtClean="0">
                <a:solidFill>
                  <a:srgbClr val="48237C"/>
                </a:solidFill>
                <a:cs typeface="Poppins Light" pitchFamily="2" charset="77"/>
              </a:rPr>
              <a:t> </a:t>
            </a:r>
            <a:endParaRPr lang="en-US" sz="1400" spc="113" dirty="0">
              <a:solidFill>
                <a:srgbClr val="FF0000"/>
              </a:solidFill>
              <a:cs typeface="Poppins Light" pitchFamily="2" charset="77"/>
            </a:endParaRPr>
          </a:p>
        </p:txBody>
      </p:sp>
      <p:sp>
        <p:nvSpPr>
          <p:cNvPr id="20" name="TextBox 19">
            <a:extLst>
              <a:ext uri="{FF2B5EF4-FFF2-40B4-BE49-F238E27FC236}">
                <a16:creationId xmlns:a16="http://schemas.microsoft.com/office/drawing/2014/main" id="{14F5B162-781A-014F-BD05-DABD7DA385EF}"/>
              </a:ext>
            </a:extLst>
          </p:cNvPr>
          <p:cNvSpPr txBox="1"/>
          <p:nvPr/>
        </p:nvSpPr>
        <p:spPr>
          <a:xfrm>
            <a:off x="3931014" y="4643029"/>
            <a:ext cx="1972976" cy="250068"/>
          </a:xfrm>
          <a:prstGeom prst="rect">
            <a:avLst/>
          </a:prstGeom>
          <a:noFill/>
        </p:spPr>
        <p:txBody>
          <a:bodyPr wrap="none" lIns="34290" tIns="17145" rIns="34290" bIns="17145" rtlCol="0">
            <a:spAutoFit/>
          </a:bodyPr>
          <a:lstStyle/>
          <a:p>
            <a:pPr algn="ctr"/>
            <a:r>
              <a:rPr lang="en-US" sz="1400" spc="113" dirty="0" smtClean="0">
                <a:solidFill>
                  <a:srgbClr val="48237C"/>
                </a:solidFill>
                <a:cs typeface="Poppins Light" pitchFamily="2" charset="77"/>
              </a:rPr>
              <a:t>#</a:t>
            </a:r>
            <a:r>
              <a:rPr lang="en-US" sz="1400" spc="113" dirty="0" err="1" smtClean="0">
                <a:solidFill>
                  <a:srgbClr val="48237C"/>
                </a:solidFill>
                <a:cs typeface="Poppins Light" pitchFamily="2" charset="77"/>
              </a:rPr>
              <a:t>WEAHSNAcademy</a:t>
            </a:r>
            <a:r>
              <a:rPr lang="en-US" sz="1400" spc="113" dirty="0" smtClean="0">
                <a:solidFill>
                  <a:srgbClr val="48237C"/>
                </a:solidFill>
                <a:cs typeface="Poppins Light" pitchFamily="2" charset="77"/>
              </a:rPr>
              <a:t> </a:t>
            </a:r>
            <a:endParaRPr lang="en-US" sz="1400" spc="113" dirty="0">
              <a:solidFill>
                <a:srgbClr val="FF0000"/>
              </a:solidFill>
              <a:cs typeface="Poppins Light" pitchFamily="2" charset="77"/>
            </a:endParaRPr>
          </a:p>
        </p:txBody>
      </p:sp>
    </p:spTree>
    <p:extLst>
      <p:ext uri="{BB962C8B-B14F-4D97-AF65-F5344CB8AC3E}">
        <p14:creationId xmlns:p14="http://schemas.microsoft.com/office/powerpoint/2010/main" val="1894235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est of England AHSN Colours">
      <a:dk1>
        <a:srgbClr val="48237C"/>
      </a:dk1>
      <a:lt1>
        <a:srgbClr val="FFFFFF"/>
      </a:lt1>
      <a:dk2>
        <a:srgbClr val="48237C"/>
      </a:dk2>
      <a:lt2>
        <a:srgbClr val="B7CDD9"/>
      </a:lt2>
      <a:accent1>
        <a:srgbClr val="AB8DC2"/>
      </a:accent1>
      <a:accent2>
        <a:srgbClr val="971D40"/>
      </a:accent2>
      <a:accent3>
        <a:srgbClr val="B7CDD9"/>
      </a:accent3>
      <a:accent4>
        <a:srgbClr val="F47F72"/>
      </a:accent4>
      <a:accent5>
        <a:srgbClr val="0076B3"/>
      </a:accent5>
      <a:accent6>
        <a:srgbClr val="E0A2B3"/>
      </a:accent6>
      <a:hlink>
        <a:srgbClr val="234093"/>
      </a:hlink>
      <a:folHlink>
        <a:srgbClr val="89527A"/>
      </a:folHlink>
    </a:clrScheme>
    <a:fontScheme name="West of England Font">
      <a:majorFont>
        <a:latin typeface="Arial"/>
        <a:ea typeface=""/>
        <a:cs typeface=""/>
      </a:majorFont>
      <a:minorFont>
        <a:latin typeface="Arial"/>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420</TotalTime>
  <Words>569</Words>
  <Application>Microsoft Office PowerPoint</Application>
  <PresentationFormat>On-screen Show (16:9)</PresentationFormat>
  <Paragraphs>83</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Calibri</vt:lpstr>
      <vt:lpstr>Lato Light</vt:lpstr>
      <vt:lpstr>League Spartan</vt:lpstr>
      <vt:lpstr>Mukta ExtraLight</vt:lpstr>
      <vt:lpstr>Open Sans Light</vt:lpstr>
      <vt:lpstr>Poppins</vt:lpstr>
      <vt:lpstr>Poppins Light</vt:lpstr>
      <vt:lpstr>Office Theme</vt:lpstr>
      <vt:lpstr>PowerPoint Presentation</vt:lpstr>
      <vt:lpstr>PowerPoint Presentation</vt:lpstr>
      <vt:lpstr>PowerPoint Presentation</vt:lpstr>
      <vt:lpstr>PowerPoint Presentation</vt:lpstr>
      <vt:lpstr>PowerPoint Presentation</vt:lpstr>
    </vt:vector>
  </TitlesOfParts>
  <Company>NHS South West Commissioning Support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Lauren.Hoskin</dc:creator>
  <cp:lastModifiedBy>Taylor Sam (West of England Academic Health Science Network)</cp:lastModifiedBy>
  <cp:revision>58</cp:revision>
  <dcterms:created xsi:type="dcterms:W3CDTF">2018-05-23T13:34:53Z</dcterms:created>
  <dcterms:modified xsi:type="dcterms:W3CDTF">2020-08-27T10:41:52Z</dcterms:modified>
</cp:coreProperties>
</file>